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205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1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99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691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96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904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30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25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447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04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777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2C469-55FC-1C45-8992-CD041D69ECC4}" type="datetimeFigureOut">
              <a:rPr lang="en-AU" smtClean="0"/>
              <a:t>20/7/2023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ED87-FEB2-674F-8A0A-DBE79F287A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29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5CC7F29-C4A9-DFC1-CEAB-576B494ECD7C}"/>
              </a:ext>
            </a:extLst>
          </p:cNvPr>
          <p:cNvGrpSpPr/>
          <p:nvPr/>
        </p:nvGrpSpPr>
        <p:grpSpPr>
          <a:xfrm>
            <a:off x="1511626" y="160638"/>
            <a:ext cx="6933884" cy="3517815"/>
            <a:chOff x="2994224" y="1599308"/>
            <a:chExt cx="695281" cy="31752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172E62B-FA81-CF78-59D7-8CBE4DEAB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1948" y="1730090"/>
              <a:ext cx="267557" cy="618"/>
            </a:xfrm>
            <a:prstGeom prst="line">
              <a:avLst/>
            </a:prstGeom>
            <a:ln w="152400">
              <a:solidFill>
                <a:srgbClr val="C6C6C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D269846-5E1E-514D-ADD4-853A279EC02C}"/>
                </a:ext>
              </a:extLst>
            </p:cNvPr>
            <p:cNvGrpSpPr/>
            <p:nvPr/>
          </p:nvGrpSpPr>
          <p:grpSpPr>
            <a:xfrm>
              <a:off x="2994224" y="1599308"/>
              <a:ext cx="339835" cy="317524"/>
              <a:chOff x="8517956" y="5337025"/>
              <a:chExt cx="339835" cy="317524"/>
            </a:xfrm>
          </p:grpSpPr>
          <p:pic>
            <p:nvPicPr>
              <p:cNvPr id="7" name="Picture 8" descr="Insect Silhouette Tick Parasite Sketch Tick Stock Vector (Royalty Free)  1361079527 | Shutterstock">
                <a:extLst>
                  <a:ext uri="{FF2B5EF4-FFF2-40B4-BE49-F238E27FC236}">
                    <a16:creationId xmlns:a16="http://schemas.microsoft.com/office/drawing/2014/main" id="{BDED2FFE-C527-0D57-0432-547651BF94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85" t="14842" r="8384" b="14941"/>
              <a:stretch/>
            </p:blipFill>
            <p:spPr bwMode="auto">
              <a:xfrm>
                <a:off x="8517956" y="5337025"/>
                <a:ext cx="339835" cy="317524"/>
              </a:xfrm>
              <a:prstGeom prst="rect">
                <a:avLst/>
              </a:prstGeom>
              <a:solidFill>
                <a:srgbClr val="C6C6C6"/>
              </a:solidFill>
            </p:spPr>
          </p:pic>
          <p:sp>
            <p:nvSpPr>
              <p:cNvPr id="8" name="&quot;No&quot; Symbol 7">
                <a:extLst>
                  <a:ext uri="{FF2B5EF4-FFF2-40B4-BE49-F238E27FC236}">
                    <a16:creationId xmlns:a16="http://schemas.microsoft.com/office/drawing/2014/main" id="{EB792191-E092-8271-B488-876D4DE4E095}"/>
                  </a:ext>
                </a:extLst>
              </p:cNvPr>
              <p:cNvSpPr/>
              <p:nvPr/>
            </p:nvSpPr>
            <p:spPr>
              <a:xfrm>
                <a:off x="8552806" y="5337025"/>
                <a:ext cx="270133" cy="265779"/>
              </a:xfrm>
              <a:prstGeom prst="noSmoking">
                <a:avLst>
                  <a:gd name="adj" fmla="val 2095"/>
                </a:avLst>
              </a:prstGeom>
              <a:solidFill>
                <a:srgbClr val="C6C6C6"/>
              </a:solidFill>
              <a:ln>
                <a:solidFill>
                  <a:srgbClr val="5555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C88E2-04D0-CC46-C79C-304E56EE2622}"/>
              </a:ext>
            </a:extLst>
          </p:cNvPr>
          <p:cNvCxnSpPr>
            <a:cxnSpLocks/>
          </p:cNvCxnSpPr>
          <p:nvPr/>
        </p:nvCxnSpPr>
        <p:spPr>
          <a:xfrm flipV="1">
            <a:off x="5723050" y="5119558"/>
            <a:ext cx="2668287" cy="6847"/>
          </a:xfrm>
          <a:prstGeom prst="line">
            <a:avLst/>
          </a:prstGeom>
          <a:ln w="152400">
            <a:solidFill>
              <a:srgbClr val="DE68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 descr="Insect Silhouette Tick Parasite Sketch Tick Stock Vector (Royalty Free)  1361079527 | Shutterstock">
            <a:extLst>
              <a:ext uri="{FF2B5EF4-FFF2-40B4-BE49-F238E27FC236}">
                <a16:creationId xmlns:a16="http://schemas.microsoft.com/office/drawing/2014/main" id="{F89A1F41-050B-27A6-110A-36FB1FE0F1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22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85" t="14842" r="8384" b="14941"/>
          <a:stretch/>
        </p:blipFill>
        <p:spPr bwMode="auto">
          <a:xfrm>
            <a:off x="1511626" y="3360650"/>
            <a:ext cx="3389099" cy="3517815"/>
          </a:xfrm>
          <a:prstGeom prst="rect">
            <a:avLst/>
          </a:prstGeom>
          <a:solidFill>
            <a:schemeClr val="tx1"/>
          </a:solidFill>
          <a:effectLst>
            <a:softEdge rad="0"/>
          </a:effectLst>
        </p:spPr>
      </p:pic>
      <p:sp>
        <p:nvSpPr>
          <p:cNvPr id="13" name="Triangle 12">
            <a:extLst>
              <a:ext uri="{FF2B5EF4-FFF2-40B4-BE49-F238E27FC236}">
                <a16:creationId xmlns:a16="http://schemas.microsoft.com/office/drawing/2014/main" id="{BD8BE7B2-2E83-6BB9-1B5B-6E832B4C57C9}"/>
              </a:ext>
            </a:extLst>
          </p:cNvPr>
          <p:cNvSpPr/>
          <p:nvPr/>
        </p:nvSpPr>
        <p:spPr>
          <a:xfrm>
            <a:off x="6356813" y="4864012"/>
            <a:ext cx="754553" cy="605481"/>
          </a:xfrm>
          <a:prstGeom prst="triangle">
            <a:avLst/>
          </a:prstGeom>
          <a:solidFill>
            <a:srgbClr val="DE6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735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rgbClr val="555555"/>
      </a:dk1>
      <a:lt1>
        <a:srgbClr val="FFFFFF"/>
      </a:lt1>
      <a:dk2>
        <a:srgbClr val="44546A"/>
      </a:dk2>
      <a:lt2>
        <a:srgbClr val="E7E6E6"/>
      </a:lt2>
      <a:accent1>
        <a:srgbClr val="DD6800"/>
      </a:accent1>
      <a:accent2>
        <a:srgbClr val="FD6E30"/>
      </a:accent2>
      <a:accent3>
        <a:srgbClr val="263762"/>
      </a:accent3>
      <a:accent4>
        <a:srgbClr val="263762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Kris.Wild</dc:creator>
  <cp:lastModifiedBy>Kris.Wild</cp:lastModifiedBy>
  <cp:revision>1</cp:revision>
  <dcterms:created xsi:type="dcterms:W3CDTF">2023-07-20T04:51:42Z</dcterms:created>
  <dcterms:modified xsi:type="dcterms:W3CDTF">2023-07-20T05:13:56Z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6fef03-d487-4433-8e43-6b81c0a1b7be_Enabled">
    <vt:lpwstr>true</vt:lpwstr>
  </property>
  <property fmtid="{D5CDD505-2E9C-101B-9397-08002B2CF9AE}" pid="3" name="MSIP_Label_bf6fef03-d487-4433-8e43-6b81c0a1b7be_SetDate">
    <vt:lpwstr>2023-07-20T04:57:17Z</vt:lpwstr>
  </property>
  <property fmtid="{D5CDD505-2E9C-101B-9397-08002B2CF9AE}" pid="4" name="MSIP_Label_bf6fef03-d487-4433-8e43-6b81c0a1b7be_Method">
    <vt:lpwstr>Standard</vt:lpwstr>
  </property>
  <property fmtid="{D5CDD505-2E9C-101B-9397-08002B2CF9AE}" pid="5" name="MSIP_Label_bf6fef03-d487-4433-8e43-6b81c0a1b7be_Name">
    <vt:lpwstr>Unclassified</vt:lpwstr>
  </property>
  <property fmtid="{D5CDD505-2E9C-101B-9397-08002B2CF9AE}" pid="6" name="MSIP_Label_bf6fef03-d487-4433-8e43-6b81c0a1b7be_SiteId">
    <vt:lpwstr>1daf5147-a543-4707-a2fb-2acf0b2a3936</vt:lpwstr>
  </property>
  <property fmtid="{D5CDD505-2E9C-101B-9397-08002B2CF9AE}" pid="7" name="MSIP_Label_bf6fef03-d487-4433-8e43-6b81c0a1b7be_ActionId">
    <vt:lpwstr>46fff29e-8bdf-48a3-8902-3706c543c7ae</vt:lpwstr>
  </property>
  <property fmtid="{D5CDD505-2E9C-101B-9397-08002B2CF9AE}" pid="8" name="MSIP_Label_bf6fef03-d487-4433-8e43-6b81c0a1b7be_ContentBits">
    <vt:lpwstr>0</vt:lpwstr>
  </property>
</Properties>
</file>