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9E221F6-5F67-FFD0-500D-D1F9D818824F}"/>
              </a:ext>
            </a:extLst>
          </p:cNvPr>
          <p:cNvGrpSpPr/>
          <p:nvPr/>
        </p:nvGrpSpPr>
        <p:grpSpPr>
          <a:xfrm>
            <a:off x="1073798" y="96744"/>
            <a:ext cx="4600076" cy="2785672"/>
            <a:chOff x="1073798" y="96744"/>
            <a:chExt cx="4600076" cy="27856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6BB71D-C3AC-26E1-7B77-837B193939DF}"/>
                </a:ext>
              </a:extLst>
            </p:cNvPr>
            <p:cNvGrpSpPr/>
            <p:nvPr/>
          </p:nvGrpSpPr>
          <p:grpSpPr>
            <a:xfrm>
              <a:off x="1073798" y="96744"/>
              <a:ext cx="4600076" cy="2785672"/>
              <a:chOff x="216408" y="59436"/>
              <a:chExt cx="4108704" cy="375361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05AA66-E188-6D1E-9CFF-03EDD59668C7}"/>
                  </a:ext>
                </a:extLst>
              </p:cNvPr>
              <p:cNvSpPr/>
              <p:nvPr/>
            </p:nvSpPr>
            <p:spPr>
              <a:xfrm>
                <a:off x="1289304" y="1124711"/>
                <a:ext cx="1107956" cy="2109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Animal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83F03C-AC19-AC1C-3CE7-E6B3010F34D6}"/>
                  </a:ext>
                </a:extLst>
              </p:cNvPr>
              <p:cNvSpPr/>
              <p:nvPr/>
            </p:nvSpPr>
            <p:spPr>
              <a:xfrm>
                <a:off x="216408" y="59436"/>
                <a:ext cx="4108704" cy="375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439407-2813-CAE1-6BAA-A1A5708C250E}"/>
                  </a:ext>
                </a:extLst>
              </p:cNvPr>
              <p:cNvSpPr txBox="1"/>
              <p:nvPr/>
            </p:nvSpPr>
            <p:spPr>
              <a:xfrm>
                <a:off x="356616" y="234171"/>
                <a:ext cx="3391242" cy="558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Animal_management</a:t>
                </a:r>
                <a:endParaRPr lang="en-US" dirty="0"/>
              </a:p>
            </p:txBody>
          </p:sp>
        </p:grpSp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59E56D30-6983-190D-39F7-A1B7DE088B76}"/>
                </a:ext>
              </a:extLst>
            </p:cNvPr>
            <p:cNvSpPr/>
            <p:nvPr/>
          </p:nvSpPr>
          <p:spPr>
            <a:xfrm>
              <a:off x="4024986" y="901008"/>
              <a:ext cx="1240460" cy="1565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Animal_manager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AC87A44-2A3E-7263-8AE2-0CB61840B6C9}"/>
              </a:ext>
            </a:extLst>
          </p:cNvPr>
          <p:cNvGrpSpPr/>
          <p:nvPr/>
        </p:nvGrpSpPr>
        <p:grpSpPr>
          <a:xfrm>
            <a:off x="7016496" y="493391"/>
            <a:ext cx="3548198" cy="2627937"/>
            <a:chOff x="7016496" y="493391"/>
            <a:chExt cx="3548198" cy="26279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F1A667-287A-BEC4-A7A2-EA93D0B5B35B}"/>
                </a:ext>
              </a:extLst>
            </p:cNvPr>
            <p:cNvGrpSpPr/>
            <p:nvPr/>
          </p:nvGrpSpPr>
          <p:grpSpPr>
            <a:xfrm>
              <a:off x="7016496" y="493391"/>
              <a:ext cx="3548198" cy="2627937"/>
              <a:chOff x="7016496" y="59436"/>
              <a:chExt cx="4108704" cy="37536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280448C-D307-0900-0EE3-ADABF5F5FA82}"/>
                  </a:ext>
                </a:extLst>
              </p:cNvPr>
              <p:cNvSpPr/>
              <p:nvPr/>
            </p:nvSpPr>
            <p:spPr>
              <a:xfrm>
                <a:off x="7016496" y="59436"/>
                <a:ext cx="4108704" cy="375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10D4F-9032-5555-4939-D989DD056D09}"/>
                  </a:ext>
                </a:extLst>
              </p:cNvPr>
              <p:cNvSpPr txBox="1"/>
              <p:nvPr/>
            </p:nvSpPr>
            <p:spPr>
              <a:xfrm>
                <a:off x="7156704" y="234172"/>
                <a:ext cx="2878268" cy="527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Habitant_management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C68C86-A1B3-3D56-25D6-F1A181D9F98B}"/>
                  </a:ext>
                </a:extLst>
              </p:cNvPr>
              <p:cNvSpPr/>
              <p:nvPr/>
            </p:nvSpPr>
            <p:spPr>
              <a:xfrm>
                <a:off x="9239030" y="1197102"/>
                <a:ext cx="1503206" cy="1331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Habitant_manager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7CD520D1-50C7-6103-BBA9-656E1088CC87}"/>
                </a:ext>
              </a:extLst>
            </p:cNvPr>
            <p:cNvSpPr/>
            <p:nvPr/>
          </p:nvSpPr>
          <p:spPr>
            <a:xfrm>
              <a:off x="7327095" y="1239168"/>
              <a:ext cx="1298140" cy="932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Habitant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680F22C-0CED-7FF3-9E2F-ADFF18B5A889}"/>
              </a:ext>
            </a:extLst>
          </p:cNvPr>
          <p:cNvGrpSpPr/>
          <p:nvPr/>
        </p:nvGrpSpPr>
        <p:grpSpPr>
          <a:xfrm>
            <a:off x="550815" y="2950351"/>
            <a:ext cx="4020312" cy="3672860"/>
            <a:chOff x="550815" y="2950351"/>
            <a:chExt cx="4020312" cy="367286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5D39D4E-7C15-02AF-72EB-2080B28CF854}"/>
                </a:ext>
              </a:extLst>
            </p:cNvPr>
            <p:cNvGrpSpPr/>
            <p:nvPr/>
          </p:nvGrpSpPr>
          <p:grpSpPr>
            <a:xfrm>
              <a:off x="550815" y="2950351"/>
              <a:ext cx="4020312" cy="3672860"/>
              <a:chOff x="311987" y="2947652"/>
              <a:chExt cx="4020312" cy="367286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F2E956-2A5A-55CC-41F2-118854F85BA7}"/>
                  </a:ext>
                </a:extLst>
              </p:cNvPr>
              <p:cNvSpPr/>
              <p:nvPr/>
            </p:nvSpPr>
            <p:spPr>
              <a:xfrm>
                <a:off x="311987" y="2947652"/>
                <a:ext cx="4020312" cy="36728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9CF1BE-3598-2E02-3129-1C1CCCAC8404}"/>
                  </a:ext>
                </a:extLst>
              </p:cNvPr>
              <p:cNvSpPr txBox="1"/>
              <p:nvPr/>
            </p:nvSpPr>
            <p:spPr>
              <a:xfrm>
                <a:off x="449179" y="3118629"/>
                <a:ext cx="2667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Migrantion_management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CD7BDD4-62AE-0217-F1EA-DB2481750570}"/>
                  </a:ext>
                </a:extLst>
              </p:cNvPr>
              <p:cNvSpPr/>
              <p:nvPr/>
            </p:nvSpPr>
            <p:spPr>
              <a:xfrm>
                <a:off x="449179" y="3520534"/>
                <a:ext cx="1470867" cy="1303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Migration_path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987518C-E6B1-F899-A394-7E470330C909}"/>
                  </a:ext>
                </a:extLst>
              </p:cNvPr>
              <p:cNvSpPr/>
              <p:nvPr/>
            </p:nvSpPr>
            <p:spPr>
              <a:xfrm>
                <a:off x="2587179" y="3507156"/>
                <a:ext cx="1470867" cy="1303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Migration</a:t>
                </a:r>
              </a:p>
            </p:txBody>
          </p:sp>
        </p:grp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C5194E18-B201-6016-5929-89F70EFE7301}"/>
                </a:ext>
              </a:extLst>
            </p:cNvPr>
            <p:cNvSpPr/>
            <p:nvPr/>
          </p:nvSpPr>
          <p:spPr>
            <a:xfrm>
              <a:off x="1423440" y="505984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Migration_manager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2786025-4F02-CEFB-E3D5-D46A30AA00E4}"/>
              </a:ext>
            </a:extLst>
          </p:cNvPr>
          <p:cNvCxnSpPr/>
          <p:nvPr/>
        </p:nvCxnSpPr>
        <p:spPr>
          <a:xfrm>
            <a:off x="4578564" y="2540385"/>
            <a:ext cx="3229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9D32B60-B47E-DCA4-7F21-204273EA2137}"/>
              </a:ext>
            </a:extLst>
          </p:cNvPr>
          <p:cNvSpPr txBox="1"/>
          <p:nvPr/>
        </p:nvSpPr>
        <p:spPr>
          <a:xfrm>
            <a:off x="4941677" y="2575679"/>
            <a:ext cx="222849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err="1">
                <a:effectLst/>
                <a:latin typeface="Menlo" panose="020B0609030804020204" pitchFamily="49" charset="0"/>
              </a:rPr>
              <a:t>assign_animals_to_habitat</a:t>
            </a:r>
            <a:endParaRPr lang="en-US" altLang="zh-CN" sz="1050" b="1" dirty="0">
              <a:effectLst/>
              <a:latin typeface="Menlo" panose="020B0609030804020204" pitchFamily="49" charset="0"/>
            </a:endParaRPr>
          </a:p>
          <a:p>
            <a:br>
              <a:rPr lang="en-US" altLang="zh-CN" sz="1050" b="1" dirty="0">
                <a:effectLst/>
                <a:latin typeface="Menlo" panose="020B0609030804020204" pitchFamily="49" charset="0"/>
              </a:rPr>
            </a:br>
            <a:r>
              <a:rPr lang="en-US" altLang="zh-CN" sz="1050" b="1" dirty="0" err="1">
                <a:effectLst/>
                <a:latin typeface="Menlo" panose="020B0609030804020204" pitchFamily="49" charset="0"/>
              </a:rPr>
              <a:t>get_animals_in_habitat</a:t>
            </a:r>
            <a:endParaRPr lang="en-US" altLang="zh-CN" sz="1050" b="1" dirty="0">
              <a:effectLst/>
              <a:latin typeface="Menlo" panose="020B0609030804020204" pitchFamily="49" charset="0"/>
            </a:endParaRPr>
          </a:p>
          <a:p>
            <a:endParaRPr lang="en-US" altLang="zh-CN" sz="1050" b="0" dirty="0">
              <a:effectLst/>
              <a:latin typeface="Menlo" panose="020B0609030804020204" pitchFamily="49" charset="0"/>
            </a:endParaRPr>
          </a:p>
          <a:p>
            <a:endParaRPr kumimoji="1" lang="zh-CN" altLang="en-US" sz="105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2545527-63C1-20A3-4E11-D3AE77237E1F}"/>
              </a:ext>
            </a:extLst>
          </p:cNvPr>
          <p:cNvGrpSpPr/>
          <p:nvPr/>
        </p:nvGrpSpPr>
        <p:grpSpPr>
          <a:xfrm>
            <a:off x="7807865" y="1298223"/>
            <a:ext cx="4036805" cy="2785672"/>
            <a:chOff x="1073798" y="96744"/>
            <a:chExt cx="4600076" cy="2785672"/>
          </a:xfrm>
        </p:grpSpPr>
        <p:grpSp>
          <p:nvGrpSpPr>
            <p:cNvPr id="32" name="Group 16">
              <a:extLst>
                <a:ext uri="{FF2B5EF4-FFF2-40B4-BE49-F238E27FC236}">
                  <a16:creationId xmlns:a16="http://schemas.microsoft.com/office/drawing/2014/main" id="{65CF8B30-AF25-6BEF-3D32-2E21241EBDA9}"/>
                </a:ext>
              </a:extLst>
            </p:cNvPr>
            <p:cNvGrpSpPr/>
            <p:nvPr/>
          </p:nvGrpSpPr>
          <p:grpSpPr>
            <a:xfrm>
              <a:off x="1073798" y="96744"/>
              <a:ext cx="4600076" cy="2785672"/>
              <a:chOff x="216408" y="59436"/>
              <a:chExt cx="4108704" cy="3753612"/>
            </a:xfrm>
          </p:grpSpPr>
          <p:sp>
            <p:nvSpPr>
              <p:cNvPr id="34" name="Rectangle 3">
                <a:extLst>
                  <a:ext uri="{FF2B5EF4-FFF2-40B4-BE49-F238E27FC236}">
                    <a16:creationId xmlns:a16="http://schemas.microsoft.com/office/drawing/2014/main" id="{EEFB1472-464D-F58E-F999-D4A4B85ABE82}"/>
                  </a:ext>
                </a:extLst>
              </p:cNvPr>
              <p:cNvSpPr/>
              <p:nvPr/>
            </p:nvSpPr>
            <p:spPr>
              <a:xfrm>
                <a:off x="1289304" y="1124711"/>
                <a:ext cx="1107956" cy="2109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Animal</a:t>
                </a:r>
              </a:p>
            </p:txBody>
          </p:sp>
          <p:sp>
            <p:nvSpPr>
              <p:cNvPr id="35" name="Rectangle 4">
                <a:extLst>
                  <a:ext uri="{FF2B5EF4-FFF2-40B4-BE49-F238E27FC236}">
                    <a16:creationId xmlns:a16="http://schemas.microsoft.com/office/drawing/2014/main" id="{FE53D79D-0EBE-D9FE-C4A6-8EAC8126DC38}"/>
                  </a:ext>
                </a:extLst>
              </p:cNvPr>
              <p:cNvSpPr/>
              <p:nvPr/>
            </p:nvSpPr>
            <p:spPr>
              <a:xfrm>
                <a:off x="216408" y="59436"/>
                <a:ext cx="4108704" cy="375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5">
                <a:extLst>
                  <a:ext uri="{FF2B5EF4-FFF2-40B4-BE49-F238E27FC236}">
                    <a16:creationId xmlns:a16="http://schemas.microsoft.com/office/drawing/2014/main" id="{0C778C71-5C70-7294-A7AA-6B91CEFE8880}"/>
                  </a:ext>
                </a:extLst>
              </p:cNvPr>
              <p:cNvSpPr txBox="1"/>
              <p:nvPr/>
            </p:nvSpPr>
            <p:spPr>
              <a:xfrm>
                <a:off x="356616" y="234171"/>
                <a:ext cx="3391242" cy="558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Animal_management</a:t>
                </a:r>
                <a:endParaRPr lang="en-US" dirty="0"/>
              </a:p>
            </p:txBody>
          </p:sp>
        </p:grpSp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3064343C-E5C3-E32F-1A42-C2B39070A720}"/>
                </a:ext>
              </a:extLst>
            </p:cNvPr>
            <p:cNvSpPr/>
            <p:nvPr/>
          </p:nvSpPr>
          <p:spPr>
            <a:xfrm>
              <a:off x="4024986" y="901008"/>
              <a:ext cx="1240460" cy="1565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Animal_manager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7B12B49-844D-2294-502C-279C8E32195B}"/>
              </a:ext>
            </a:extLst>
          </p:cNvPr>
          <p:cNvGrpSpPr/>
          <p:nvPr/>
        </p:nvGrpSpPr>
        <p:grpSpPr>
          <a:xfrm>
            <a:off x="1030366" y="1261710"/>
            <a:ext cx="3548198" cy="2627937"/>
            <a:chOff x="7016496" y="493391"/>
            <a:chExt cx="3548198" cy="2627937"/>
          </a:xfrm>
        </p:grpSpPr>
        <p:grpSp>
          <p:nvGrpSpPr>
            <p:cNvPr id="48" name="Group 10">
              <a:extLst>
                <a:ext uri="{FF2B5EF4-FFF2-40B4-BE49-F238E27FC236}">
                  <a16:creationId xmlns:a16="http://schemas.microsoft.com/office/drawing/2014/main" id="{A23E9708-0BCA-08FE-3E7D-633B5B9F2D1B}"/>
                </a:ext>
              </a:extLst>
            </p:cNvPr>
            <p:cNvGrpSpPr/>
            <p:nvPr/>
          </p:nvGrpSpPr>
          <p:grpSpPr>
            <a:xfrm>
              <a:off x="7016496" y="493391"/>
              <a:ext cx="3548198" cy="2627937"/>
              <a:chOff x="7016496" y="59436"/>
              <a:chExt cx="4108704" cy="3753612"/>
            </a:xfrm>
          </p:grpSpPr>
          <p:sp>
            <p:nvSpPr>
              <p:cNvPr id="50" name="Rectangle 6">
                <a:extLst>
                  <a:ext uri="{FF2B5EF4-FFF2-40B4-BE49-F238E27FC236}">
                    <a16:creationId xmlns:a16="http://schemas.microsoft.com/office/drawing/2014/main" id="{AAEF03A9-B717-370C-30DD-5EEF3EA50EF3}"/>
                  </a:ext>
                </a:extLst>
              </p:cNvPr>
              <p:cNvSpPr/>
              <p:nvPr/>
            </p:nvSpPr>
            <p:spPr>
              <a:xfrm>
                <a:off x="7016496" y="59436"/>
                <a:ext cx="4108704" cy="375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7">
                <a:extLst>
                  <a:ext uri="{FF2B5EF4-FFF2-40B4-BE49-F238E27FC236}">
                    <a16:creationId xmlns:a16="http://schemas.microsoft.com/office/drawing/2014/main" id="{AC8EAB2A-C8E9-820E-F9A7-EE67865016CA}"/>
                  </a:ext>
                </a:extLst>
              </p:cNvPr>
              <p:cNvSpPr txBox="1"/>
              <p:nvPr/>
            </p:nvSpPr>
            <p:spPr>
              <a:xfrm>
                <a:off x="7156704" y="234172"/>
                <a:ext cx="2878268" cy="527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Habitant_management</a:t>
                </a:r>
                <a:endParaRPr lang="en-US" dirty="0"/>
              </a:p>
            </p:txBody>
          </p:sp>
          <p:sp>
            <p:nvSpPr>
              <p:cNvPr id="52" name="Rectangle 9">
                <a:extLst>
                  <a:ext uri="{FF2B5EF4-FFF2-40B4-BE49-F238E27FC236}">
                    <a16:creationId xmlns:a16="http://schemas.microsoft.com/office/drawing/2014/main" id="{5B2C6F38-C69A-E7BB-85BF-6B91C840DFAB}"/>
                  </a:ext>
                </a:extLst>
              </p:cNvPr>
              <p:cNvSpPr/>
              <p:nvPr/>
            </p:nvSpPr>
            <p:spPr>
              <a:xfrm>
                <a:off x="9239030" y="1197102"/>
                <a:ext cx="1503206" cy="1331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Habitant_manager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B719DBFE-39D5-0ECF-C658-586CB0B67A2F}"/>
                </a:ext>
              </a:extLst>
            </p:cNvPr>
            <p:cNvSpPr/>
            <p:nvPr/>
          </p:nvSpPr>
          <p:spPr>
            <a:xfrm>
              <a:off x="7327095" y="1239168"/>
              <a:ext cx="1298140" cy="932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4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A5FF1BF-0D72-FB6E-26CA-EA5F8EE1C81B}"/>
              </a:ext>
            </a:extLst>
          </p:cNvPr>
          <p:cNvCxnSpPr/>
          <p:nvPr/>
        </p:nvCxnSpPr>
        <p:spPr>
          <a:xfrm>
            <a:off x="4401879" y="2296633"/>
            <a:ext cx="3829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A981EDC-848B-77A0-C02C-DF31363AE5D7}"/>
              </a:ext>
            </a:extLst>
          </p:cNvPr>
          <p:cNvSpPr txBox="1"/>
          <p:nvPr/>
        </p:nvSpPr>
        <p:spPr>
          <a:xfrm>
            <a:off x="5156791" y="2498651"/>
            <a:ext cx="207334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err="1">
                <a:effectLst/>
                <a:latin typeface="Menlo" panose="020B0609030804020204" pitchFamily="49" charset="0"/>
              </a:rPr>
              <a:t>create_migration_path</a:t>
            </a:r>
            <a:endParaRPr lang="en-US" altLang="zh-CN" sz="1050" b="1" dirty="0">
              <a:effectLst/>
              <a:latin typeface="Menlo" panose="020B0609030804020204" pitchFamily="49" charset="0"/>
            </a:endParaRPr>
          </a:p>
          <a:p>
            <a:endParaRPr lang="en-US" altLang="zh-CN" sz="1050" b="1" dirty="0">
              <a:latin typeface="Menlo" panose="020B0609030804020204" pitchFamily="49" charset="0"/>
            </a:endParaRPr>
          </a:p>
          <a:p>
            <a:r>
              <a:rPr lang="en-US" altLang="zh-CN" sz="1050" b="1" dirty="0" err="1">
                <a:effectLst/>
                <a:latin typeface="Menlo" panose="020B0609030804020204" pitchFamily="49" charset="0"/>
              </a:rPr>
              <a:t>get_migration_paths_by_destination</a:t>
            </a:r>
            <a:endParaRPr lang="en-US" altLang="zh-CN" sz="1050" b="1" dirty="0">
              <a:effectLst/>
              <a:latin typeface="Menlo" panose="020B0609030804020204" pitchFamily="49" charset="0"/>
            </a:endParaRPr>
          </a:p>
          <a:p>
            <a:endParaRPr lang="en-US" altLang="zh-CN" sz="1050" b="1" dirty="0">
              <a:effectLst/>
              <a:latin typeface="Menlo" panose="020B0609030804020204" pitchFamily="49" charset="0"/>
            </a:endParaRPr>
          </a:p>
          <a:p>
            <a:r>
              <a:rPr lang="en-US" altLang="zh-CN" sz="1050" b="1" dirty="0" err="1">
                <a:effectLst/>
                <a:latin typeface="Menlo" panose="020B0609030804020204" pitchFamily="49" charset="0"/>
              </a:rPr>
              <a:t>get_migration_paths_by_start_location</a:t>
            </a:r>
            <a:endParaRPr lang="en-US" altLang="zh-CN" sz="1050" b="1" dirty="0">
              <a:effectLst/>
              <a:latin typeface="Menlo" panose="020B0609030804020204" pitchFamily="49" charset="0"/>
            </a:endParaRPr>
          </a:p>
          <a:p>
            <a:endParaRPr lang="en-US" altLang="zh-CN" sz="1050" b="1" dirty="0">
              <a:effectLst/>
              <a:latin typeface="Menlo" panose="020B0609030804020204" pitchFamily="49" charset="0"/>
            </a:endParaRPr>
          </a:p>
          <a:p>
            <a:endParaRPr lang="en-US" altLang="zh-CN" sz="1050" b="0" dirty="0">
              <a:effectLst/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923F615-5B53-085E-32FF-71AFAB5EAD8B}"/>
              </a:ext>
            </a:extLst>
          </p:cNvPr>
          <p:cNvGrpSpPr/>
          <p:nvPr/>
        </p:nvGrpSpPr>
        <p:grpSpPr>
          <a:xfrm>
            <a:off x="381567" y="662221"/>
            <a:ext cx="4020312" cy="3672860"/>
            <a:chOff x="550815" y="2950351"/>
            <a:chExt cx="4020312" cy="3672860"/>
          </a:xfrm>
        </p:grpSpPr>
        <p:grpSp>
          <p:nvGrpSpPr>
            <p:cNvPr id="33" name="Group 18">
              <a:extLst>
                <a:ext uri="{FF2B5EF4-FFF2-40B4-BE49-F238E27FC236}">
                  <a16:creationId xmlns:a16="http://schemas.microsoft.com/office/drawing/2014/main" id="{401B4FB1-D55A-60EA-FB8B-DCE0690423D4}"/>
                </a:ext>
              </a:extLst>
            </p:cNvPr>
            <p:cNvGrpSpPr/>
            <p:nvPr/>
          </p:nvGrpSpPr>
          <p:grpSpPr>
            <a:xfrm>
              <a:off x="550815" y="2950351"/>
              <a:ext cx="4020312" cy="3672860"/>
              <a:chOff x="311987" y="2947652"/>
              <a:chExt cx="4020312" cy="3672860"/>
            </a:xfrm>
          </p:grpSpPr>
          <p:sp>
            <p:nvSpPr>
              <p:cNvPr id="35" name="Rectangle 12">
                <a:extLst>
                  <a:ext uri="{FF2B5EF4-FFF2-40B4-BE49-F238E27FC236}">
                    <a16:creationId xmlns:a16="http://schemas.microsoft.com/office/drawing/2014/main" id="{A97367F4-A3F2-F723-0857-18BDA313DA4B}"/>
                  </a:ext>
                </a:extLst>
              </p:cNvPr>
              <p:cNvSpPr/>
              <p:nvPr/>
            </p:nvSpPr>
            <p:spPr>
              <a:xfrm>
                <a:off x="311987" y="2947652"/>
                <a:ext cx="4020312" cy="36728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13">
                <a:extLst>
                  <a:ext uri="{FF2B5EF4-FFF2-40B4-BE49-F238E27FC236}">
                    <a16:creationId xmlns:a16="http://schemas.microsoft.com/office/drawing/2014/main" id="{0E63A77A-4236-B5E9-C310-6F28CA7A10C3}"/>
                  </a:ext>
                </a:extLst>
              </p:cNvPr>
              <p:cNvSpPr txBox="1"/>
              <p:nvPr/>
            </p:nvSpPr>
            <p:spPr>
              <a:xfrm>
                <a:off x="449179" y="3118629"/>
                <a:ext cx="2667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Migrantion_management</a:t>
                </a:r>
                <a:endParaRPr lang="en-US" dirty="0"/>
              </a:p>
            </p:txBody>
          </p:sp>
          <p:sp>
            <p:nvSpPr>
              <p:cNvPr id="37" name="Rectangle 14">
                <a:extLst>
                  <a:ext uri="{FF2B5EF4-FFF2-40B4-BE49-F238E27FC236}">
                    <a16:creationId xmlns:a16="http://schemas.microsoft.com/office/drawing/2014/main" id="{5A7C4F90-596E-A97F-86B0-F5CD016549B8}"/>
                  </a:ext>
                </a:extLst>
              </p:cNvPr>
              <p:cNvSpPr/>
              <p:nvPr/>
            </p:nvSpPr>
            <p:spPr>
              <a:xfrm>
                <a:off x="449179" y="3520534"/>
                <a:ext cx="1470867" cy="1303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Migration_path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15">
                <a:extLst>
                  <a:ext uri="{FF2B5EF4-FFF2-40B4-BE49-F238E27FC236}">
                    <a16:creationId xmlns:a16="http://schemas.microsoft.com/office/drawing/2014/main" id="{611DCCF0-9CC1-CBB2-6D1D-F1B573DE96AB}"/>
                  </a:ext>
                </a:extLst>
              </p:cNvPr>
              <p:cNvSpPr/>
              <p:nvPr/>
            </p:nvSpPr>
            <p:spPr>
              <a:xfrm>
                <a:off x="2587179" y="3507156"/>
                <a:ext cx="1470867" cy="1303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Migration</a:t>
                </a:r>
              </a:p>
            </p:txBody>
          </p:sp>
        </p:grp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4103470A-0DCB-AEFA-E6ED-96912FA5D054}"/>
                </a:ext>
              </a:extLst>
            </p:cNvPr>
            <p:cNvSpPr/>
            <p:nvPr/>
          </p:nvSpPr>
          <p:spPr>
            <a:xfrm>
              <a:off x="1423440" y="505984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Migration_manager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B400A2F-0FE5-01DF-3ADE-E8F222CE5EE4}"/>
              </a:ext>
            </a:extLst>
          </p:cNvPr>
          <p:cNvGrpSpPr/>
          <p:nvPr/>
        </p:nvGrpSpPr>
        <p:grpSpPr>
          <a:xfrm>
            <a:off x="8231631" y="1017864"/>
            <a:ext cx="3548198" cy="2627937"/>
            <a:chOff x="7016496" y="493391"/>
            <a:chExt cx="3548198" cy="2627937"/>
          </a:xfrm>
        </p:grpSpPr>
        <p:grpSp>
          <p:nvGrpSpPr>
            <p:cNvPr id="52" name="Group 10">
              <a:extLst>
                <a:ext uri="{FF2B5EF4-FFF2-40B4-BE49-F238E27FC236}">
                  <a16:creationId xmlns:a16="http://schemas.microsoft.com/office/drawing/2014/main" id="{871D3E21-8F93-90FF-1715-160E80FBDD0A}"/>
                </a:ext>
              </a:extLst>
            </p:cNvPr>
            <p:cNvGrpSpPr/>
            <p:nvPr/>
          </p:nvGrpSpPr>
          <p:grpSpPr>
            <a:xfrm>
              <a:off x="7016496" y="493391"/>
              <a:ext cx="3548198" cy="2627937"/>
              <a:chOff x="7016496" y="59436"/>
              <a:chExt cx="4108704" cy="3753612"/>
            </a:xfrm>
          </p:grpSpPr>
          <p:sp>
            <p:nvSpPr>
              <p:cNvPr id="54" name="Rectangle 6">
                <a:extLst>
                  <a:ext uri="{FF2B5EF4-FFF2-40B4-BE49-F238E27FC236}">
                    <a16:creationId xmlns:a16="http://schemas.microsoft.com/office/drawing/2014/main" id="{44DDC012-266F-D40A-C994-58099D466F10}"/>
                  </a:ext>
                </a:extLst>
              </p:cNvPr>
              <p:cNvSpPr/>
              <p:nvPr/>
            </p:nvSpPr>
            <p:spPr>
              <a:xfrm>
                <a:off x="7016496" y="59436"/>
                <a:ext cx="4108704" cy="37536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7">
                <a:extLst>
                  <a:ext uri="{FF2B5EF4-FFF2-40B4-BE49-F238E27FC236}">
                    <a16:creationId xmlns:a16="http://schemas.microsoft.com/office/drawing/2014/main" id="{704941D0-2EF8-A54E-DB42-39F1ED630C0D}"/>
                  </a:ext>
                </a:extLst>
              </p:cNvPr>
              <p:cNvSpPr txBox="1"/>
              <p:nvPr/>
            </p:nvSpPr>
            <p:spPr>
              <a:xfrm>
                <a:off x="7156704" y="234172"/>
                <a:ext cx="2878268" cy="527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Habitant_management</a:t>
                </a:r>
                <a:endParaRPr lang="en-US" dirty="0"/>
              </a:p>
            </p:txBody>
          </p:sp>
          <p:sp>
            <p:nvSpPr>
              <p:cNvPr id="56" name="Rectangle 9">
                <a:extLst>
                  <a:ext uri="{FF2B5EF4-FFF2-40B4-BE49-F238E27FC236}">
                    <a16:creationId xmlns:a16="http://schemas.microsoft.com/office/drawing/2014/main" id="{9635A340-D6B5-841C-6627-50070C52CD9E}"/>
                  </a:ext>
                </a:extLst>
              </p:cNvPr>
              <p:cNvSpPr/>
              <p:nvPr/>
            </p:nvSpPr>
            <p:spPr>
              <a:xfrm>
                <a:off x="9239030" y="1197102"/>
                <a:ext cx="1503206" cy="1331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Habitant_manager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9">
              <a:extLst>
                <a:ext uri="{FF2B5EF4-FFF2-40B4-BE49-F238E27FC236}">
                  <a16:creationId xmlns:a16="http://schemas.microsoft.com/office/drawing/2014/main" id="{91BC3D24-9EEF-DEE7-4CEC-6BB0E15D31E1}"/>
                </a:ext>
              </a:extLst>
            </p:cNvPr>
            <p:cNvSpPr/>
            <p:nvPr/>
          </p:nvSpPr>
          <p:spPr>
            <a:xfrm>
              <a:off x="7327095" y="1239168"/>
              <a:ext cx="1298140" cy="932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95</Words>
  <Application>Microsoft Macintosh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Menlo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闰清 张</cp:lastModifiedBy>
  <cp:revision>5</cp:revision>
  <dcterms:created xsi:type="dcterms:W3CDTF">2024-09-25T23:53:12Z</dcterms:created>
  <dcterms:modified xsi:type="dcterms:W3CDTF">2024-10-07T19:12:03Z</dcterms:modified>
</cp:coreProperties>
</file>