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87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1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03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07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03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16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5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553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88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69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2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6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4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4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7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83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50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180E-6DB0-42D1-B622-B2DC0CC9E163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488F-2B7D-46C8-A600-8ED6A45BA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86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6E509-C49D-673A-4953-BC83EAB10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КУРСОВАЯ РАБОТА</a:t>
            </a:r>
            <a:br>
              <a:rPr lang="ru-RU" sz="3200" dirty="0"/>
            </a:br>
            <a:r>
              <a:rPr lang="ru-RU" sz="3200" dirty="0"/>
              <a:t>по МДК 3.2. «Управление проектами»</a:t>
            </a:r>
            <a:br>
              <a:rPr lang="ru-RU" sz="3200" dirty="0"/>
            </a:br>
            <a:r>
              <a:rPr lang="ru-RU" sz="3200" dirty="0"/>
              <a:t>на тему: «Разработка программы для учёта операций в кассе столовой»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7B4627-5095-4B24-17C3-911E74E21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119238"/>
            <a:ext cx="8791575" cy="1138561"/>
          </a:xfrm>
        </p:spPr>
        <p:txBody>
          <a:bodyPr/>
          <a:lstStyle/>
          <a:p>
            <a:pPr algn="ctr"/>
            <a:r>
              <a:rPr lang="ru-RU" dirty="0"/>
              <a:t>Выполнил(а) ст. гр. 3ИСП9-23 коготков Кристиан Юрьевич</a:t>
            </a:r>
          </a:p>
          <a:p>
            <a:pPr algn="ctr"/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преподаватель голиков Д. а.</a:t>
            </a:r>
          </a:p>
        </p:txBody>
      </p:sp>
      <p:pic>
        <p:nvPicPr>
          <p:cNvPr id="5" name="image1.jpg">
            <a:extLst>
              <a:ext uri="{FF2B5EF4-FFF2-40B4-BE49-F238E27FC236}">
                <a16:creationId xmlns:a16="http://schemas.microsoft.com/office/drawing/2014/main" id="{EF545D2D-ED83-51E7-2280-B74A5B4E57E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46477" y="68263"/>
            <a:ext cx="5730875" cy="1054100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CA8D4-7E2B-BB92-B597-FC7D51BCEC3C}"/>
              </a:ext>
            </a:extLst>
          </p:cNvPr>
          <p:cNvSpPr txBox="1"/>
          <p:nvPr/>
        </p:nvSpPr>
        <p:spPr>
          <a:xfrm>
            <a:off x="4906391" y="6276512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г. Москва, 2023</a:t>
            </a:r>
          </a:p>
        </p:txBody>
      </p:sp>
    </p:spTree>
    <p:extLst>
      <p:ext uri="{BB962C8B-B14F-4D97-AF65-F5344CB8AC3E}">
        <p14:creationId xmlns:p14="http://schemas.microsoft.com/office/powerpoint/2010/main" val="38404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EED8F-B489-02FE-321C-2930B25F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2CB6B2-2580-EDF5-8517-AEAB3DFB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	Тема кассовых аппаратов в сфере столовой остается весьма актуальной в современном обществе, особенно в контексте общественного питания. С ускоренным развитием технологий и повышением требований со стороны клиентов возникает потребность в более эффективном управлении бизнес-процессами. Внедрение автоматизации учета операций в столовых посредством создания специализированной программы способствует упрощению процессов заказа, оплаты, учета ингредиентов и формирования отчетности.</a:t>
            </a:r>
          </a:p>
        </p:txBody>
      </p:sp>
    </p:spTree>
    <p:extLst>
      <p:ext uri="{BB962C8B-B14F-4D97-AF65-F5344CB8AC3E}">
        <p14:creationId xmlns:p14="http://schemas.microsoft.com/office/powerpoint/2010/main" val="233054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265ED-0827-5A19-0682-085171A0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объект и предмет исследования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DDCEA-2A8D-A899-5AA6-FDC5A33E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522541" cy="3541714"/>
          </a:xfrm>
        </p:spPr>
        <p:txBody>
          <a:bodyPr>
            <a:normAutofit/>
          </a:bodyPr>
          <a:lstStyle/>
          <a:p>
            <a:r>
              <a:rPr lang="ru-RU" dirty="0"/>
              <a:t>Объектом исследования в курсовой работе является приложение для учёта операций в кассе столовой.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28766-AA76-8C4C-E3EB-ADE555970F1C}"/>
              </a:ext>
            </a:extLst>
          </p:cNvPr>
          <p:cNvSpPr txBox="1"/>
          <p:nvPr/>
        </p:nvSpPr>
        <p:spPr>
          <a:xfrm>
            <a:off x="6232124" y="2249487"/>
            <a:ext cx="42346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Предметом исследования является разработка программы с использованием технологии WinForms и языка программирования C# для автоматизации учёта операций в кассе столовой. </a:t>
            </a:r>
          </a:p>
        </p:txBody>
      </p:sp>
    </p:spTree>
    <p:extLst>
      <p:ext uri="{BB962C8B-B14F-4D97-AF65-F5344CB8AC3E}">
        <p14:creationId xmlns:p14="http://schemas.microsoft.com/office/powerpoint/2010/main" val="265148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FE4D-77EC-2AD5-DAC2-B62457B8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91885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цель курсовой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C72C9-ABBC-9C6B-C593-2610486D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70" y="2329386"/>
            <a:ext cx="8561881" cy="3541714"/>
          </a:xfrm>
        </p:spPr>
        <p:txBody>
          <a:bodyPr/>
          <a:lstStyle/>
          <a:p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Целью данной курсовой работы является разработка программы, предназначенной для эффективного учета операций в кассе столовой, с применением технологии WinForms в среде программирования C#.</a:t>
            </a:r>
            <a:endParaRPr lang="ru-RU" dirty="0"/>
          </a:p>
        </p:txBody>
      </p:sp>
      <p:pic>
        <p:nvPicPr>
          <p:cNvPr id="1026" name="Picture 2" descr="C# | Викии Вики | Fandom">
            <a:extLst>
              <a:ext uri="{FF2B5EF4-FFF2-40B4-BE49-F238E27FC236}">
                <a16:creationId xmlns:a16="http://schemas.microsoft.com/office/drawing/2014/main" id="{1848484D-DA2E-63FA-19F0-4C4546D59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988" y="2445559"/>
            <a:ext cx="2865484" cy="286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4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6B137-7495-4DD5-55F8-E6D6AD06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A1E338-38F0-C004-39C4-0814AA0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76120"/>
            <a:ext cx="9905999" cy="354171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1.	Проектирование программы для учёта операций в кассе столовой, включая разработку архитектуры приложения и интерфейса.</a:t>
            </a:r>
          </a:p>
          <a:p>
            <a:r>
              <a:rPr lang="ru-RU" dirty="0"/>
              <a:t>2.	Разработка функциональности программы, включая возможность </a:t>
            </a:r>
            <a:r>
              <a:rPr lang="ru-RU" dirty="0" err="1"/>
              <a:t>довбавления</a:t>
            </a:r>
            <a:r>
              <a:rPr lang="ru-RU" dirty="0"/>
              <a:t>, удаления и добавления в корзину блюд, а также вывод чека.</a:t>
            </a:r>
          </a:p>
          <a:p>
            <a:r>
              <a:rPr lang="ru-RU" dirty="0"/>
              <a:t>3.	Разработка механизма записи и чтения данных из txt-файлов для учёта операций.</a:t>
            </a:r>
          </a:p>
          <a:p>
            <a:pPr marL="226800" indent="-226800">
              <a:spcBef>
                <a:spcPts val="0"/>
              </a:spcBef>
            </a:pPr>
            <a:r>
              <a:rPr lang="ru-RU" dirty="0"/>
              <a:t>4.	Проведение тестирования и отладки программы для обеспечения её корректной работы.</a:t>
            </a:r>
          </a:p>
          <a:p>
            <a:r>
              <a:rPr lang="ru-RU" dirty="0"/>
              <a:t>5.	Анализ результатов и формулирование заключения, включая сводные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496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479</TotalTime>
  <Words>268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Söhne</vt:lpstr>
      <vt:lpstr>Tw Cen MT</vt:lpstr>
      <vt:lpstr>Контур</vt:lpstr>
      <vt:lpstr>КУРСОВАЯ РАБОТА по МДК 3.2. «Управление проектами» на тему: «Разработка программы для учёта операций в кассе столовой»</vt:lpstr>
      <vt:lpstr>актуальность</vt:lpstr>
      <vt:lpstr>объект и предмет исследования </vt:lpstr>
      <vt:lpstr>цель курсовой работы </vt:lpstr>
      <vt:lpstr>Задачи курсовой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МДК 3.2. «Управление проектами» на тему: «Разработка программы для учёта операций в кассе столовой»</dc:title>
  <dc:creator>Кристиан Коготков</dc:creator>
  <cp:lastModifiedBy>Кристиан Коготков</cp:lastModifiedBy>
  <cp:revision>1</cp:revision>
  <dcterms:created xsi:type="dcterms:W3CDTF">2023-11-26T13:16:18Z</dcterms:created>
  <dcterms:modified xsi:type="dcterms:W3CDTF">2023-11-26T21:15:53Z</dcterms:modified>
</cp:coreProperties>
</file>