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78" r:id="rId4"/>
    <p:sldId id="479" r:id="rId5"/>
    <p:sldId id="406" r:id="rId6"/>
    <p:sldId id="481" r:id="rId7"/>
    <p:sldId id="480" r:id="rId8"/>
    <p:sldId id="482" r:id="rId9"/>
    <p:sldId id="476" r:id="rId10"/>
    <p:sldId id="473" r:id="rId11"/>
    <p:sldId id="483" r:id="rId12"/>
    <p:sldId id="474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60" r:id="rId23"/>
    <p:sldId id="458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477" r:id="rId32"/>
    <p:sldId id="475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261" r:id="rId4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4/Problem-110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5/Problem-1105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105/Problem-1105_2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6/Problem-1106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1106/Problem-1106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8/Problem-110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-1109/Problem-1109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0/Problem-1110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1/Problem-1111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111/Problem-1111_2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2/Problem-111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3/Problem-111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4/Problem-1114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5/Problem-1115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6/Problem-1116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1/Problem-11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7/Problem-1117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8/Problem-111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2/Problem-11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3/Problem-110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№11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Окръжности и сфери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три еднакви окръжности с предварително 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bg-BG" dirty="0" smtClean="0"/>
              <a:t>първата от тях с </a:t>
            </a:r>
            <a:r>
              <a:rPr lang="ru-RU" dirty="0" smtClean="0"/>
              <a:t>координати на центъра </a:t>
            </a:r>
            <a:r>
              <a:rPr lang="ru-RU" b="1" dirty="0" smtClean="0"/>
              <a:t>(</a:t>
            </a:r>
            <a:r>
              <a:rPr lang="ru-RU" b="1" dirty="0"/>
              <a:t>x, y, </a:t>
            </a:r>
            <a:r>
              <a:rPr lang="ru-RU" b="1" dirty="0" smtClean="0"/>
              <a:t>z)</a:t>
            </a:r>
            <a:r>
              <a:rPr lang="ru-RU" dirty="0" smtClean="0"/>
              <a:t>, като </a:t>
            </a:r>
            <a:r>
              <a:rPr lang="bg-BG" dirty="0" smtClean="0"/>
              <a:t>визуализирате съответно</a:t>
            </a:r>
            <a:r>
              <a:rPr lang="ru-RU" dirty="0" smtClean="0"/>
              <a:t>:</a:t>
            </a:r>
            <a:endParaRPr lang="bg-BG" dirty="0"/>
          </a:p>
          <a:p>
            <a:pPr lvl="2"/>
            <a:r>
              <a:rPr lang="bg-BG" dirty="0"/>
              <a:t>Само </a:t>
            </a:r>
            <a:r>
              <a:rPr lang="bg-BG" dirty="0" smtClean="0"/>
              <a:t>точките, от които е изградена първата окръжност</a:t>
            </a:r>
          </a:p>
          <a:p>
            <a:pPr lvl="2"/>
            <a:r>
              <a:rPr lang="bg-BG" dirty="0" smtClean="0"/>
              <a:t>Втората като окръжност</a:t>
            </a:r>
            <a:endParaRPr lang="bg-BG" dirty="0"/>
          </a:p>
          <a:p>
            <a:pPr lvl="2"/>
            <a:r>
              <a:rPr lang="bg-BG" dirty="0" smtClean="0"/>
              <a:t>Третата като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концентрични окръжности с равномерно намаляващ радиус</a:t>
            </a:r>
          </a:p>
          <a:p>
            <a:pPr lvl="2"/>
            <a:r>
              <a:rPr lang="bg-BG" dirty="0" smtClean="0"/>
              <a:t>най-голямата, от които с радиус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и център с координати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endParaRPr lang="ru-RU" b="1" dirty="0" smtClean="0"/>
          </a:p>
          <a:p>
            <a:pPr lvl="1"/>
            <a:r>
              <a:rPr lang="ru-RU" dirty="0" smtClean="0"/>
              <a:t>Модифицирайте задачата, така че за дадена окръжност с произволен център и радиус да построите:</a:t>
            </a:r>
          </a:p>
          <a:p>
            <a:pPr lvl="2"/>
            <a:r>
              <a:rPr lang="ru-RU" dirty="0" smtClean="0"/>
              <a:t>концентрична окръжност с радиус два пъти по-малък от този на дадената</a:t>
            </a:r>
          </a:p>
          <a:p>
            <a:pPr lvl="2"/>
            <a:r>
              <a:rPr lang="ru-RU" dirty="0" smtClean="0"/>
              <a:t>окръжност с радиус два пъти по-малък от този на дадената, която се допира до нея в произволна точка</a:t>
            </a:r>
            <a:r>
              <a:rPr lang="ru-RU" dirty="0"/>
              <a:t/>
            </a:r>
            <a:br>
              <a:rPr lang="ru-RU" dirty="0"/>
            </a:b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9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428538" y="376045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30" y="57396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1" y="56009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6" action="ppaction://hlinkfile"/>
          </p:cNvPr>
          <p:cNvSpPr txBox="1"/>
          <p:nvPr/>
        </p:nvSpPr>
        <p:spPr>
          <a:xfrm>
            <a:off x="5909049" y="376045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еднакви окръжности</a:t>
            </a:r>
            <a:r>
              <a:rPr lang="en-US" dirty="0" smtClean="0"/>
              <a:t>/</a:t>
            </a:r>
            <a:r>
              <a:rPr lang="bg-BG" dirty="0" smtClean="0"/>
              <a:t>кръга</a:t>
            </a:r>
            <a:r>
              <a:rPr lang="en-US" dirty="0" smtClean="0"/>
              <a:t> </a:t>
            </a:r>
            <a:r>
              <a:rPr lang="bg-BG" dirty="0" smtClean="0"/>
              <a:t>с радиус </a:t>
            </a:r>
            <a:r>
              <a:rPr lang="en-US" b="1" dirty="0"/>
              <a:t>r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50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окръжности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426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200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координати </a:t>
            </a:r>
            <a:r>
              <a:rPr lang="en-US" dirty="0" smtClean="0"/>
              <a:t>(x,</a:t>
            </a:r>
            <a:r>
              <a:rPr lang="bg-BG" dirty="0" smtClean="0"/>
              <a:t> </a:t>
            </a:r>
            <a:r>
              <a:rPr lang="en-US" dirty="0" smtClean="0"/>
              <a:t>y,</a:t>
            </a:r>
            <a:r>
              <a:rPr lang="bg-BG" dirty="0" smtClean="0"/>
              <a:t> </a:t>
            </a:r>
            <a:r>
              <a:rPr lang="en-US" dirty="0" smtClean="0"/>
              <a:t>z)</a:t>
            </a:r>
            <a:r>
              <a:rPr lang="bg-BG" dirty="0" smtClean="0"/>
              <a:t> начертайте 5 окръжности с разположението и цветовете на олимпийските кръгове</a:t>
            </a:r>
          </a:p>
        </p:txBody>
      </p:sp>
    </p:spTree>
    <p:extLst>
      <p:ext uri="{BB962C8B-B14F-4D97-AF65-F5344CB8AC3E}">
        <p14:creationId xmlns:p14="http://schemas.microsoft.com/office/powerpoint/2010/main" val="41980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Многоъгълник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Модифицирайте задача 7 като з</a:t>
            </a:r>
            <a:r>
              <a:rPr lang="ru-RU" dirty="0" smtClean="0"/>
              <a:t>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радиуси </a:t>
            </a:r>
            <a:r>
              <a:rPr lang="en-US" b="1" dirty="0" smtClean="0"/>
              <a:t>r</a:t>
            </a:r>
            <a:r>
              <a:rPr lang="bg-BG" b="1" dirty="0" smtClean="0"/>
              <a:t>1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елипси с радиуси </a:t>
            </a:r>
            <a:r>
              <a:rPr lang="en-US" b="1" dirty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86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20911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Сфера и сфероид</a:t>
            </a:r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dirty="0"/>
              <a:t>r</a:t>
            </a:r>
            <a:r>
              <a:rPr lang="bg-BG" dirty="0"/>
              <a:t>,</a:t>
            </a:r>
            <a:r>
              <a:rPr lang="ru-RU" dirty="0"/>
              <a:t> координати на центъра (x, y, z) начертайте </a:t>
            </a:r>
            <a:r>
              <a:rPr lang="bg-BG" dirty="0" smtClean="0"/>
              <a:t>две еднакви</a:t>
            </a:r>
            <a:r>
              <a:rPr lang="ru-RU" dirty="0" smtClean="0"/>
              <a:t> сефери, първата с координати на центъра </a:t>
            </a:r>
            <a:r>
              <a:rPr lang="ru-RU" dirty="0"/>
              <a:t>(x, y, z</a:t>
            </a:r>
            <a:r>
              <a:rPr lang="ru-RU" dirty="0" smtClean="0"/>
              <a:t>) 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Като </a:t>
            </a:r>
            <a:r>
              <a:rPr lang="bg-BG" dirty="0" smtClean="0"/>
              <a:t>кълбо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Огърлица от </a:t>
            </a:r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Модифицирайте задачата, така че сферите да сменят цвета си през една като се редуват</a:t>
            </a:r>
            <a:r>
              <a:rPr lang="en-US" dirty="0" smtClean="0"/>
              <a:t> </a:t>
            </a:r>
            <a:r>
              <a:rPr lang="bg-BG" dirty="0" smtClean="0"/>
              <a:t>два цвята</a:t>
            </a:r>
            <a:r>
              <a:rPr lang="bg-BG" dirty="0"/>
              <a:t> </a:t>
            </a:r>
            <a:r>
              <a:rPr lang="bg-BG" dirty="0" smtClean="0"/>
              <a:t>(вижте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7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428538" y="428061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923662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23663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6" action="ppaction://hlinkfile"/>
          </p:cNvPr>
          <p:cNvSpPr txBox="1"/>
          <p:nvPr/>
        </p:nvSpPr>
        <p:spPr>
          <a:xfrm>
            <a:off x="5909049" y="428061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6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Обемно цвете с </a:t>
            </a:r>
            <a:r>
              <a:rPr lang="en-US" b="1" dirty="0" smtClean="0"/>
              <a:t>n</a:t>
            </a:r>
            <a:r>
              <a:rPr lang="bg-BG" dirty="0" smtClean="0"/>
              <a:t> на брой листа от пресичащи се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8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b="1" dirty="0" smtClean="0"/>
              <a:t>Създайте модел на разпилени бонбони </a:t>
            </a:r>
            <a:r>
              <a:rPr lang="en-US" b="1" dirty="0" err="1" smtClean="0"/>
              <a:t>m&amp;m</a:t>
            </a:r>
            <a:endParaRPr lang="bg-BG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7" y="1840238"/>
            <a:ext cx="2781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</a:t>
            </a:r>
            <a:r>
              <a:rPr lang="bg-BG" dirty="0" smtClean="0"/>
              <a:t>ъгълник</a:t>
            </a:r>
          </a:p>
          <a:p>
            <a:pPr lvl="1"/>
            <a:r>
              <a:rPr lang="ru-RU" dirty="0" smtClean="0"/>
              <a:t>Начертайте три правилни  </a:t>
            </a:r>
            <a:r>
              <a:rPr lang="en-US" dirty="0" smtClean="0"/>
              <a:t>n</a:t>
            </a:r>
            <a:r>
              <a:rPr lang="bg-BG" dirty="0" smtClean="0"/>
              <a:t>-ъгълника с предварително зададен център </a:t>
            </a:r>
            <a:r>
              <a:rPr lang="ru-RU" b="1" dirty="0" smtClean="0"/>
              <a:t>(x</a:t>
            </a:r>
            <a:r>
              <a:rPr lang="ru-RU" b="1" dirty="0"/>
              <a:t>, y, </a:t>
            </a:r>
            <a:r>
              <a:rPr lang="ru-RU" b="1" dirty="0" smtClean="0"/>
              <a:t>z)</a:t>
            </a:r>
            <a:r>
              <a:rPr lang="ru-RU" dirty="0" smtClean="0"/>
              <a:t>, радиус </a:t>
            </a:r>
            <a:r>
              <a:rPr lang="en-US" b="1" dirty="0" smtClean="0"/>
              <a:t>r</a:t>
            </a:r>
            <a:r>
              <a:rPr lang="bg-BG" dirty="0"/>
              <a:t> </a:t>
            </a:r>
            <a:r>
              <a:rPr lang="bg-BG" dirty="0" smtClean="0"/>
              <a:t>и брой на страните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като визуализирате съответно </a:t>
            </a:r>
          </a:p>
          <a:p>
            <a:pPr lvl="2"/>
            <a:r>
              <a:rPr lang="bg-BG" dirty="0"/>
              <a:t>Само върховете </a:t>
            </a:r>
            <a:r>
              <a:rPr lang="bg-BG" dirty="0" smtClean="0"/>
              <a:t>на първия многоъгълник</a:t>
            </a:r>
          </a:p>
          <a:p>
            <a:pPr lvl="2"/>
            <a:r>
              <a:rPr lang="bg-BG" dirty="0" smtClean="0"/>
              <a:t>Само страните </a:t>
            </a:r>
            <a:r>
              <a:rPr lang="bg-BG" dirty="0"/>
              <a:t>на </a:t>
            </a:r>
            <a:r>
              <a:rPr lang="bg-BG" dirty="0" smtClean="0"/>
              <a:t>втория многоъгълник</a:t>
            </a:r>
          </a:p>
          <a:p>
            <a:pPr lvl="2"/>
            <a:r>
              <a:rPr lang="bg-BG" dirty="0" smtClean="0"/>
              <a:t>Запълнен многоъгълник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Призма и пирамида</a:t>
            </a:r>
          </a:p>
        </p:txBody>
      </p:sp>
    </p:spTree>
    <p:extLst>
      <p:ext uri="{BB962C8B-B14F-4D97-AF65-F5344CB8AC3E}">
        <p14:creationId xmlns:p14="http://schemas.microsoft.com/office/powerpoint/2010/main" val="20820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редица от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 smtClean="0"/>
              <a:t>призми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0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20000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Модифицирайте задача 14 за редица от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пирамиди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92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Цилиндър и конус</a:t>
            </a:r>
          </a:p>
        </p:txBody>
      </p:sp>
    </p:spTree>
    <p:extLst>
      <p:ext uri="{BB962C8B-B14F-4D97-AF65-F5344CB8AC3E}">
        <p14:creationId xmlns:p14="http://schemas.microsoft.com/office/powerpoint/2010/main" val="1518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цилиндъра,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конуса,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2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</a:t>
            </a:r>
            <a:r>
              <a:rPr lang="bg-BG" dirty="0"/>
              <a:t>и</a:t>
            </a:r>
            <a:r>
              <a:rPr lang="ru-RU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endParaRPr lang="ru-RU" dirty="0" smtClean="0"/>
          </a:p>
          <a:p>
            <a:pPr lvl="2"/>
            <a:r>
              <a:rPr lang="bg-BG" dirty="0" smtClean="0"/>
              <a:t>два еднакви</a:t>
            </a:r>
            <a:r>
              <a:rPr lang="ru-RU" dirty="0" smtClean="0"/>
              <a:t> елипсовидни цилиндъра и два еднакви елипсовидни конуса, първаият цилиндър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4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bg-BG" dirty="0" smtClean="0"/>
              <a:t>За предварително зададени </a:t>
            </a:r>
            <a:r>
              <a:rPr lang="en-US" b="1" dirty="0" smtClean="0"/>
              <a:t>m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н</a:t>
            </a:r>
            <a:r>
              <a:rPr lang="ru-RU" dirty="0" smtClean="0"/>
              <a:t>ачертайте 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bg-BG" dirty="0" smtClean="0"/>
              <a:t>правилни </a:t>
            </a:r>
            <a:r>
              <a:rPr lang="en-US" b="1" dirty="0" smtClean="0"/>
              <a:t>n</a:t>
            </a:r>
            <a:r>
              <a:rPr lang="bg-BG" dirty="0" smtClean="0"/>
              <a:t>-ъгълника, </a:t>
            </a:r>
            <a:r>
              <a:rPr lang="ru-RU" dirty="0" smtClean="0"/>
              <a:t>с център </a:t>
            </a:r>
            <a:r>
              <a:rPr lang="ru-RU" dirty="0"/>
              <a:t>с координати </a:t>
            </a:r>
            <a:r>
              <a:rPr lang="ru-RU" b="1" dirty="0"/>
              <a:t>(x, y, z)</a:t>
            </a:r>
            <a:r>
              <a:rPr lang="ru-RU" dirty="0"/>
              <a:t>, радиус </a:t>
            </a:r>
            <a:r>
              <a:rPr lang="en-US" b="1" dirty="0" smtClean="0"/>
              <a:t>r</a:t>
            </a:r>
            <a:r>
              <a:rPr lang="bg-BG" dirty="0" smtClean="0"/>
              <a:t>, които образуват розетка </a:t>
            </a:r>
            <a:r>
              <a:rPr lang="en-US" dirty="0" smtClean="0"/>
              <a:t>(</a:t>
            </a:r>
            <a:r>
              <a:rPr lang="bg-BG" dirty="0" smtClean="0"/>
              <a:t>виж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ru-RU" dirty="0" smtClean="0"/>
              <a:t>Начертайте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равностран</a:t>
            </a:r>
            <a:r>
              <a:rPr lang="bg-BG" dirty="0"/>
              <a:t>и</a:t>
            </a:r>
            <a:r>
              <a:rPr lang="ru-RU" dirty="0" smtClean="0"/>
              <a:t> триъгълника, </a:t>
            </a:r>
            <a:r>
              <a:rPr lang="bg-BG" dirty="0" smtClean="0"/>
              <a:t>където е </a:t>
            </a:r>
            <a:r>
              <a:rPr lang="en-US" b="1" dirty="0" smtClean="0"/>
              <a:t>m</a:t>
            </a:r>
            <a:r>
              <a:rPr lang="bg-BG" b="1" dirty="0" smtClean="0"/>
              <a:t> </a:t>
            </a:r>
            <a:r>
              <a:rPr lang="bg-BG" dirty="0" smtClean="0"/>
              <a:t>предварително зададено, </a:t>
            </a:r>
            <a:r>
              <a:rPr lang="ru-RU" dirty="0" smtClean="0"/>
              <a:t>така че:</a:t>
            </a:r>
          </a:p>
          <a:p>
            <a:pPr lvl="2"/>
            <a:r>
              <a:rPr lang="ru-RU" dirty="0" smtClean="0"/>
              <a:t>върховете на всеки следващ триъгълник да съвпадат със средите на страните на предходния</a:t>
            </a:r>
          </a:p>
          <a:p>
            <a:pPr lvl="2"/>
            <a:r>
              <a:rPr lang="ru-RU" dirty="0" smtClean="0"/>
              <a:t>първият триъгълник има предварително зададени </a:t>
            </a:r>
            <a:r>
              <a:rPr lang="ru-RU" dirty="0"/>
              <a:t>център с</a:t>
            </a:r>
            <a:r>
              <a:rPr lang="ru-RU" dirty="0" smtClean="0"/>
              <a:t> </a:t>
            </a:r>
            <a:r>
              <a:rPr lang="ru-RU" dirty="0"/>
              <a:t>координати </a:t>
            </a:r>
            <a:r>
              <a:rPr lang="ru-RU" b="1" dirty="0"/>
              <a:t>(x, y, </a:t>
            </a:r>
            <a:r>
              <a:rPr lang="ru-RU" b="1" dirty="0" smtClean="0"/>
              <a:t>z)</a:t>
            </a:r>
            <a:r>
              <a:rPr lang="ru-RU" dirty="0"/>
              <a:t> </a:t>
            </a:r>
            <a:r>
              <a:rPr lang="ru-RU" dirty="0" smtClean="0"/>
              <a:t>и радиус </a:t>
            </a:r>
            <a:r>
              <a:rPr lang="en-US" b="1" dirty="0" smtClean="0"/>
              <a:t>r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7370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9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Окръжност и елипса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14765</TotalTime>
  <Words>857</Words>
  <Application>Microsoft Office PowerPoint</Application>
  <PresentationFormat>On-screen Show (16:9)</PresentationFormat>
  <Paragraphs>111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№11</vt:lpstr>
      <vt:lpstr>Многоъгълник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Окръжност и елипса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Сфера и сфероид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Задача №13</vt:lpstr>
      <vt:lpstr>PowerPoint Presentation</vt:lpstr>
      <vt:lpstr>Призма и пирамида</vt:lpstr>
      <vt:lpstr>Задача №14</vt:lpstr>
      <vt:lpstr>PowerPoint Presentation</vt:lpstr>
      <vt:lpstr>Задача №15</vt:lpstr>
      <vt:lpstr>PowerPoint Presentation</vt:lpstr>
      <vt:lpstr>Цилиндър и конус</vt:lpstr>
      <vt:lpstr>Задача №16</vt:lpstr>
      <vt:lpstr>PowerPoint Presentation</vt:lpstr>
      <vt:lpstr>Задача №17</vt:lpstr>
      <vt:lpstr>PowerPoint Presentation</vt:lpstr>
      <vt:lpstr>Задача №18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829</cp:revision>
  <dcterms:created xsi:type="dcterms:W3CDTF">2015-02-10T15:00:35Z</dcterms:created>
  <dcterms:modified xsi:type="dcterms:W3CDTF">2015-11-23T18:52:23Z</dcterms:modified>
</cp:coreProperties>
</file>