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0"/>
    <p:restoredTop sz="94662"/>
  </p:normalViewPr>
  <p:slideViewPr>
    <p:cSldViewPr snapToGrid="0">
      <p:cViewPr varScale="1">
        <p:scale>
          <a:sx n="140" d="100"/>
          <a:sy n="140" d="100"/>
        </p:scale>
        <p:origin x="20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751" y="1971567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71" b="1"/>
            </a:lvl1pPr>
          </a:lstStyle>
          <a:p>
            <a:r>
              <a:rPr lang="en-US" dirty="0"/>
              <a:t>To reduce the operational cost of a skiing resort and analyzing its impact on the revenue.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operational costs without affecting profit margin.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solution </a:t>
            </a:r>
            <a:r>
              <a:rPr lang="en-AU" sz="1071" b="1" dirty="0"/>
              <a:t>may not work if the visitor count increased.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There could be some resistance in the management to implement some cost cutting measures.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070"/>
            </a:pPr>
            <a:r>
              <a:rPr lang="en-AU" sz="1100" b="1" dirty="0">
                <a:latin typeface="Calibri"/>
                <a:ea typeface="Calibri"/>
                <a:cs typeface="Calibri"/>
                <a:sym typeface="Calibri"/>
              </a:rPr>
              <a:t>A CSV containing information from 330 resorts in the US.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70" b="1" dirty="0"/>
              <a:t>Director of Operations: Jimmy Blackburn</a:t>
            </a:r>
          </a:p>
          <a:p>
            <a:r>
              <a:rPr lang="en-US" sz="1070" b="1" dirty="0"/>
              <a:t>Alesha Eisen, the Database Manager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is one of the premium skiing resorts which cater to about 350,000 people each year. They recently installed an additional chair lift increasing their operational costs to $1.54M per season. We need to find a way to reduce the said cost and project the revenue on basis of the reduced operational cost.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467</Words>
  <Application>Microsoft Macintosh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Krishna Sreenivas</cp:lastModifiedBy>
  <cp:revision>2</cp:revision>
  <dcterms:modified xsi:type="dcterms:W3CDTF">2020-12-14T07:00:30Z</dcterms:modified>
</cp:coreProperties>
</file>