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60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507460" y="588611"/>
            <a:ext cx="7768959" cy="1755343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60" y="588611"/>
            <a:ext cx="7014804" cy="46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The Idea</a:t>
            </a:r>
            <a:endParaRPr lang="en-US" sz="5400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Get out</a:t>
            </a:r>
            <a:endParaRPr lang="bg-BG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Get Social</a:t>
            </a:r>
            <a:endParaRPr lang="bg-BG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Get fit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18" y="609600"/>
            <a:ext cx="3189700" cy="43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The Problem</a:t>
            </a:r>
            <a:endParaRPr lang="en-US" sz="5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06490"/>
            <a:ext cx="4184650" cy="3189633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14" y="2160588"/>
            <a:ext cx="3827847" cy="3881437"/>
          </a:xfrm>
        </p:spPr>
      </p:pic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The Solution – Live Demo</a:t>
            </a:r>
            <a:endParaRPr lang="en-US" sz="54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04" y="2160588"/>
            <a:ext cx="2754767" cy="3881437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17" y="2160588"/>
            <a:ext cx="2696642" cy="3881437"/>
          </a:xfrm>
        </p:spPr>
      </p:pic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? Questions ?</a:t>
            </a:r>
            <a:endParaRPr lang="en-US" sz="5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41" y="1930401"/>
            <a:ext cx="5591697" cy="4058276"/>
          </a:xfrm>
        </p:spPr>
      </p:pic>
    </p:spTree>
    <p:extLst>
      <p:ext uri="{BB962C8B-B14F-4D97-AF65-F5344CB8AC3E}">
        <p14:creationId xmlns:p14="http://schemas.microsoft.com/office/powerpoint/2010/main" val="284814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strategy presentation, Facet theme (widescreen)</Template>
  <TotalTime>177</TotalTime>
  <Words>18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 </vt:lpstr>
      <vt:lpstr>The Idea</vt:lpstr>
      <vt:lpstr>The Problem</vt:lpstr>
      <vt:lpstr>The Solution – Live Demo</vt:lpstr>
      <vt:lpstr>?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me in </dc:title>
  <dc:creator>Alexander Dzhazhev</dc:creator>
  <cp:keywords/>
  <cp:lastModifiedBy>Alexander Dzhazhev</cp:lastModifiedBy>
  <cp:revision>7</cp:revision>
  <dcterms:created xsi:type="dcterms:W3CDTF">2014-06-22T07:02:05Z</dcterms:created>
  <dcterms:modified xsi:type="dcterms:W3CDTF">2014-06-22T09:59:12Z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