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60" r:id="rId6"/>
    <p:sldId id="26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Risiko</a:t>
            </a:r>
            <a:r>
              <a:rPr lang="en-US" baseline="0"/>
              <a:t> diagram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Y-værdier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dPt>
            <c:idx val="0"/>
            <c:marker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04E-4439-AE38-70B2B395A6FB}"/>
              </c:ext>
            </c:extLst>
          </c:dPt>
          <c:dPt>
            <c:idx val="1"/>
            <c:marker>
              <c:spPr>
                <a:blipFill>
                  <a:blip xmlns:r="http://schemas.openxmlformats.org/officeDocument/2006/relationships" r:embed="rId3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04E-4439-AE38-70B2B395A6FB}"/>
              </c:ext>
            </c:extLst>
          </c:dPt>
          <c:dPt>
            <c:idx val="2"/>
            <c:marker>
              <c:spPr>
                <a:blipFill>
                  <a:blip xmlns:r="http://schemas.openxmlformats.org/officeDocument/2006/relationships" r:embed="rId4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04E-4439-AE38-70B2B395A6FB}"/>
              </c:ext>
            </c:extLst>
          </c:dPt>
          <c:dPt>
            <c:idx val="3"/>
            <c:marker>
              <c:spPr>
                <a:blipFill>
                  <a:blip xmlns:r="http://schemas.openxmlformats.org/officeDocument/2006/relationships" r:embed="rId5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04E-4439-AE38-70B2B395A6FB}"/>
              </c:ext>
            </c:extLst>
          </c:dPt>
          <c:dPt>
            <c:idx val="4"/>
            <c:marker>
              <c:spPr>
                <a:blipFill>
                  <a:blip xmlns:r="http://schemas.openxmlformats.org/officeDocument/2006/relationships" r:embed="rId6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04E-4439-AE38-70B2B395A6FB}"/>
              </c:ext>
            </c:extLst>
          </c:dPt>
          <c:dPt>
            <c:idx val="5"/>
            <c:marker>
              <c:spPr>
                <a:blipFill>
                  <a:blip xmlns:r="http://schemas.openxmlformats.org/officeDocument/2006/relationships" r:embed="rId7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04E-4439-AE38-70B2B395A6FB}"/>
              </c:ext>
            </c:extLst>
          </c:dPt>
          <c:xVal>
            <c:numRef>
              <c:f>'Ark1'!$A$2:$A$7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</c:numCache>
            </c:numRef>
          </c:xVal>
          <c:yVal>
            <c:numRef>
              <c:f>'Ark1'!$B$2:$B$7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04E-4439-AE38-70B2B395A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833544"/>
        <c:axId val="595674200"/>
      </c:scatterChart>
      <c:valAx>
        <c:axId val="37983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95674200"/>
        <c:crosses val="autoZero"/>
        <c:crossBetween val="midCat"/>
      </c:valAx>
      <c:valAx>
        <c:axId val="59567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379833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a-DK"/>
    </a:p>
  </c:txPr>
  <c:externalData r:id="rId8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B6F1A-00F3-4AE5-98BA-09E2273D981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7AC50C-CDC2-4C09-8559-7008ECFB6098}">
      <dgm:prSet/>
      <dgm:spPr/>
      <dgm:t>
        <a:bodyPr/>
        <a:lstStyle/>
        <a:p>
          <a:r>
            <a:rPr lang="da-DK" dirty="0"/>
            <a:t>Mangelfulde testning:</a:t>
          </a:r>
          <a:br>
            <a:rPr lang="da-DK" dirty="0"/>
          </a:br>
          <a:r>
            <a:rPr lang="da-DK" dirty="0"/>
            <a:t>Projektgruppe skal under projektet snakke med kunden om projektet udvikler sig korrekt. Den test ansvarlige skal søgere for at der bliver gennem ført grundig testning under udvikling</a:t>
          </a:r>
          <a:endParaRPr lang="en-US" dirty="0"/>
        </a:p>
      </dgm:t>
    </dgm:pt>
    <dgm:pt modelId="{DF082E87-03AC-456C-A001-58B6C4B5DE10}" type="parTrans" cxnId="{603795E3-09EE-4F15-98A7-BCC8826AE0C3}">
      <dgm:prSet/>
      <dgm:spPr/>
      <dgm:t>
        <a:bodyPr/>
        <a:lstStyle/>
        <a:p>
          <a:endParaRPr lang="en-US"/>
        </a:p>
      </dgm:t>
    </dgm:pt>
    <dgm:pt modelId="{357FE3C4-A2F3-4755-8B22-19F1A9BA3E71}" type="sibTrans" cxnId="{603795E3-09EE-4F15-98A7-BCC8826AE0C3}">
      <dgm:prSet/>
      <dgm:spPr/>
      <dgm:t>
        <a:bodyPr/>
        <a:lstStyle/>
        <a:p>
          <a:endParaRPr lang="en-US"/>
        </a:p>
      </dgm:t>
    </dgm:pt>
    <dgm:pt modelId="{085ED455-8DA1-4935-B0EF-766F962A86A1}">
      <dgm:prSet/>
      <dgm:spPr/>
      <dgm:t>
        <a:bodyPr/>
        <a:lstStyle/>
        <a:p>
          <a:r>
            <a:rPr lang="da-DK"/>
            <a:t>Dårlig implementering:</a:t>
          </a:r>
          <a:br>
            <a:rPr lang="da-DK"/>
          </a:br>
          <a:r>
            <a:rPr lang="da-DK"/>
            <a:t>Projektgruppen er ansvarlig for at systemet er i bedst mulig tilstand til at modtage det ny system. </a:t>
          </a:r>
          <a:br>
            <a:rPr lang="da-DK"/>
          </a:br>
          <a:r>
            <a:rPr lang="da-DK"/>
            <a:t>It-afdelingen er ansvarlig af at have en backup af det gamle system</a:t>
          </a:r>
          <a:endParaRPr lang="en-US"/>
        </a:p>
      </dgm:t>
    </dgm:pt>
    <dgm:pt modelId="{B6863085-A916-4AA2-91A0-829EE2A9833D}" type="parTrans" cxnId="{DE0A3A90-0B76-432B-814A-D5A32CF36FAE}">
      <dgm:prSet/>
      <dgm:spPr/>
      <dgm:t>
        <a:bodyPr/>
        <a:lstStyle/>
        <a:p>
          <a:endParaRPr lang="en-US"/>
        </a:p>
      </dgm:t>
    </dgm:pt>
    <dgm:pt modelId="{7FE0C0D7-50A9-48C6-9311-29B04A8C97C6}" type="sibTrans" cxnId="{DE0A3A90-0B76-432B-814A-D5A32CF36FAE}">
      <dgm:prSet/>
      <dgm:spPr/>
      <dgm:t>
        <a:bodyPr/>
        <a:lstStyle/>
        <a:p>
          <a:endParaRPr lang="en-US"/>
        </a:p>
      </dgm:t>
    </dgm:pt>
    <dgm:pt modelId="{761E702A-B262-41F5-BC59-0D32BC34F3AA}">
      <dgm:prSet/>
      <dgm:spPr/>
      <dgm:t>
        <a:bodyPr/>
        <a:lstStyle/>
        <a:p>
          <a:r>
            <a:rPr lang="da-DK"/>
            <a:t>Fatale fejl estimater:</a:t>
          </a:r>
          <a:br>
            <a:rPr lang="da-DK"/>
          </a:br>
          <a:r>
            <a:rPr lang="da-DK"/>
            <a:t>Projektlederen bør gennemgå programmet flere gange og lad en ekstern kyndig person kigge programmet igennem</a:t>
          </a:r>
          <a:endParaRPr lang="en-US"/>
        </a:p>
      </dgm:t>
    </dgm:pt>
    <dgm:pt modelId="{5C0F54AF-5FB9-4D40-B425-E371458C6DED}" type="parTrans" cxnId="{18419FFF-087D-46A0-8310-959A5178D927}">
      <dgm:prSet/>
      <dgm:spPr/>
      <dgm:t>
        <a:bodyPr/>
        <a:lstStyle/>
        <a:p>
          <a:endParaRPr lang="en-US"/>
        </a:p>
      </dgm:t>
    </dgm:pt>
    <dgm:pt modelId="{11AE3D19-D7B4-4B52-ADF2-5B6C23689097}" type="sibTrans" cxnId="{18419FFF-087D-46A0-8310-959A5178D927}">
      <dgm:prSet/>
      <dgm:spPr/>
      <dgm:t>
        <a:bodyPr/>
        <a:lstStyle/>
        <a:p>
          <a:endParaRPr lang="en-US"/>
        </a:p>
      </dgm:t>
    </dgm:pt>
    <dgm:pt modelId="{6713F001-2A59-49D6-88B9-484E42C147B4}" type="pres">
      <dgm:prSet presAssocID="{297B6F1A-00F3-4AE5-98BA-09E2273D9816}" presName="vert0" presStyleCnt="0">
        <dgm:presLayoutVars>
          <dgm:dir/>
          <dgm:animOne val="branch"/>
          <dgm:animLvl val="lvl"/>
        </dgm:presLayoutVars>
      </dgm:prSet>
      <dgm:spPr/>
    </dgm:pt>
    <dgm:pt modelId="{D8CEE1CF-5033-449C-98AC-117A24D12078}" type="pres">
      <dgm:prSet presAssocID="{D47AC50C-CDC2-4C09-8559-7008ECFB6098}" presName="thickLine" presStyleLbl="alignNode1" presStyleIdx="0" presStyleCnt="3"/>
      <dgm:spPr/>
    </dgm:pt>
    <dgm:pt modelId="{9329719A-E1B0-4A92-9010-78293A14DFD1}" type="pres">
      <dgm:prSet presAssocID="{D47AC50C-CDC2-4C09-8559-7008ECFB6098}" presName="horz1" presStyleCnt="0"/>
      <dgm:spPr/>
    </dgm:pt>
    <dgm:pt modelId="{C85CFBB2-32A7-4682-9CFF-8B807E8883C1}" type="pres">
      <dgm:prSet presAssocID="{D47AC50C-CDC2-4C09-8559-7008ECFB6098}" presName="tx1" presStyleLbl="revTx" presStyleIdx="0" presStyleCnt="3"/>
      <dgm:spPr/>
    </dgm:pt>
    <dgm:pt modelId="{9333099D-78AD-4720-84B1-CE4BCA7C0493}" type="pres">
      <dgm:prSet presAssocID="{D47AC50C-CDC2-4C09-8559-7008ECFB6098}" presName="vert1" presStyleCnt="0"/>
      <dgm:spPr/>
    </dgm:pt>
    <dgm:pt modelId="{DFD27F53-0AAA-4958-BE84-AD770CA9192F}" type="pres">
      <dgm:prSet presAssocID="{085ED455-8DA1-4935-B0EF-766F962A86A1}" presName="thickLine" presStyleLbl="alignNode1" presStyleIdx="1" presStyleCnt="3"/>
      <dgm:spPr/>
    </dgm:pt>
    <dgm:pt modelId="{0174CF1C-7121-47EF-9087-A74C47447311}" type="pres">
      <dgm:prSet presAssocID="{085ED455-8DA1-4935-B0EF-766F962A86A1}" presName="horz1" presStyleCnt="0"/>
      <dgm:spPr/>
    </dgm:pt>
    <dgm:pt modelId="{2067C8B7-A513-43A4-AE54-B59EDD95650C}" type="pres">
      <dgm:prSet presAssocID="{085ED455-8DA1-4935-B0EF-766F962A86A1}" presName="tx1" presStyleLbl="revTx" presStyleIdx="1" presStyleCnt="3"/>
      <dgm:spPr/>
    </dgm:pt>
    <dgm:pt modelId="{1019AE92-E93D-4120-857B-C5ADFA5E4D40}" type="pres">
      <dgm:prSet presAssocID="{085ED455-8DA1-4935-B0EF-766F962A86A1}" presName="vert1" presStyleCnt="0"/>
      <dgm:spPr/>
    </dgm:pt>
    <dgm:pt modelId="{82AD5A13-6886-4617-A7ED-BB2C6EECB84E}" type="pres">
      <dgm:prSet presAssocID="{761E702A-B262-41F5-BC59-0D32BC34F3AA}" presName="thickLine" presStyleLbl="alignNode1" presStyleIdx="2" presStyleCnt="3"/>
      <dgm:spPr/>
    </dgm:pt>
    <dgm:pt modelId="{0AF9E3FC-34E6-4930-B92A-A0C837DA295D}" type="pres">
      <dgm:prSet presAssocID="{761E702A-B262-41F5-BC59-0D32BC34F3AA}" presName="horz1" presStyleCnt="0"/>
      <dgm:spPr/>
    </dgm:pt>
    <dgm:pt modelId="{696E4FBB-1A07-40ED-97AE-C00DD5B4D9B6}" type="pres">
      <dgm:prSet presAssocID="{761E702A-B262-41F5-BC59-0D32BC34F3AA}" presName="tx1" presStyleLbl="revTx" presStyleIdx="2" presStyleCnt="3"/>
      <dgm:spPr/>
    </dgm:pt>
    <dgm:pt modelId="{B1C68099-D754-47A5-8C35-4BA5C3634304}" type="pres">
      <dgm:prSet presAssocID="{761E702A-B262-41F5-BC59-0D32BC34F3AA}" presName="vert1" presStyleCnt="0"/>
      <dgm:spPr/>
    </dgm:pt>
  </dgm:ptLst>
  <dgm:cxnLst>
    <dgm:cxn modelId="{C1D6F70A-AAD8-4E3F-AF52-B3967DF8C689}" type="presOf" srcId="{297B6F1A-00F3-4AE5-98BA-09E2273D9816}" destId="{6713F001-2A59-49D6-88B9-484E42C147B4}" srcOrd="0" destOrd="0" presId="urn:microsoft.com/office/officeart/2008/layout/LinedList"/>
    <dgm:cxn modelId="{B8C7CF4A-2A32-4955-A637-E1F2D8052B50}" type="presOf" srcId="{761E702A-B262-41F5-BC59-0D32BC34F3AA}" destId="{696E4FBB-1A07-40ED-97AE-C00DD5B4D9B6}" srcOrd="0" destOrd="0" presId="urn:microsoft.com/office/officeart/2008/layout/LinedList"/>
    <dgm:cxn modelId="{6E80D080-D3F0-40DA-9CBA-280307E2C0D3}" type="presOf" srcId="{D47AC50C-CDC2-4C09-8559-7008ECFB6098}" destId="{C85CFBB2-32A7-4682-9CFF-8B807E8883C1}" srcOrd="0" destOrd="0" presId="urn:microsoft.com/office/officeart/2008/layout/LinedList"/>
    <dgm:cxn modelId="{DE0A3A90-0B76-432B-814A-D5A32CF36FAE}" srcId="{297B6F1A-00F3-4AE5-98BA-09E2273D9816}" destId="{085ED455-8DA1-4935-B0EF-766F962A86A1}" srcOrd="1" destOrd="0" parTransId="{B6863085-A916-4AA2-91A0-829EE2A9833D}" sibTransId="{7FE0C0D7-50A9-48C6-9311-29B04A8C97C6}"/>
    <dgm:cxn modelId="{EFCC82CE-A1F8-46DD-9F8C-E339AC079345}" type="presOf" srcId="{085ED455-8DA1-4935-B0EF-766F962A86A1}" destId="{2067C8B7-A513-43A4-AE54-B59EDD95650C}" srcOrd="0" destOrd="0" presId="urn:microsoft.com/office/officeart/2008/layout/LinedList"/>
    <dgm:cxn modelId="{603795E3-09EE-4F15-98A7-BCC8826AE0C3}" srcId="{297B6F1A-00F3-4AE5-98BA-09E2273D9816}" destId="{D47AC50C-CDC2-4C09-8559-7008ECFB6098}" srcOrd="0" destOrd="0" parTransId="{DF082E87-03AC-456C-A001-58B6C4B5DE10}" sibTransId="{357FE3C4-A2F3-4755-8B22-19F1A9BA3E71}"/>
    <dgm:cxn modelId="{18419FFF-087D-46A0-8310-959A5178D927}" srcId="{297B6F1A-00F3-4AE5-98BA-09E2273D9816}" destId="{761E702A-B262-41F5-BC59-0D32BC34F3AA}" srcOrd="2" destOrd="0" parTransId="{5C0F54AF-5FB9-4D40-B425-E371458C6DED}" sibTransId="{11AE3D19-D7B4-4B52-ADF2-5B6C23689097}"/>
    <dgm:cxn modelId="{DC73A40A-F2E6-40ED-A627-937DA98E1F9D}" type="presParOf" srcId="{6713F001-2A59-49D6-88B9-484E42C147B4}" destId="{D8CEE1CF-5033-449C-98AC-117A24D12078}" srcOrd="0" destOrd="0" presId="urn:microsoft.com/office/officeart/2008/layout/LinedList"/>
    <dgm:cxn modelId="{676AC6F7-23DC-4236-A7FB-09FF3BCC04D8}" type="presParOf" srcId="{6713F001-2A59-49D6-88B9-484E42C147B4}" destId="{9329719A-E1B0-4A92-9010-78293A14DFD1}" srcOrd="1" destOrd="0" presId="urn:microsoft.com/office/officeart/2008/layout/LinedList"/>
    <dgm:cxn modelId="{3F5E2F10-2B4A-4865-B294-90A00ABC5DC0}" type="presParOf" srcId="{9329719A-E1B0-4A92-9010-78293A14DFD1}" destId="{C85CFBB2-32A7-4682-9CFF-8B807E8883C1}" srcOrd="0" destOrd="0" presId="urn:microsoft.com/office/officeart/2008/layout/LinedList"/>
    <dgm:cxn modelId="{ED3E2FE3-FC30-42BD-AB29-01FADC2C937A}" type="presParOf" srcId="{9329719A-E1B0-4A92-9010-78293A14DFD1}" destId="{9333099D-78AD-4720-84B1-CE4BCA7C0493}" srcOrd="1" destOrd="0" presId="urn:microsoft.com/office/officeart/2008/layout/LinedList"/>
    <dgm:cxn modelId="{D08AF0FD-068B-463E-9239-241FF7C5E095}" type="presParOf" srcId="{6713F001-2A59-49D6-88B9-484E42C147B4}" destId="{DFD27F53-0AAA-4958-BE84-AD770CA9192F}" srcOrd="2" destOrd="0" presId="urn:microsoft.com/office/officeart/2008/layout/LinedList"/>
    <dgm:cxn modelId="{D0742E36-446C-4484-8AB9-1F3B02CF1827}" type="presParOf" srcId="{6713F001-2A59-49D6-88B9-484E42C147B4}" destId="{0174CF1C-7121-47EF-9087-A74C47447311}" srcOrd="3" destOrd="0" presId="urn:microsoft.com/office/officeart/2008/layout/LinedList"/>
    <dgm:cxn modelId="{9FE276A5-94AF-43DE-80BB-56EFE7F98D59}" type="presParOf" srcId="{0174CF1C-7121-47EF-9087-A74C47447311}" destId="{2067C8B7-A513-43A4-AE54-B59EDD95650C}" srcOrd="0" destOrd="0" presId="urn:microsoft.com/office/officeart/2008/layout/LinedList"/>
    <dgm:cxn modelId="{39093583-677A-456C-857F-6C0A6E84F3AF}" type="presParOf" srcId="{0174CF1C-7121-47EF-9087-A74C47447311}" destId="{1019AE92-E93D-4120-857B-C5ADFA5E4D40}" srcOrd="1" destOrd="0" presId="urn:microsoft.com/office/officeart/2008/layout/LinedList"/>
    <dgm:cxn modelId="{81DA94F2-DC6A-4643-A4AA-7757E00A9DB2}" type="presParOf" srcId="{6713F001-2A59-49D6-88B9-484E42C147B4}" destId="{82AD5A13-6886-4617-A7ED-BB2C6EECB84E}" srcOrd="4" destOrd="0" presId="urn:microsoft.com/office/officeart/2008/layout/LinedList"/>
    <dgm:cxn modelId="{96D9164F-D1C6-4ED8-80A2-6CECA87DDCFC}" type="presParOf" srcId="{6713F001-2A59-49D6-88B9-484E42C147B4}" destId="{0AF9E3FC-34E6-4930-B92A-A0C837DA295D}" srcOrd="5" destOrd="0" presId="urn:microsoft.com/office/officeart/2008/layout/LinedList"/>
    <dgm:cxn modelId="{EB9B219F-59B3-457F-A05C-4588AA79A2D6}" type="presParOf" srcId="{0AF9E3FC-34E6-4930-B92A-A0C837DA295D}" destId="{696E4FBB-1A07-40ED-97AE-C00DD5B4D9B6}" srcOrd="0" destOrd="0" presId="urn:microsoft.com/office/officeart/2008/layout/LinedList"/>
    <dgm:cxn modelId="{9DB6237D-C24D-4E7E-8437-BBCFCDEB098A}" type="presParOf" srcId="{0AF9E3FC-34E6-4930-B92A-A0C837DA295D}" destId="{B1C68099-D754-47A5-8C35-4BA5C36343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B6F1A-00F3-4AE5-98BA-09E2273D981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7AC50C-CDC2-4C09-8559-7008ECFB6098}">
      <dgm:prSet custT="1"/>
      <dgm:spPr/>
      <dgm:t>
        <a:bodyPr/>
        <a:lstStyle/>
        <a:p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Overskridelse af deadline:</a:t>
          </a:r>
          <a:b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</a:b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Projektleder eller den projektansvarlig gruppe bør dele projektet op i flere dele med korte og overskuelige deadlines 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gm:t>
    </dgm:pt>
    <dgm:pt modelId="{DF082E87-03AC-456C-A001-58B6C4B5DE10}" type="parTrans" cxnId="{603795E3-09EE-4F15-98A7-BCC8826AE0C3}">
      <dgm:prSet/>
      <dgm:spPr/>
      <dgm:t>
        <a:bodyPr/>
        <a:lstStyle/>
        <a:p>
          <a:endParaRPr lang="en-US"/>
        </a:p>
      </dgm:t>
    </dgm:pt>
    <dgm:pt modelId="{357FE3C4-A2F3-4755-8B22-19F1A9BA3E71}" type="sibTrans" cxnId="{603795E3-09EE-4F15-98A7-BCC8826AE0C3}">
      <dgm:prSet/>
      <dgm:spPr/>
      <dgm:t>
        <a:bodyPr/>
        <a:lstStyle/>
        <a:p>
          <a:endParaRPr lang="en-US"/>
        </a:p>
      </dgm:t>
    </dgm:pt>
    <dgm:pt modelId="{085ED455-8DA1-4935-B0EF-766F962A86A1}">
      <dgm:prSet custT="1"/>
      <dgm:spPr/>
      <dgm:t>
        <a:bodyPr/>
        <a:lstStyle/>
        <a:p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Forståelse af systemet:</a:t>
          </a:r>
          <a:b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</a:b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Projektgruppen har ansvaret for at der bliver lavet en god og forståelige brugervejledning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gm:t>
    </dgm:pt>
    <dgm:pt modelId="{B6863085-A916-4AA2-91A0-829EE2A9833D}" type="parTrans" cxnId="{DE0A3A90-0B76-432B-814A-D5A32CF36FAE}">
      <dgm:prSet/>
      <dgm:spPr/>
      <dgm:t>
        <a:bodyPr/>
        <a:lstStyle/>
        <a:p>
          <a:endParaRPr lang="en-US"/>
        </a:p>
      </dgm:t>
    </dgm:pt>
    <dgm:pt modelId="{7FE0C0D7-50A9-48C6-9311-29B04A8C97C6}" type="sibTrans" cxnId="{DE0A3A90-0B76-432B-814A-D5A32CF36FAE}">
      <dgm:prSet/>
      <dgm:spPr/>
      <dgm:t>
        <a:bodyPr/>
        <a:lstStyle/>
        <a:p>
          <a:endParaRPr lang="en-US"/>
        </a:p>
      </dgm:t>
    </dgm:pt>
    <dgm:pt modelId="{761E702A-B262-41F5-BC59-0D32BC34F3AA}">
      <dgm:prSet custT="1"/>
      <dgm:spPr/>
      <dgm:t>
        <a:bodyPr/>
        <a:lstStyle/>
        <a:p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En nøgle projektdeltager stopper:</a:t>
          </a:r>
          <a:b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</a:b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Projektleder og projektdeltagere skal sørge for at der på forhånd er en aftale om hvem der skal overtage vedkommendes opgaver i tilfælde af at en nøgle projektdeltager stopper. Derudover skal der være mindst to personer som arbejder sammen på hver opgave.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gm:t>
    </dgm:pt>
    <dgm:pt modelId="{5C0F54AF-5FB9-4D40-B425-E371458C6DED}" type="parTrans" cxnId="{18419FFF-087D-46A0-8310-959A5178D927}">
      <dgm:prSet/>
      <dgm:spPr/>
      <dgm:t>
        <a:bodyPr/>
        <a:lstStyle/>
        <a:p>
          <a:endParaRPr lang="en-US"/>
        </a:p>
      </dgm:t>
    </dgm:pt>
    <dgm:pt modelId="{11AE3D19-D7B4-4B52-ADF2-5B6C23689097}" type="sibTrans" cxnId="{18419FFF-087D-46A0-8310-959A5178D927}">
      <dgm:prSet/>
      <dgm:spPr/>
      <dgm:t>
        <a:bodyPr/>
        <a:lstStyle/>
        <a:p>
          <a:endParaRPr lang="en-US"/>
        </a:p>
      </dgm:t>
    </dgm:pt>
    <dgm:pt modelId="{6713F001-2A59-49D6-88B9-484E42C147B4}" type="pres">
      <dgm:prSet presAssocID="{297B6F1A-00F3-4AE5-98BA-09E2273D9816}" presName="vert0" presStyleCnt="0">
        <dgm:presLayoutVars>
          <dgm:dir/>
          <dgm:animOne val="branch"/>
          <dgm:animLvl val="lvl"/>
        </dgm:presLayoutVars>
      </dgm:prSet>
      <dgm:spPr/>
    </dgm:pt>
    <dgm:pt modelId="{D8CEE1CF-5033-449C-98AC-117A24D12078}" type="pres">
      <dgm:prSet presAssocID="{D47AC50C-CDC2-4C09-8559-7008ECFB6098}" presName="thickLine" presStyleLbl="alignNode1" presStyleIdx="0" presStyleCnt="3"/>
      <dgm:spPr/>
    </dgm:pt>
    <dgm:pt modelId="{9329719A-E1B0-4A92-9010-78293A14DFD1}" type="pres">
      <dgm:prSet presAssocID="{D47AC50C-CDC2-4C09-8559-7008ECFB6098}" presName="horz1" presStyleCnt="0"/>
      <dgm:spPr/>
    </dgm:pt>
    <dgm:pt modelId="{C85CFBB2-32A7-4682-9CFF-8B807E8883C1}" type="pres">
      <dgm:prSet presAssocID="{D47AC50C-CDC2-4C09-8559-7008ECFB6098}" presName="tx1" presStyleLbl="revTx" presStyleIdx="0" presStyleCnt="3"/>
      <dgm:spPr/>
    </dgm:pt>
    <dgm:pt modelId="{9333099D-78AD-4720-84B1-CE4BCA7C0493}" type="pres">
      <dgm:prSet presAssocID="{D47AC50C-CDC2-4C09-8559-7008ECFB6098}" presName="vert1" presStyleCnt="0"/>
      <dgm:spPr/>
    </dgm:pt>
    <dgm:pt modelId="{DFD27F53-0AAA-4958-BE84-AD770CA9192F}" type="pres">
      <dgm:prSet presAssocID="{085ED455-8DA1-4935-B0EF-766F962A86A1}" presName="thickLine" presStyleLbl="alignNode1" presStyleIdx="1" presStyleCnt="3"/>
      <dgm:spPr/>
    </dgm:pt>
    <dgm:pt modelId="{0174CF1C-7121-47EF-9087-A74C47447311}" type="pres">
      <dgm:prSet presAssocID="{085ED455-8DA1-4935-B0EF-766F962A86A1}" presName="horz1" presStyleCnt="0"/>
      <dgm:spPr/>
    </dgm:pt>
    <dgm:pt modelId="{2067C8B7-A513-43A4-AE54-B59EDD95650C}" type="pres">
      <dgm:prSet presAssocID="{085ED455-8DA1-4935-B0EF-766F962A86A1}" presName="tx1" presStyleLbl="revTx" presStyleIdx="1" presStyleCnt="3" custScaleY="100476"/>
      <dgm:spPr/>
    </dgm:pt>
    <dgm:pt modelId="{1019AE92-E93D-4120-857B-C5ADFA5E4D40}" type="pres">
      <dgm:prSet presAssocID="{085ED455-8DA1-4935-B0EF-766F962A86A1}" presName="vert1" presStyleCnt="0"/>
      <dgm:spPr/>
    </dgm:pt>
    <dgm:pt modelId="{82AD5A13-6886-4617-A7ED-BB2C6EECB84E}" type="pres">
      <dgm:prSet presAssocID="{761E702A-B262-41F5-BC59-0D32BC34F3AA}" presName="thickLine" presStyleLbl="alignNode1" presStyleIdx="2" presStyleCnt="3"/>
      <dgm:spPr/>
    </dgm:pt>
    <dgm:pt modelId="{0AF9E3FC-34E6-4930-B92A-A0C837DA295D}" type="pres">
      <dgm:prSet presAssocID="{761E702A-B262-41F5-BC59-0D32BC34F3AA}" presName="horz1" presStyleCnt="0"/>
      <dgm:spPr/>
    </dgm:pt>
    <dgm:pt modelId="{696E4FBB-1A07-40ED-97AE-C00DD5B4D9B6}" type="pres">
      <dgm:prSet presAssocID="{761E702A-B262-41F5-BC59-0D32BC34F3AA}" presName="tx1" presStyleLbl="revTx" presStyleIdx="2" presStyleCnt="3" custScaleY="127631"/>
      <dgm:spPr/>
    </dgm:pt>
    <dgm:pt modelId="{B1C68099-D754-47A5-8C35-4BA5C3634304}" type="pres">
      <dgm:prSet presAssocID="{761E702A-B262-41F5-BC59-0D32BC34F3AA}" presName="vert1" presStyleCnt="0"/>
      <dgm:spPr/>
    </dgm:pt>
  </dgm:ptLst>
  <dgm:cxnLst>
    <dgm:cxn modelId="{C1D6F70A-AAD8-4E3F-AF52-B3967DF8C689}" type="presOf" srcId="{297B6F1A-00F3-4AE5-98BA-09E2273D9816}" destId="{6713F001-2A59-49D6-88B9-484E42C147B4}" srcOrd="0" destOrd="0" presId="urn:microsoft.com/office/officeart/2008/layout/LinedList"/>
    <dgm:cxn modelId="{B8C7CF4A-2A32-4955-A637-E1F2D8052B50}" type="presOf" srcId="{761E702A-B262-41F5-BC59-0D32BC34F3AA}" destId="{696E4FBB-1A07-40ED-97AE-C00DD5B4D9B6}" srcOrd="0" destOrd="0" presId="urn:microsoft.com/office/officeart/2008/layout/LinedList"/>
    <dgm:cxn modelId="{6E80D080-D3F0-40DA-9CBA-280307E2C0D3}" type="presOf" srcId="{D47AC50C-CDC2-4C09-8559-7008ECFB6098}" destId="{C85CFBB2-32A7-4682-9CFF-8B807E8883C1}" srcOrd="0" destOrd="0" presId="urn:microsoft.com/office/officeart/2008/layout/LinedList"/>
    <dgm:cxn modelId="{DE0A3A90-0B76-432B-814A-D5A32CF36FAE}" srcId="{297B6F1A-00F3-4AE5-98BA-09E2273D9816}" destId="{085ED455-8DA1-4935-B0EF-766F962A86A1}" srcOrd="1" destOrd="0" parTransId="{B6863085-A916-4AA2-91A0-829EE2A9833D}" sibTransId="{7FE0C0D7-50A9-48C6-9311-29B04A8C97C6}"/>
    <dgm:cxn modelId="{EFCC82CE-A1F8-46DD-9F8C-E339AC079345}" type="presOf" srcId="{085ED455-8DA1-4935-B0EF-766F962A86A1}" destId="{2067C8B7-A513-43A4-AE54-B59EDD95650C}" srcOrd="0" destOrd="0" presId="urn:microsoft.com/office/officeart/2008/layout/LinedList"/>
    <dgm:cxn modelId="{603795E3-09EE-4F15-98A7-BCC8826AE0C3}" srcId="{297B6F1A-00F3-4AE5-98BA-09E2273D9816}" destId="{D47AC50C-CDC2-4C09-8559-7008ECFB6098}" srcOrd="0" destOrd="0" parTransId="{DF082E87-03AC-456C-A001-58B6C4B5DE10}" sibTransId="{357FE3C4-A2F3-4755-8B22-19F1A9BA3E71}"/>
    <dgm:cxn modelId="{18419FFF-087D-46A0-8310-959A5178D927}" srcId="{297B6F1A-00F3-4AE5-98BA-09E2273D9816}" destId="{761E702A-B262-41F5-BC59-0D32BC34F3AA}" srcOrd="2" destOrd="0" parTransId="{5C0F54AF-5FB9-4D40-B425-E371458C6DED}" sibTransId="{11AE3D19-D7B4-4B52-ADF2-5B6C23689097}"/>
    <dgm:cxn modelId="{DC73A40A-F2E6-40ED-A627-937DA98E1F9D}" type="presParOf" srcId="{6713F001-2A59-49D6-88B9-484E42C147B4}" destId="{D8CEE1CF-5033-449C-98AC-117A24D12078}" srcOrd="0" destOrd="0" presId="urn:microsoft.com/office/officeart/2008/layout/LinedList"/>
    <dgm:cxn modelId="{676AC6F7-23DC-4236-A7FB-09FF3BCC04D8}" type="presParOf" srcId="{6713F001-2A59-49D6-88B9-484E42C147B4}" destId="{9329719A-E1B0-4A92-9010-78293A14DFD1}" srcOrd="1" destOrd="0" presId="urn:microsoft.com/office/officeart/2008/layout/LinedList"/>
    <dgm:cxn modelId="{3F5E2F10-2B4A-4865-B294-90A00ABC5DC0}" type="presParOf" srcId="{9329719A-E1B0-4A92-9010-78293A14DFD1}" destId="{C85CFBB2-32A7-4682-9CFF-8B807E8883C1}" srcOrd="0" destOrd="0" presId="urn:microsoft.com/office/officeart/2008/layout/LinedList"/>
    <dgm:cxn modelId="{ED3E2FE3-FC30-42BD-AB29-01FADC2C937A}" type="presParOf" srcId="{9329719A-E1B0-4A92-9010-78293A14DFD1}" destId="{9333099D-78AD-4720-84B1-CE4BCA7C0493}" srcOrd="1" destOrd="0" presId="urn:microsoft.com/office/officeart/2008/layout/LinedList"/>
    <dgm:cxn modelId="{D08AF0FD-068B-463E-9239-241FF7C5E095}" type="presParOf" srcId="{6713F001-2A59-49D6-88B9-484E42C147B4}" destId="{DFD27F53-0AAA-4958-BE84-AD770CA9192F}" srcOrd="2" destOrd="0" presId="urn:microsoft.com/office/officeart/2008/layout/LinedList"/>
    <dgm:cxn modelId="{D0742E36-446C-4484-8AB9-1F3B02CF1827}" type="presParOf" srcId="{6713F001-2A59-49D6-88B9-484E42C147B4}" destId="{0174CF1C-7121-47EF-9087-A74C47447311}" srcOrd="3" destOrd="0" presId="urn:microsoft.com/office/officeart/2008/layout/LinedList"/>
    <dgm:cxn modelId="{9FE276A5-94AF-43DE-80BB-56EFE7F98D59}" type="presParOf" srcId="{0174CF1C-7121-47EF-9087-A74C47447311}" destId="{2067C8B7-A513-43A4-AE54-B59EDD95650C}" srcOrd="0" destOrd="0" presId="urn:microsoft.com/office/officeart/2008/layout/LinedList"/>
    <dgm:cxn modelId="{39093583-677A-456C-857F-6C0A6E84F3AF}" type="presParOf" srcId="{0174CF1C-7121-47EF-9087-A74C47447311}" destId="{1019AE92-E93D-4120-857B-C5ADFA5E4D40}" srcOrd="1" destOrd="0" presId="urn:microsoft.com/office/officeart/2008/layout/LinedList"/>
    <dgm:cxn modelId="{81DA94F2-DC6A-4643-A4AA-7757E00A9DB2}" type="presParOf" srcId="{6713F001-2A59-49D6-88B9-484E42C147B4}" destId="{82AD5A13-6886-4617-A7ED-BB2C6EECB84E}" srcOrd="4" destOrd="0" presId="urn:microsoft.com/office/officeart/2008/layout/LinedList"/>
    <dgm:cxn modelId="{96D9164F-D1C6-4ED8-80A2-6CECA87DDCFC}" type="presParOf" srcId="{6713F001-2A59-49D6-88B9-484E42C147B4}" destId="{0AF9E3FC-34E6-4930-B92A-A0C837DA295D}" srcOrd="5" destOrd="0" presId="urn:microsoft.com/office/officeart/2008/layout/LinedList"/>
    <dgm:cxn modelId="{EB9B219F-59B3-457F-A05C-4588AA79A2D6}" type="presParOf" srcId="{0AF9E3FC-34E6-4930-B92A-A0C837DA295D}" destId="{696E4FBB-1A07-40ED-97AE-C00DD5B4D9B6}" srcOrd="0" destOrd="0" presId="urn:microsoft.com/office/officeart/2008/layout/LinedList"/>
    <dgm:cxn modelId="{9DB6237D-C24D-4E7E-8437-BBCFCDEB098A}" type="presParOf" srcId="{0AF9E3FC-34E6-4930-B92A-A0C837DA295D}" destId="{B1C68099-D754-47A5-8C35-4BA5C36343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E1CF-5033-449C-98AC-117A24D12078}">
      <dsp:nvSpPr>
        <dsp:cNvPr id="0" name=""/>
        <dsp:cNvSpPr/>
      </dsp:nvSpPr>
      <dsp:spPr>
        <a:xfrm>
          <a:off x="0" y="2232"/>
          <a:ext cx="97510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CFBB2-32A7-4682-9CFF-8B807E8883C1}">
      <dsp:nvSpPr>
        <dsp:cNvPr id="0" name=""/>
        <dsp:cNvSpPr/>
      </dsp:nvSpPr>
      <dsp:spPr>
        <a:xfrm>
          <a:off x="0" y="2232"/>
          <a:ext cx="9751059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/>
            <a:t>Mangelfulde testning:</a:t>
          </a:r>
          <a:br>
            <a:rPr lang="da-DK" sz="2400" kern="1200" dirty="0"/>
          </a:br>
          <a:r>
            <a:rPr lang="da-DK" sz="2400" kern="1200" dirty="0"/>
            <a:t>Projektgruppe skal under projektet snakke med kunden om projektet udvikler sig korrekt. Den test ansvarlige skal søgere for at der bliver gennem ført grundig testning under udvikling</a:t>
          </a:r>
          <a:endParaRPr lang="en-US" sz="2400" kern="1200" dirty="0"/>
        </a:p>
      </dsp:txBody>
      <dsp:txXfrm>
        <a:off x="0" y="2232"/>
        <a:ext cx="9751059" cy="1522511"/>
      </dsp:txXfrm>
    </dsp:sp>
    <dsp:sp modelId="{DFD27F53-0AAA-4958-BE84-AD770CA9192F}">
      <dsp:nvSpPr>
        <dsp:cNvPr id="0" name=""/>
        <dsp:cNvSpPr/>
      </dsp:nvSpPr>
      <dsp:spPr>
        <a:xfrm>
          <a:off x="0" y="1524744"/>
          <a:ext cx="97510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C8B7-A513-43A4-AE54-B59EDD95650C}">
      <dsp:nvSpPr>
        <dsp:cNvPr id="0" name=""/>
        <dsp:cNvSpPr/>
      </dsp:nvSpPr>
      <dsp:spPr>
        <a:xfrm>
          <a:off x="0" y="1524744"/>
          <a:ext cx="9751059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Dårlig implementering:</a:t>
          </a:r>
          <a:br>
            <a:rPr lang="da-DK" sz="2400" kern="1200"/>
          </a:br>
          <a:r>
            <a:rPr lang="da-DK" sz="2400" kern="1200"/>
            <a:t>Projektgruppen er ansvarlig for at systemet er i bedst mulig tilstand til at modtage det ny system. </a:t>
          </a:r>
          <a:br>
            <a:rPr lang="da-DK" sz="2400" kern="1200"/>
          </a:br>
          <a:r>
            <a:rPr lang="da-DK" sz="2400" kern="1200"/>
            <a:t>It-afdelingen er ansvarlig af at have en backup af det gamle system</a:t>
          </a:r>
          <a:endParaRPr lang="en-US" sz="2400" kern="1200"/>
        </a:p>
      </dsp:txBody>
      <dsp:txXfrm>
        <a:off x="0" y="1524744"/>
        <a:ext cx="9751059" cy="1522511"/>
      </dsp:txXfrm>
    </dsp:sp>
    <dsp:sp modelId="{82AD5A13-6886-4617-A7ED-BB2C6EECB84E}">
      <dsp:nvSpPr>
        <dsp:cNvPr id="0" name=""/>
        <dsp:cNvSpPr/>
      </dsp:nvSpPr>
      <dsp:spPr>
        <a:xfrm>
          <a:off x="0" y="3047255"/>
          <a:ext cx="97510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E4FBB-1A07-40ED-97AE-C00DD5B4D9B6}">
      <dsp:nvSpPr>
        <dsp:cNvPr id="0" name=""/>
        <dsp:cNvSpPr/>
      </dsp:nvSpPr>
      <dsp:spPr>
        <a:xfrm>
          <a:off x="0" y="3047255"/>
          <a:ext cx="9751059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Fatale fejl estimater:</a:t>
          </a:r>
          <a:br>
            <a:rPr lang="da-DK" sz="2400" kern="1200"/>
          </a:br>
          <a:r>
            <a:rPr lang="da-DK" sz="2400" kern="1200"/>
            <a:t>Projektlederen bør gennemgå programmet flere gange og lad en ekstern kyndig person kigge programmet igennem</a:t>
          </a:r>
          <a:endParaRPr lang="en-US" sz="2400" kern="1200"/>
        </a:p>
      </dsp:txBody>
      <dsp:txXfrm>
        <a:off x="0" y="3047255"/>
        <a:ext cx="9751059" cy="1522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E1CF-5033-449C-98AC-117A24D12078}">
      <dsp:nvSpPr>
        <dsp:cNvPr id="0" name=""/>
        <dsp:cNvSpPr/>
      </dsp:nvSpPr>
      <dsp:spPr>
        <a:xfrm>
          <a:off x="0" y="650"/>
          <a:ext cx="9750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CFBB2-32A7-4682-9CFF-8B807E8883C1}">
      <dsp:nvSpPr>
        <dsp:cNvPr id="0" name=""/>
        <dsp:cNvSpPr/>
      </dsp:nvSpPr>
      <dsp:spPr>
        <a:xfrm>
          <a:off x="0" y="650"/>
          <a:ext cx="9750425" cy="132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Overskridelse af deadline:</a:t>
          </a:r>
          <a:b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</a:b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Projektleder eller den projektansvarlig gruppe bør dele projektet op i flere dele med korte og overskuelige deadlines 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sp:txBody>
      <dsp:txXfrm>
        <a:off x="0" y="650"/>
        <a:ext cx="9750425" cy="1325110"/>
      </dsp:txXfrm>
    </dsp:sp>
    <dsp:sp modelId="{DFD27F53-0AAA-4958-BE84-AD770CA9192F}">
      <dsp:nvSpPr>
        <dsp:cNvPr id="0" name=""/>
        <dsp:cNvSpPr/>
      </dsp:nvSpPr>
      <dsp:spPr>
        <a:xfrm>
          <a:off x="0" y="1325760"/>
          <a:ext cx="9750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C8B7-A513-43A4-AE54-B59EDD95650C}">
      <dsp:nvSpPr>
        <dsp:cNvPr id="0" name=""/>
        <dsp:cNvSpPr/>
      </dsp:nvSpPr>
      <dsp:spPr>
        <a:xfrm>
          <a:off x="0" y="1325760"/>
          <a:ext cx="9740903" cy="133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Forståelse af systemet:</a:t>
          </a:r>
          <a:b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</a:b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Projektgruppen har ansvaret for at der bliver lavet en god og forståelige brugervejledning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sp:txBody>
      <dsp:txXfrm>
        <a:off x="0" y="1325760"/>
        <a:ext cx="9740903" cy="1331417"/>
      </dsp:txXfrm>
    </dsp:sp>
    <dsp:sp modelId="{82AD5A13-6886-4617-A7ED-BB2C6EECB84E}">
      <dsp:nvSpPr>
        <dsp:cNvPr id="0" name=""/>
        <dsp:cNvSpPr/>
      </dsp:nvSpPr>
      <dsp:spPr>
        <a:xfrm>
          <a:off x="0" y="2657178"/>
          <a:ext cx="9750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E4FBB-1A07-40ED-97AE-C00DD5B4D9B6}">
      <dsp:nvSpPr>
        <dsp:cNvPr id="0" name=""/>
        <dsp:cNvSpPr/>
      </dsp:nvSpPr>
      <dsp:spPr>
        <a:xfrm>
          <a:off x="0" y="2657178"/>
          <a:ext cx="9740903" cy="169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En nøgle projektdeltager stopper:</a:t>
          </a:r>
          <a:b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</a:br>
          <a:r>
            <a:rPr lang="da-DK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nstantia"/>
              <a:ea typeface="+mn-ea"/>
              <a:cs typeface="+mn-cs"/>
            </a:rPr>
            <a:t>Projektleder og projektdeltagere skal sørge for at der på forhånd er en aftale om hvem der skal overtage vedkommendes opgaver i tilfælde af at en nøgle projektdeltager stopper. Derudover skal der være mindst to personer som arbejder sammen på hver opgave.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nstantia"/>
            <a:ea typeface="+mn-ea"/>
            <a:cs typeface="+mn-cs"/>
          </a:endParaRPr>
        </a:p>
      </dsp:txBody>
      <dsp:txXfrm>
        <a:off x="0" y="2657178"/>
        <a:ext cx="9740903" cy="1691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11/8/2021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5CFDA-4F00-4D78-A357-236FB25D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7282"/>
              </p:ext>
            </p:extLst>
          </p:nvPr>
        </p:nvGraphicFramePr>
        <p:xfrm>
          <a:off x="1217613" y="1600200"/>
          <a:ext cx="4841872" cy="45719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0944">
                  <a:extLst>
                    <a:ext uri="{9D8B030D-6E8A-4147-A177-3AD203B41FA5}">
                      <a16:colId xmlns:a16="http://schemas.microsoft.com/office/drawing/2014/main" val="1775492081"/>
                    </a:ext>
                  </a:extLst>
                </a:gridCol>
                <a:gridCol w="1246460">
                  <a:extLst>
                    <a:ext uri="{9D8B030D-6E8A-4147-A177-3AD203B41FA5}">
                      <a16:colId xmlns:a16="http://schemas.microsoft.com/office/drawing/2014/main" val="4170893455"/>
                    </a:ext>
                  </a:extLst>
                </a:gridCol>
                <a:gridCol w="1078034">
                  <a:extLst>
                    <a:ext uri="{9D8B030D-6E8A-4147-A177-3AD203B41FA5}">
                      <a16:colId xmlns:a16="http://schemas.microsoft.com/office/drawing/2014/main" val="301399581"/>
                    </a:ext>
                  </a:extLst>
                </a:gridCol>
                <a:gridCol w="776434">
                  <a:extLst>
                    <a:ext uri="{9D8B030D-6E8A-4147-A177-3AD203B41FA5}">
                      <a16:colId xmlns:a16="http://schemas.microsoft.com/office/drawing/2014/main" val="778145647"/>
                    </a:ext>
                  </a:extLst>
                </a:gridCol>
              </a:tblGrid>
              <a:tr h="51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Risikomoment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Sandsynlighed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Konsekvens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Produkt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extLst>
                  <a:ext uri="{0D108BD9-81ED-4DB2-BD59-A6C34878D82A}">
                    <a16:rowId xmlns:a16="http://schemas.microsoft.com/office/drawing/2014/main" val="1684838042"/>
                  </a:ext>
                </a:extLst>
              </a:tr>
              <a:tr h="993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Nøgle projektdeltager stopper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3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3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extLst>
                  <a:ext uri="{0D108BD9-81ED-4DB2-BD59-A6C34878D82A}">
                    <a16:rowId xmlns:a16="http://schemas.microsoft.com/office/drawing/2014/main" val="2112958574"/>
                  </a:ext>
                </a:extLst>
              </a:tr>
              <a:tr h="51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Fatale fejl estimater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3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7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21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extLst>
                  <a:ext uri="{0D108BD9-81ED-4DB2-BD59-A6C34878D82A}">
                    <a16:rowId xmlns:a16="http://schemas.microsoft.com/office/drawing/2014/main" val="3173251944"/>
                  </a:ext>
                </a:extLst>
              </a:tr>
              <a:tr h="51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Dårlig implementering 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4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7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28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extLst>
                  <a:ext uri="{0D108BD9-81ED-4DB2-BD59-A6C34878D82A}">
                    <a16:rowId xmlns:a16="http://schemas.microsoft.com/office/drawing/2014/main" val="21039151"/>
                  </a:ext>
                </a:extLst>
              </a:tr>
              <a:tr h="51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Mangelfulde testninger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3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7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21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extLst>
                  <a:ext uri="{0D108BD9-81ED-4DB2-BD59-A6C34878D82A}">
                    <a16:rowId xmlns:a16="http://schemas.microsoft.com/office/drawing/2014/main" val="4109648706"/>
                  </a:ext>
                </a:extLst>
              </a:tr>
              <a:tr h="51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Forståelse af systemet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5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3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15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extLst>
                  <a:ext uri="{0D108BD9-81ED-4DB2-BD59-A6C34878D82A}">
                    <a16:rowId xmlns:a16="http://schemas.microsoft.com/office/drawing/2014/main" val="422874266"/>
                  </a:ext>
                </a:extLst>
              </a:tr>
              <a:tr h="993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 dirty="0">
                          <a:effectLst/>
                        </a:rPr>
                        <a:t>Overskridelse af deadline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3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>
                          <a:effectLst/>
                        </a:rPr>
                        <a:t>3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a-DK" sz="1200" dirty="0">
                          <a:effectLst/>
                        </a:rPr>
                        <a:t>9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578" marR="47578" marT="0" marB="0" anchor="b"/>
                </a:tc>
                <a:extLst>
                  <a:ext uri="{0D108BD9-81ED-4DB2-BD59-A6C34878D82A}">
                    <a16:rowId xmlns:a16="http://schemas.microsoft.com/office/drawing/2014/main" val="373443659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 err="1"/>
              <a:t>Risikoanalyse</a:t>
            </a:r>
            <a:endParaRPr lang="en-US" dirty="0"/>
          </a:p>
        </p:txBody>
      </p:sp>
      <p:graphicFrame>
        <p:nvGraphicFramePr>
          <p:cNvPr id="8" name="Diagram 1">
            <a:extLst>
              <a:ext uri="{FF2B5EF4-FFF2-40B4-BE49-F238E27FC236}">
                <a16:creationId xmlns:a16="http://schemas.microsoft.com/office/drawing/2014/main" id="{1ED914EF-D578-4D16-8E1A-C792F7321526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7187639"/>
              </p:ext>
            </p:extLst>
          </p:nvPr>
        </p:nvGraphicFramePr>
        <p:xfrm>
          <a:off x="6126163" y="1600200"/>
          <a:ext cx="48418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F43B-F185-4087-AAF0-B7D39634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da-DK" b="1" cap="all" spc="75" dirty="0">
                <a:effectLst/>
              </a:rPr>
              <a:t>problemer der skal forbygges</a:t>
            </a:r>
            <a:endParaRPr lang="da-D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0D4B8A-5E50-4D77-B387-CC1C4B0C4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603434"/>
              </p:ext>
            </p:extLst>
          </p:nvPr>
        </p:nvGraphicFramePr>
        <p:xfrm>
          <a:off x="1218883" y="1600200"/>
          <a:ext cx="97510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E4C8-F7CF-4F7E-B2E7-CD94E4CF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cap="all" spc="75" dirty="0"/>
              <a:t>problemer med en plan b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C7D9136-5B80-454E-A261-52D20752A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086665"/>
              </p:ext>
            </p:extLst>
          </p:nvPr>
        </p:nvGraphicFramePr>
        <p:xfrm>
          <a:off x="1219200" y="1600200"/>
          <a:ext cx="9750425" cy="434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65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44</TotalTime>
  <Words>226</Words>
  <Application>Microsoft Office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Constantia</vt:lpstr>
      <vt:lpstr>Cooking 16x9</vt:lpstr>
      <vt:lpstr>Risikoanalyse</vt:lpstr>
      <vt:lpstr>problemer der skal forbygges</vt:lpstr>
      <vt:lpstr>problemer med en plan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Mario's Pizza bar</dc:title>
  <dc:creator>Alexander Larsen</dc:creator>
  <cp:lastModifiedBy>Alexander Larsen</cp:lastModifiedBy>
  <cp:revision>2</cp:revision>
  <dcterms:created xsi:type="dcterms:W3CDTF">2021-11-08T08:38:12Z</dcterms:created>
  <dcterms:modified xsi:type="dcterms:W3CDTF">2021-11-08T11:19:32Z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