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2c4667c6014848f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44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2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DFCB02-A726-4A9B-BEEE-EB24CB23C2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588B-1DB0-46FB-BDE4-B7BC5CB6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2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plant and customers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" y="2086580"/>
            <a:ext cx="11485100" cy="44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plant produces only 1 type of materials except plant 4, which produce type 4,5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Total transportation cost for </a:t>
            </a:r>
            <a:r>
              <a:rPr lang="en-US" dirty="0"/>
              <a:t>each quarter = </a:t>
            </a:r>
            <a:r>
              <a:rPr lang="en-US" dirty="0" smtClean="0"/>
              <a:t>75031219.44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Warehouse location </a:t>
            </a:r>
            <a:r>
              <a:rPr lang="en-US" dirty="0" err="1" smtClean="0"/>
              <a:t>stratergy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Placing warehouse at locations 8, 13, 17, 25  we </a:t>
            </a:r>
            <a:r>
              <a:rPr lang="en-US" dirty="0" smtClean="0"/>
              <a:t>can satisfy more </a:t>
            </a:r>
            <a:r>
              <a:rPr lang="en-US" dirty="0" smtClean="0"/>
              <a:t>than 80% of the demand within 500 miles of radius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94" y="2805915"/>
            <a:ext cx="735497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Savings in Transportation cost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Total transportation Cost without warehouses</a:t>
            </a:r>
            <a:r>
              <a:rPr lang="en-US" dirty="0"/>
              <a:t>=  </a:t>
            </a:r>
            <a:r>
              <a:rPr lang="en-US" dirty="0" smtClean="0"/>
              <a:t>75,031,219.44 (Quarterly)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time for  some of the customers which are far away from the plant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Total transportation cost by placement of warehouses</a:t>
            </a:r>
            <a:r>
              <a:rPr lang="en-US" dirty="0"/>
              <a:t>= </a:t>
            </a:r>
            <a:r>
              <a:rPr lang="en-US" dirty="0" smtClean="0"/>
              <a:t>32,742,243.10 (Quarterly)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Stock can be stored and then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half transportation cost can be saved by placement of Warehouses each quarter by just placing 4 warehouses.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Timely delivery of products can be done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10129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141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Case study</vt:lpstr>
      <vt:lpstr>Initial plant and customers</vt:lpstr>
      <vt:lpstr>Given Details</vt:lpstr>
      <vt:lpstr>Warehouse location stratergy</vt:lpstr>
      <vt:lpstr>Total Savings in Transportation cost</vt:lpstr>
      <vt:lpstr>Conclustion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Opex Analytics</dc:title>
  <dc:creator>Harshavardhan Reddy Vempati</dc:creator>
  <cp:lastModifiedBy>Harshavardhan Reddy Vempati</cp:lastModifiedBy>
  <cp:revision>5</cp:revision>
  <dcterms:created xsi:type="dcterms:W3CDTF">2017-11-05T16:36:29Z</dcterms:created>
  <dcterms:modified xsi:type="dcterms:W3CDTF">2017-12-05T18:00:44Z</dcterms:modified>
</cp:coreProperties>
</file>