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1" d="100"/>
          <a:sy n="51" d="100"/>
        </p:scale>
        <p:origin x="108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C97B4-D938-4440-99A6-2CAA4BD52A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49D9-B176-4A03-962C-9B993938D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FACD5-8C04-4371-BDE2-B77B2A80E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0DBE-A4E4-48F2-9F17-BB1BC89E0A8A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5C3D2-B55B-4E26-AB8D-5252F7898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50E57-57B1-46AE-9B6A-80FCE0A6C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81B0-6A62-4F8B-8D18-62F50D899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004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76318-D9D8-4C03-9077-BA0E9BF7D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091B3E-133D-4DFF-8EA0-6B771F810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49812-0D09-4E9F-9673-D32D3A85D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0DBE-A4E4-48F2-9F17-BB1BC89E0A8A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6B25E-E51B-40E0-87EE-213696481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5A18D-F20D-4290-9B1F-546CF0B1D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81B0-6A62-4F8B-8D18-62F50D899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4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1BD9DF-D876-4364-979E-6FEDB827C2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E78218-4709-4B67-B5EC-AE91BFC9C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9EC78-8C17-4C35-B168-E56713E3F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0DBE-A4E4-48F2-9F17-BB1BC89E0A8A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3BBED-6E9D-4958-8935-C41CEF141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58B4B-58E9-4896-95CD-69B8419BC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81B0-6A62-4F8B-8D18-62F50D899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42EB6-9B04-4E8C-B877-85E06909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6C7B2-8606-4CC9-AD11-9E58A4B93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74E2A-6C79-4871-B19E-606B74F66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0DBE-A4E4-48F2-9F17-BB1BC89E0A8A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F11D2-BAAF-4B40-A53C-88EBA7B1E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7667B-B170-4E81-B5C8-FF7CD248B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81B0-6A62-4F8B-8D18-62F50D899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04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17246-2509-482C-B79A-5BF3A20CA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DCD11-12FA-4F71-81A1-EE50D397B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AD526-7725-4C88-8F64-F7A074B1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0DBE-A4E4-48F2-9F17-BB1BC89E0A8A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41CA7-22BA-4B90-8D79-F21CB9BD7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E1BBD-2F21-459E-B330-5798B76A5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81B0-6A62-4F8B-8D18-62F50D899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5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5041A-EB84-415D-A39F-2759632B2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F072F-ADBA-413A-9ECF-4C013FB6B1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8EFD0-CAF4-496F-AFCC-DBA302C24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B9150-A538-4E9E-BC52-2A1D44BC2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0DBE-A4E4-48F2-9F17-BB1BC89E0A8A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5A94C-1E1A-4C3F-9671-D01B8A48C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5FBF9-F916-417D-AAC0-CF545E48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81B0-6A62-4F8B-8D18-62F50D899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95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04804-BCB6-4CA2-B26B-3BD2A723C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AB898-3A4C-43C1-AADF-309D464DB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087B1-DE55-4762-BB37-FAC4458B5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181642-FA98-409F-AEBA-9FDA520A9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EEBF95-8DCC-444B-92D0-1983820D17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DF3706-FAF9-4E73-AF81-460147408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0DBE-A4E4-48F2-9F17-BB1BC89E0A8A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D216A8-4543-4925-8630-D6A7EECCD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567015-0EA4-47F8-AA1A-B37A433E5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81B0-6A62-4F8B-8D18-62F50D899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72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1BB00-A273-41FC-840D-FAEE8D902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31C933-2935-480A-9496-F9A461CB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0DBE-A4E4-48F2-9F17-BB1BC89E0A8A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632CEA-CB7F-45FC-9CAB-4665D8A4F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E0CD8B-F375-4054-BA0C-6BBDBD09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81B0-6A62-4F8B-8D18-62F50D899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41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B54C51-B746-47FE-B5EF-F5A985F2F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0DBE-A4E4-48F2-9F17-BB1BC89E0A8A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5D2E5B-569B-4F2F-A843-24460E761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7A7B23-2D8F-42E4-B279-9A943CC7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81B0-6A62-4F8B-8D18-62F50D899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99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D976F-2509-4814-93E9-CC98AA8AE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CDE3E-C827-4714-903F-741182EA9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FD4453-166D-4119-A985-3059CF679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646B1-8BAF-4482-867D-BF45727E5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0DBE-A4E4-48F2-9F17-BB1BC89E0A8A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3B045-6F64-4F27-B92F-30FB91792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656F9-F8C2-4D4C-9ED5-AF329CA1A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81B0-6A62-4F8B-8D18-62F50D899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68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4E128-06CA-4E03-BCB8-3DD448F12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4A87AC-15CC-4752-B1FF-006A5A1FDB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FB755C-1EED-40E0-AE29-D58374E87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0D4B1-6048-439B-BE9D-570C7FA7E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0DBE-A4E4-48F2-9F17-BB1BC89E0A8A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E97AE-9581-4A69-9DB9-6CFA38AF0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15628-119A-4733-B482-EB87D80D5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81B0-6A62-4F8B-8D18-62F50D899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42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6F2F9-94AA-4D35-9498-A90F1ED8D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86C06-2DA5-49CC-AA2D-59D01F7D1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367D4-E0BC-47D9-9E4E-5394CB6DFF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20DBE-A4E4-48F2-9F17-BB1BC89E0A8A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A6916-A93C-471A-8CC2-8D1822FC3D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077BB-B458-4EF3-B3D1-48ACB20D4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881B0-6A62-4F8B-8D18-62F50D899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23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40A4A-68FE-4382-8DFF-C6FF3627FC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475AD-B0C1-47CE-B85D-9FAA095C5D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75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Thad Schwebke</dc:creator>
  <cp:lastModifiedBy>Thad Schwebke</cp:lastModifiedBy>
  <cp:revision>1</cp:revision>
  <dcterms:created xsi:type="dcterms:W3CDTF">2020-02-19T03:09:01Z</dcterms:created>
  <dcterms:modified xsi:type="dcterms:W3CDTF">2020-02-19T03:10:07Z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thads@microsoft.com</vt:lpwstr>
  </property>
  <property fmtid="{D5CDD505-2E9C-101B-9397-08002B2CF9AE}" pid="5" name="MSIP_Label_f42aa342-8706-4288-bd11-ebb85995028c_SetDate">
    <vt:lpwstr>2020-02-19T03:10:05.8556384Z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7bc56fab-a1a0-45aa-88e0-b0f5918f9f5a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