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2" r:id="rId3"/>
    <p:sldId id="271" r:id="rId4"/>
    <p:sldId id="261" r:id="rId5"/>
    <p:sldId id="262" r:id="rId6"/>
    <p:sldId id="263" r:id="rId7"/>
    <p:sldId id="264" r:id="rId8"/>
    <p:sldId id="268" r:id="rId9"/>
    <p:sldId id="265" r:id="rId10"/>
    <p:sldId id="266"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74EC2-74A0-4B7E-A59A-1715CE5DD16C}" v="347" dt="2020-02-22T02:55:21.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366" autoAdjust="0"/>
  </p:normalViewPr>
  <p:slideViewPr>
    <p:cSldViewPr>
      <p:cViewPr varScale="1">
        <p:scale>
          <a:sx n="130" d="100"/>
          <a:sy n="130" d="100"/>
        </p:scale>
        <p:origin x="1056"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61374EC2-74A0-4B7E-A59A-1715CE5DD16C}"/>
    <pc:docChg chg="undo custSel addSld delSld modSld sldOrd">
      <pc:chgData name="Thad Schwebke" userId="8a3b078b179e4a90" providerId="LiveId" clId="{61374EC2-74A0-4B7E-A59A-1715CE5DD16C}" dt="2020-02-22T03:05:59.869" v="3491" actId="20577"/>
      <pc:docMkLst>
        <pc:docMk/>
      </pc:docMkLst>
      <pc:sldChg chg="modSp modTransition">
        <pc:chgData name="Thad Schwebke" userId="8a3b078b179e4a90" providerId="LiveId" clId="{61374EC2-74A0-4B7E-A59A-1715CE5DD16C}" dt="2020-02-21T14:32:23.721" v="1282"/>
        <pc:sldMkLst>
          <pc:docMk/>
          <pc:sldMk cId="4148444099" sldId="256"/>
        </pc:sldMkLst>
        <pc:spChg chg="mod">
          <ac:chgData name="Thad Schwebke" userId="8a3b078b179e4a90" providerId="LiveId" clId="{61374EC2-74A0-4B7E-A59A-1715CE5DD16C}" dt="2020-02-21T11:15:48.145" v="633" actId="20577"/>
          <ac:spMkLst>
            <pc:docMk/>
            <pc:sldMk cId="4148444099" sldId="256"/>
            <ac:spMk id="2" creationId="{00000000-0000-0000-0000-000000000000}"/>
          </ac:spMkLst>
        </pc:spChg>
        <pc:spChg chg="mod">
          <ac:chgData name="Thad Schwebke" userId="8a3b078b179e4a90" providerId="LiveId" clId="{61374EC2-74A0-4B7E-A59A-1715CE5DD16C}" dt="2020-02-21T11:15:58.081" v="650" actId="20577"/>
          <ac:spMkLst>
            <pc:docMk/>
            <pc:sldMk cId="4148444099" sldId="256"/>
            <ac:spMk id="3" creationId="{00000000-0000-0000-0000-000000000000}"/>
          </ac:spMkLst>
        </pc:spChg>
      </pc:sldChg>
      <pc:sldChg chg="del">
        <pc:chgData name="Thad Schwebke" userId="8a3b078b179e4a90" providerId="LiveId" clId="{61374EC2-74A0-4B7E-A59A-1715CE5DD16C}" dt="2020-02-21T11:17:09.040" v="661" actId="47"/>
        <pc:sldMkLst>
          <pc:docMk/>
          <pc:sldMk cId="3772737477" sldId="257"/>
        </pc:sldMkLst>
      </pc:sldChg>
      <pc:sldChg chg="del">
        <pc:chgData name="Thad Schwebke" userId="8a3b078b179e4a90" providerId="LiveId" clId="{61374EC2-74A0-4B7E-A59A-1715CE5DD16C}" dt="2020-02-21T11:17:09.040" v="661" actId="47"/>
        <pc:sldMkLst>
          <pc:docMk/>
          <pc:sldMk cId="2425098261" sldId="258"/>
        </pc:sldMkLst>
      </pc:sldChg>
      <pc:sldChg chg="del">
        <pc:chgData name="Thad Schwebke" userId="8a3b078b179e4a90" providerId="LiveId" clId="{61374EC2-74A0-4B7E-A59A-1715CE5DD16C}" dt="2020-02-21T11:17:09.040" v="661" actId="47"/>
        <pc:sldMkLst>
          <pc:docMk/>
          <pc:sldMk cId="3956584900" sldId="259"/>
        </pc:sldMkLst>
      </pc:sldChg>
      <pc:sldChg chg="modSp del ord">
        <pc:chgData name="Thad Schwebke" userId="8a3b078b179e4a90" providerId="LiveId" clId="{61374EC2-74A0-4B7E-A59A-1715CE5DD16C}" dt="2020-02-21T11:17:09.040" v="661" actId="47"/>
        <pc:sldMkLst>
          <pc:docMk/>
          <pc:sldMk cId="2858501048" sldId="260"/>
        </pc:sldMkLst>
        <pc:spChg chg="mod">
          <ac:chgData name="Thad Schwebke" userId="8a3b078b179e4a90" providerId="LiveId" clId="{61374EC2-74A0-4B7E-A59A-1715CE5DD16C}" dt="2020-02-21T11:16:42.367" v="660" actId="20577"/>
          <ac:spMkLst>
            <pc:docMk/>
            <pc:sldMk cId="2858501048" sldId="260"/>
            <ac:spMk id="2" creationId="{746EE3F0-D9B7-45B3-8CCE-FC38C8A8890A}"/>
          </ac:spMkLst>
        </pc:spChg>
      </pc:sldChg>
      <pc:sldChg chg="addSp delSp modSp add modNotesTx">
        <pc:chgData name="Thad Schwebke" userId="8a3b078b179e4a90" providerId="LiveId" clId="{61374EC2-74A0-4B7E-A59A-1715CE5DD16C}" dt="2020-02-22T03:05:59.869" v="3491" actId="20577"/>
        <pc:sldMkLst>
          <pc:docMk/>
          <pc:sldMk cId="3849262026" sldId="261"/>
        </pc:sldMkLst>
        <pc:spChg chg="mod">
          <ac:chgData name="Thad Schwebke" userId="8a3b078b179e4a90" providerId="LiveId" clId="{61374EC2-74A0-4B7E-A59A-1715CE5DD16C}" dt="2020-02-20T19:45:56.304" v="20" actId="20577"/>
          <ac:spMkLst>
            <pc:docMk/>
            <pc:sldMk cId="3849262026" sldId="261"/>
            <ac:spMk id="2" creationId="{30070F79-AB20-47CA-BB52-E5CAEB8DF287}"/>
          </ac:spMkLst>
        </pc:spChg>
        <pc:spChg chg="add del">
          <ac:chgData name="Thad Schwebke" userId="8a3b078b179e4a90" providerId="LiveId" clId="{61374EC2-74A0-4B7E-A59A-1715CE5DD16C}" dt="2020-02-21T14:29:26.008" v="1271"/>
          <ac:spMkLst>
            <pc:docMk/>
            <pc:sldMk cId="3849262026" sldId="261"/>
            <ac:spMk id="3" creationId="{18DCE02B-93FE-4214-9687-AE2DFB74E68C}"/>
          </ac:spMkLst>
        </pc:spChg>
        <pc:spChg chg="del">
          <ac:chgData name="Thad Schwebke" userId="8a3b078b179e4a90" providerId="LiveId" clId="{61374EC2-74A0-4B7E-A59A-1715CE5DD16C}" dt="2020-02-20T19:50:41.008" v="173" actId="478"/>
          <ac:spMkLst>
            <pc:docMk/>
            <pc:sldMk cId="3849262026" sldId="261"/>
            <ac:spMk id="3" creationId="{6891D4FA-95B5-434E-9A49-0EB803F21D5B}"/>
          </ac:spMkLst>
        </pc:spChg>
        <pc:spChg chg="add del">
          <ac:chgData name="Thad Schwebke" userId="8a3b078b179e4a90" providerId="LiveId" clId="{61374EC2-74A0-4B7E-A59A-1715CE5DD16C}" dt="2020-02-21T14:29:42.472" v="1277"/>
          <ac:spMkLst>
            <pc:docMk/>
            <pc:sldMk cId="3849262026" sldId="261"/>
            <ac:spMk id="4" creationId="{E9A05B11-0F56-4AE5-B068-F67C6833040E}"/>
          </ac:spMkLst>
        </pc:spChg>
        <pc:spChg chg="add del mod">
          <ac:chgData name="Thad Schwebke" userId="8a3b078b179e4a90" providerId="LiveId" clId="{61374EC2-74A0-4B7E-A59A-1715CE5DD16C}" dt="2020-02-21T14:29:47.495" v="1281" actId="478"/>
          <ac:spMkLst>
            <pc:docMk/>
            <pc:sldMk cId="3849262026" sldId="261"/>
            <ac:spMk id="5" creationId="{FD335EB1-3900-4747-9EEA-41A3AF0CFA02}"/>
          </ac:spMkLst>
        </pc:spChg>
        <pc:picChg chg="add mod">
          <ac:chgData name="Thad Schwebke" userId="8a3b078b179e4a90" providerId="LiveId" clId="{61374EC2-74A0-4B7E-A59A-1715CE5DD16C}" dt="2020-02-22T02:29:31.267" v="1308" actId="1076"/>
          <ac:picMkLst>
            <pc:docMk/>
            <pc:sldMk cId="3849262026" sldId="261"/>
            <ac:picMk id="1026" creationId="{5A51FBB7-2072-4C55-AD88-FD27BA8B63AA}"/>
          </ac:picMkLst>
        </pc:picChg>
        <pc:picChg chg="add del">
          <ac:chgData name="Thad Schwebke" userId="8a3b078b179e4a90" providerId="LiveId" clId="{61374EC2-74A0-4B7E-A59A-1715CE5DD16C}" dt="2020-02-20T19:50:38.395" v="172"/>
          <ac:picMkLst>
            <pc:docMk/>
            <pc:sldMk cId="3849262026" sldId="261"/>
            <ac:picMk id="1026" creationId="{8FFB4ADB-A112-4D38-9265-F5B95D51FEEB}"/>
          </ac:picMkLst>
        </pc:picChg>
        <pc:picChg chg="add del mod">
          <ac:chgData name="Thad Schwebke" userId="8a3b078b179e4a90" providerId="LiveId" clId="{61374EC2-74A0-4B7E-A59A-1715CE5DD16C}" dt="2020-02-22T02:28:23.678" v="1283" actId="478"/>
          <ac:picMkLst>
            <pc:docMk/>
            <pc:sldMk cId="3849262026" sldId="261"/>
            <ac:picMk id="1028" creationId="{E017A456-F2C0-441A-B31D-CB4C5A8464A1}"/>
          </ac:picMkLst>
        </pc:picChg>
        <pc:picChg chg="add del mod">
          <ac:chgData name="Thad Schwebke" userId="8a3b078b179e4a90" providerId="LiveId" clId="{61374EC2-74A0-4B7E-A59A-1715CE5DD16C}" dt="2020-02-21T14:29:45.360" v="1280" actId="478"/>
          <ac:picMkLst>
            <pc:docMk/>
            <pc:sldMk cId="3849262026" sldId="261"/>
            <ac:picMk id="1030" creationId="{080E6660-4F3B-4ECD-A425-68EF0418EE8D}"/>
          </ac:picMkLst>
        </pc:picChg>
      </pc:sldChg>
      <pc:sldChg chg="addSp delSp modSp add mod modNotesTx">
        <pc:chgData name="Thad Schwebke" userId="8a3b078b179e4a90" providerId="LiveId" clId="{61374EC2-74A0-4B7E-A59A-1715CE5DD16C}" dt="2020-02-22T03:01:21.157" v="2979" actId="20577"/>
        <pc:sldMkLst>
          <pc:docMk/>
          <pc:sldMk cId="2460916010" sldId="262"/>
        </pc:sldMkLst>
        <pc:spChg chg="mod">
          <ac:chgData name="Thad Schwebke" userId="8a3b078b179e4a90" providerId="LiveId" clId="{61374EC2-74A0-4B7E-A59A-1715CE5DD16C}" dt="2020-02-20T19:46:10" v="42" actId="20577"/>
          <ac:spMkLst>
            <pc:docMk/>
            <pc:sldMk cId="2460916010" sldId="262"/>
            <ac:spMk id="2" creationId="{6FE82648-CE36-4A2B-B3C3-9EBD346029FA}"/>
          </ac:spMkLst>
        </pc:spChg>
        <pc:spChg chg="add del mod">
          <ac:chgData name="Thad Schwebke" userId="8a3b078b179e4a90" providerId="LiveId" clId="{61374EC2-74A0-4B7E-A59A-1715CE5DD16C}" dt="2020-02-21T03:13:11.622" v="336" actId="478"/>
          <ac:spMkLst>
            <pc:docMk/>
            <pc:sldMk cId="2460916010" sldId="262"/>
            <ac:spMk id="3" creationId="{79F601A8-7436-4B0E-BFDD-83ABA6D9DF8F}"/>
          </ac:spMkLst>
        </pc:spChg>
        <pc:spChg chg="del">
          <ac:chgData name="Thad Schwebke" userId="8a3b078b179e4a90" providerId="LiveId" clId="{61374EC2-74A0-4B7E-A59A-1715CE5DD16C}" dt="2020-02-20T19:52:55.269" v="185" actId="478"/>
          <ac:spMkLst>
            <pc:docMk/>
            <pc:sldMk cId="2460916010" sldId="262"/>
            <ac:spMk id="3" creationId="{F77C66F3-455E-43B8-91AC-5BA43D05E23D}"/>
          </ac:spMkLst>
        </pc:spChg>
        <pc:spChg chg="add del mod">
          <ac:chgData name="Thad Schwebke" userId="8a3b078b179e4a90" providerId="LiveId" clId="{61374EC2-74A0-4B7E-A59A-1715CE5DD16C}" dt="2020-02-21T03:12:29.683" v="333" actId="478"/>
          <ac:spMkLst>
            <pc:docMk/>
            <pc:sldMk cId="2460916010" sldId="262"/>
            <ac:spMk id="7" creationId="{772AA0AE-ED91-4756-879B-CA129422E89E}"/>
          </ac:spMkLst>
        </pc:spChg>
        <pc:spChg chg="add del mod">
          <ac:chgData name="Thad Schwebke" userId="8a3b078b179e4a90" providerId="LiveId" clId="{61374EC2-74A0-4B7E-A59A-1715CE5DD16C}" dt="2020-02-21T03:13:12.579" v="337" actId="478"/>
          <ac:spMkLst>
            <pc:docMk/>
            <pc:sldMk cId="2460916010" sldId="262"/>
            <ac:spMk id="8" creationId="{0EBF7CEC-20DD-4AA2-9A31-0846D189D05C}"/>
          </ac:spMkLst>
        </pc:spChg>
        <pc:spChg chg="add mod">
          <ac:chgData name="Thad Schwebke" userId="8a3b078b179e4a90" providerId="LiveId" clId="{61374EC2-74A0-4B7E-A59A-1715CE5DD16C}" dt="2020-02-21T03:13:39.022" v="390" actId="14100"/>
          <ac:spMkLst>
            <pc:docMk/>
            <pc:sldMk cId="2460916010" sldId="262"/>
            <ac:spMk id="9" creationId="{9DAB8808-38A7-46F2-B73D-F269E6BEEAC4}"/>
          </ac:spMkLst>
        </pc:spChg>
        <pc:spChg chg="add del mod">
          <ac:chgData name="Thad Schwebke" userId="8a3b078b179e4a90" providerId="LiveId" clId="{61374EC2-74A0-4B7E-A59A-1715CE5DD16C}" dt="2020-02-22T02:29:49.668" v="1309" actId="478"/>
          <ac:spMkLst>
            <pc:docMk/>
            <pc:sldMk cId="2460916010" sldId="262"/>
            <ac:spMk id="10" creationId="{A973A35B-416D-479B-8384-685CCE1BDDDC}"/>
          </ac:spMkLst>
        </pc:spChg>
        <pc:picChg chg="add mod">
          <ac:chgData name="Thad Schwebke" userId="8a3b078b179e4a90" providerId="LiveId" clId="{61374EC2-74A0-4B7E-A59A-1715CE5DD16C}" dt="2020-02-20T19:53:41.815" v="192" actId="14100"/>
          <ac:picMkLst>
            <pc:docMk/>
            <pc:sldMk cId="2460916010" sldId="262"/>
            <ac:picMk id="4" creationId="{C230CC9A-AA53-4CB2-95F8-89DC600FCAFC}"/>
          </ac:picMkLst>
        </pc:picChg>
        <pc:picChg chg="add mod">
          <ac:chgData name="Thad Schwebke" userId="8a3b078b179e4a90" providerId="LiveId" clId="{61374EC2-74A0-4B7E-A59A-1715CE5DD16C}" dt="2020-02-21T03:11:40.565" v="319" actId="1076"/>
          <ac:picMkLst>
            <pc:docMk/>
            <pc:sldMk cId="2460916010" sldId="262"/>
            <ac:picMk id="5" creationId="{EEC5FDBD-EA7A-4924-8D84-94C46331C6D1}"/>
          </ac:picMkLst>
        </pc:picChg>
        <pc:picChg chg="add mod">
          <ac:chgData name="Thad Schwebke" userId="8a3b078b179e4a90" providerId="LiveId" clId="{61374EC2-74A0-4B7E-A59A-1715CE5DD16C}" dt="2020-02-21T03:11:46.304" v="321" actId="1076"/>
          <ac:picMkLst>
            <pc:docMk/>
            <pc:sldMk cId="2460916010" sldId="262"/>
            <ac:picMk id="6" creationId="{99CA9CC8-D41E-4EC2-9AD9-88EAA1C3F8F8}"/>
          </ac:picMkLst>
        </pc:picChg>
      </pc:sldChg>
      <pc:sldChg chg="addSp delSp modSp add mod modNotesTx">
        <pc:chgData name="Thad Schwebke" userId="8a3b078b179e4a90" providerId="LiveId" clId="{61374EC2-74A0-4B7E-A59A-1715CE5DD16C}" dt="2020-02-22T02:58:11.723" v="2660" actId="20577"/>
        <pc:sldMkLst>
          <pc:docMk/>
          <pc:sldMk cId="1524816342" sldId="263"/>
        </pc:sldMkLst>
        <pc:spChg chg="mod">
          <ac:chgData name="Thad Schwebke" userId="8a3b078b179e4a90" providerId="LiveId" clId="{61374EC2-74A0-4B7E-A59A-1715CE5DD16C}" dt="2020-02-20T19:46:51.604" v="56" actId="20577"/>
          <ac:spMkLst>
            <pc:docMk/>
            <pc:sldMk cId="1524816342" sldId="263"/>
            <ac:spMk id="2" creationId="{C4752280-F4DF-4EFB-B55C-9788B7D62FEC}"/>
          </ac:spMkLst>
        </pc:spChg>
        <pc:spChg chg="del">
          <ac:chgData name="Thad Schwebke" userId="8a3b078b179e4a90" providerId="LiveId" clId="{61374EC2-74A0-4B7E-A59A-1715CE5DD16C}" dt="2020-02-20T19:54:15.045" v="195" actId="478"/>
          <ac:spMkLst>
            <pc:docMk/>
            <pc:sldMk cId="1524816342" sldId="263"/>
            <ac:spMk id="3" creationId="{D29DCA66-FB83-4DFA-97A8-C248E181AC83}"/>
          </ac:spMkLst>
        </pc:spChg>
        <pc:spChg chg="add del mod">
          <ac:chgData name="Thad Schwebke" userId="8a3b078b179e4a90" providerId="LiveId" clId="{61374EC2-74A0-4B7E-A59A-1715CE5DD16C}" dt="2020-02-22T02:29:55.317" v="1311" actId="478"/>
          <ac:spMkLst>
            <pc:docMk/>
            <pc:sldMk cId="1524816342" sldId="263"/>
            <ac:spMk id="3" creationId="{E0C1BD30-36F1-4EDD-B318-8835C7630909}"/>
          </ac:spMkLst>
        </pc:spChg>
        <pc:picChg chg="add mod">
          <ac:chgData name="Thad Schwebke" userId="8a3b078b179e4a90" providerId="LiveId" clId="{61374EC2-74A0-4B7E-A59A-1715CE5DD16C}" dt="2020-02-22T02:32:37.366" v="1342" actId="208"/>
          <ac:picMkLst>
            <pc:docMk/>
            <pc:sldMk cId="1524816342" sldId="263"/>
            <ac:picMk id="4" creationId="{C38FB1BA-CEF8-4704-8F2C-9584129155BE}"/>
          </ac:picMkLst>
        </pc:picChg>
        <pc:picChg chg="add del mod">
          <ac:chgData name="Thad Schwebke" userId="8a3b078b179e4a90" providerId="LiveId" clId="{61374EC2-74A0-4B7E-A59A-1715CE5DD16C}" dt="2020-02-22T02:29:53.690" v="1310" actId="478"/>
          <ac:picMkLst>
            <pc:docMk/>
            <pc:sldMk cId="1524816342" sldId="263"/>
            <ac:picMk id="2050" creationId="{6B4D342B-1CE4-42CA-B4E5-AC259B77E274}"/>
          </ac:picMkLst>
        </pc:picChg>
        <pc:picChg chg="add mod">
          <ac:chgData name="Thad Schwebke" userId="8a3b078b179e4a90" providerId="LiveId" clId="{61374EC2-74A0-4B7E-A59A-1715CE5DD16C}" dt="2020-02-22T02:32:35.611" v="1341" actId="208"/>
          <ac:picMkLst>
            <pc:docMk/>
            <pc:sldMk cId="1524816342" sldId="263"/>
            <ac:picMk id="2052" creationId="{3F980578-2894-40FA-84DA-A9854B43F14E}"/>
          </ac:picMkLst>
        </pc:picChg>
        <pc:picChg chg="add del mod">
          <ac:chgData name="Thad Schwebke" userId="8a3b078b179e4a90" providerId="LiveId" clId="{61374EC2-74A0-4B7E-A59A-1715CE5DD16C}" dt="2020-02-21T03:18:49.360" v="478" actId="478"/>
          <ac:picMkLst>
            <pc:docMk/>
            <pc:sldMk cId="1524816342" sldId="263"/>
            <ac:picMk id="2052" creationId="{A89BA44E-8930-4916-8A10-D0C07545B071}"/>
          </ac:picMkLst>
        </pc:picChg>
        <pc:picChg chg="add del mod">
          <ac:chgData name="Thad Schwebke" userId="8a3b078b179e4a90" providerId="LiveId" clId="{61374EC2-74A0-4B7E-A59A-1715CE5DD16C}" dt="2020-02-21T03:18:51.458" v="479" actId="478"/>
          <ac:picMkLst>
            <pc:docMk/>
            <pc:sldMk cId="1524816342" sldId="263"/>
            <ac:picMk id="2054" creationId="{5C03E47F-4871-4A2E-89CF-8DFD8B87C3C8}"/>
          </ac:picMkLst>
        </pc:picChg>
      </pc:sldChg>
      <pc:sldChg chg="addSp delSp modSp add mod modNotesTx">
        <pc:chgData name="Thad Schwebke" userId="8a3b078b179e4a90" providerId="LiveId" clId="{61374EC2-74A0-4B7E-A59A-1715CE5DD16C}" dt="2020-02-22T02:54:55.193" v="2307" actId="6549"/>
        <pc:sldMkLst>
          <pc:docMk/>
          <pc:sldMk cId="2663868610" sldId="264"/>
        </pc:sldMkLst>
        <pc:spChg chg="mod">
          <ac:chgData name="Thad Schwebke" userId="8a3b078b179e4a90" providerId="LiveId" clId="{61374EC2-74A0-4B7E-A59A-1715CE5DD16C}" dt="2020-02-22T02:34:18.967" v="1382" actId="1076"/>
          <ac:spMkLst>
            <pc:docMk/>
            <pc:sldMk cId="2663868610" sldId="264"/>
            <ac:spMk id="2" creationId="{8D8003AF-F773-49EF-8D94-9D7D95CB2D76}"/>
          </ac:spMkLst>
        </pc:spChg>
        <pc:spChg chg="del">
          <ac:chgData name="Thad Schwebke" userId="8a3b078b179e4a90" providerId="LiveId" clId="{61374EC2-74A0-4B7E-A59A-1715CE5DD16C}" dt="2020-02-20T19:57:13.801" v="219" actId="478"/>
          <ac:spMkLst>
            <pc:docMk/>
            <pc:sldMk cId="2663868610" sldId="264"/>
            <ac:spMk id="3" creationId="{1B6B94C2-C3E1-443F-9BE4-87A8CD46E4EA}"/>
          </ac:spMkLst>
        </pc:spChg>
        <pc:spChg chg="add del mod ord">
          <ac:chgData name="Thad Schwebke" userId="8a3b078b179e4a90" providerId="LiveId" clId="{61374EC2-74A0-4B7E-A59A-1715CE5DD16C}" dt="2020-02-22T02:32:55.477" v="1345" actId="478"/>
          <ac:spMkLst>
            <pc:docMk/>
            <pc:sldMk cId="2663868610" sldId="264"/>
            <ac:spMk id="4" creationId="{1040D74A-13E6-4708-89E3-2D0C88DEC3FD}"/>
          </ac:spMkLst>
        </pc:spChg>
        <pc:spChg chg="add del mod">
          <ac:chgData name="Thad Schwebke" userId="8a3b078b179e4a90" providerId="LiveId" clId="{61374EC2-74A0-4B7E-A59A-1715CE5DD16C}" dt="2020-02-22T02:33:54.653" v="1374" actId="478"/>
          <ac:spMkLst>
            <pc:docMk/>
            <pc:sldMk cId="2663868610" sldId="264"/>
            <ac:spMk id="6" creationId="{5EFDF754-A1EA-4B1A-88CB-CF1928210E76}"/>
          </ac:spMkLst>
        </pc:spChg>
        <pc:picChg chg="add del mod">
          <ac:chgData name="Thad Schwebke" userId="8a3b078b179e4a90" providerId="LiveId" clId="{61374EC2-74A0-4B7E-A59A-1715CE5DD16C}" dt="2020-02-22T02:33:32.306" v="1371"/>
          <ac:picMkLst>
            <pc:docMk/>
            <pc:sldMk cId="2663868610" sldId="264"/>
            <ac:picMk id="3" creationId="{F2F98783-97DB-4433-8E83-80FDDFE047EA}"/>
          </ac:picMkLst>
        </pc:picChg>
        <pc:picChg chg="add mod">
          <ac:chgData name="Thad Schwebke" userId="8a3b078b179e4a90" providerId="LiveId" clId="{61374EC2-74A0-4B7E-A59A-1715CE5DD16C}" dt="2020-02-22T02:34:24.930" v="1383" actId="1038"/>
          <ac:picMkLst>
            <pc:docMk/>
            <pc:sldMk cId="2663868610" sldId="264"/>
            <ac:picMk id="5" creationId="{6602F371-6279-4F6C-8C92-3AA295A07975}"/>
          </ac:picMkLst>
        </pc:picChg>
        <pc:picChg chg="add del mod">
          <ac:chgData name="Thad Schwebke" userId="8a3b078b179e4a90" providerId="LiveId" clId="{61374EC2-74A0-4B7E-A59A-1715CE5DD16C}" dt="2020-02-22T02:32:52.172" v="1343" actId="478"/>
          <ac:picMkLst>
            <pc:docMk/>
            <pc:sldMk cId="2663868610" sldId="264"/>
            <ac:picMk id="3074" creationId="{EF08CE2D-A0D2-427F-8A6F-85928E59E1B9}"/>
          </ac:picMkLst>
        </pc:picChg>
        <pc:picChg chg="add del mod">
          <ac:chgData name="Thad Schwebke" userId="8a3b078b179e4a90" providerId="LiveId" clId="{61374EC2-74A0-4B7E-A59A-1715CE5DD16C}" dt="2020-02-22T02:32:53.138" v="1344" actId="478"/>
          <ac:picMkLst>
            <pc:docMk/>
            <pc:sldMk cId="2663868610" sldId="264"/>
            <ac:picMk id="3076" creationId="{301B551B-9E50-4712-B9C3-D6AD4B68E124}"/>
          </ac:picMkLst>
        </pc:picChg>
      </pc:sldChg>
      <pc:sldChg chg="addSp delSp modSp add mod modNotesTx">
        <pc:chgData name="Thad Schwebke" userId="8a3b078b179e4a90" providerId="LiveId" clId="{61374EC2-74A0-4B7E-A59A-1715CE5DD16C}" dt="2020-02-22T02:49:15.523" v="2185" actId="20577"/>
        <pc:sldMkLst>
          <pc:docMk/>
          <pc:sldMk cId="245379799" sldId="265"/>
        </pc:sldMkLst>
        <pc:spChg chg="mod">
          <ac:chgData name="Thad Schwebke" userId="8a3b078b179e4a90" providerId="LiveId" clId="{61374EC2-74A0-4B7E-A59A-1715CE5DD16C}" dt="2020-02-20T19:59:35.860" v="271" actId="20577"/>
          <ac:spMkLst>
            <pc:docMk/>
            <pc:sldMk cId="245379799" sldId="265"/>
            <ac:spMk id="2" creationId="{300BBF5E-404A-4162-BF76-30A21C5CD566}"/>
          </ac:spMkLst>
        </pc:spChg>
        <pc:spChg chg="del">
          <ac:chgData name="Thad Schwebke" userId="8a3b078b179e4a90" providerId="LiveId" clId="{61374EC2-74A0-4B7E-A59A-1715CE5DD16C}" dt="2020-02-20T19:58:22.310" v="260" actId="478"/>
          <ac:spMkLst>
            <pc:docMk/>
            <pc:sldMk cId="245379799" sldId="265"/>
            <ac:spMk id="3" creationId="{8ED2079A-8CB0-4E3F-B102-92CC89EAFC2D}"/>
          </ac:spMkLst>
        </pc:spChg>
        <pc:spChg chg="add del">
          <ac:chgData name="Thad Schwebke" userId="8a3b078b179e4a90" providerId="LiveId" clId="{61374EC2-74A0-4B7E-A59A-1715CE5DD16C}" dt="2020-02-22T02:36:10.654" v="1407" actId="478"/>
          <ac:spMkLst>
            <pc:docMk/>
            <pc:sldMk cId="245379799" sldId="265"/>
            <ac:spMk id="5" creationId="{795DAF57-4036-45BE-9C09-2ADDDCF3D3F1}"/>
          </ac:spMkLst>
        </pc:spChg>
        <pc:picChg chg="add del mod">
          <ac:chgData name="Thad Schwebke" userId="8a3b078b179e4a90" providerId="LiveId" clId="{61374EC2-74A0-4B7E-A59A-1715CE5DD16C}" dt="2020-02-20T19:59:38.100" v="272" actId="478"/>
          <ac:picMkLst>
            <pc:docMk/>
            <pc:sldMk cId="245379799" sldId="265"/>
            <ac:picMk id="4098" creationId="{37C2A593-B898-4EE4-8A54-BFB6793E9642}"/>
          </ac:picMkLst>
        </pc:picChg>
        <pc:picChg chg="add del mod">
          <ac:chgData name="Thad Schwebke" userId="8a3b078b179e4a90" providerId="LiveId" clId="{61374EC2-74A0-4B7E-A59A-1715CE5DD16C}" dt="2020-02-20T19:59:38.768" v="273" actId="478"/>
          <ac:picMkLst>
            <pc:docMk/>
            <pc:sldMk cId="245379799" sldId="265"/>
            <ac:picMk id="4100" creationId="{B7D44B16-60CE-4BD6-B53D-9D925B4FCE2C}"/>
          </ac:picMkLst>
        </pc:picChg>
        <pc:picChg chg="add del mod">
          <ac:chgData name="Thad Schwebke" userId="8a3b078b179e4a90" providerId="LiveId" clId="{61374EC2-74A0-4B7E-A59A-1715CE5DD16C}" dt="2020-02-22T02:36:07.738" v="1405" actId="478"/>
          <ac:picMkLst>
            <pc:docMk/>
            <pc:sldMk cId="245379799" sldId="265"/>
            <ac:picMk id="4102" creationId="{DC4704CB-E1D7-492E-B379-31EF9A6B3E40}"/>
          </ac:picMkLst>
        </pc:picChg>
        <pc:picChg chg="add del mod">
          <ac:chgData name="Thad Schwebke" userId="8a3b078b179e4a90" providerId="LiveId" clId="{61374EC2-74A0-4B7E-A59A-1715CE5DD16C}" dt="2020-02-22T02:36:08.538" v="1406" actId="478"/>
          <ac:picMkLst>
            <pc:docMk/>
            <pc:sldMk cId="245379799" sldId="265"/>
            <ac:picMk id="4104" creationId="{8D5FAA0D-F3B8-492D-BC13-8C22D49C3AAB}"/>
          </ac:picMkLst>
        </pc:picChg>
        <pc:picChg chg="add mod">
          <ac:chgData name="Thad Schwebke" userId="8a3b078b179e4a90" providerId="LiveId" clId="{61374EC2-74A0-4B7E-A59A-1715CE5DD16C}" dt="2020-02-22T02:36:51.108" v="1417" actId="1038"/>
          <ac:picMkLst>
            <pc:docMk/>
            <pc:sldMk cId="245379799" sldId="265"/>
            <ac:picMk id="5122" creationId="{E734F5E3-6122-4A2E-8281-C1C4D2757A27}"/>
          </ac:picMkLst>
        </pc:picChg>
        <pc:picChg chg="add mod">
          <ac:chgData name="Thad Schwebke" userId="8a3b078b179e4a90" providerId="LiveId" clId="{61374EC2-74A0-4B7E-A59A-1715CE5DD16C}" dt="2020-02-22T02:36:51.108" v="1417" actId="1038"/>
          <ac:picMkLst>
            <pc:docMk/>
            <pc:sldMk cId="245379799" sldId="265"/>
            <ac:picMk id="5124" creationId="{C3F5B074-1700-48C5-A864-2001055CE578}"/>
          </ac:picMkLst>
        </pc:picChg>
      </pc:sldChg>
      <pc:sldChg chg="addSp delSp modSp add modNotesTx">
        <pc:chgData name="Thad Schwebke" userId="8a3b078b179e4a90" providerId="LiveId" clId="{61374EC2-74A0-4B7E-A59A-1715CE5DD16C}" dt="2020-02-22T02:48:12.562" v="2150" actId="20577"/>
        <pc:sldMkLst>
          <pc:docMk/>
          <pc:sldMk cId="1387322310" sldId="266"/>
        </pc:sldMkLst>
        <pc:spChg chg="mod">
          <ac:chgData name="Thad Schwebke" userId="8a3b078b179e4a90" providerId="LiveId" clId="{61374EC2-74A0-4B7E-A59A-1715CE5DD16C}" dt="2020-02-20T19:49:00.229" v="138" actId="20577"/>
          <ac:spMkLst>
            <pc:docMk/>
            <pc:sldMk cId="1387322310" sldId="266"/>
            <ac:spMk id="2" creationId="{C06565CC-4BFD-4A68-874A-74D0DB174AB6}"/>
          </ac:spMkLst>
        </pc:spChg>
        <pc:spChg chg="del">
          <ac:chgData name="Thad Schwebke" userId="8a3b078b179e4a90" providerId="LiveId" clId="{61374EC2-74A0-4B7E-A59A-1715CE5DD16C}" dt="2020-02-20T20:00:23.904" v="280" actId="478"/>
          <ac:spMkLst>
            <pc:docMk/>
            <pc:sldMk cId="1387322310" sldId="266"/>
            <ac:spMk id="3" creationId="{0CF637A0-081D-43B0-A4B2-31BAB32BDDEA}"/>
          </ac:spMkLst>
        </pc:spChg>
        <pc:picChg chg="add mod">
          <ac:chgData name="Thad Schwebke" userId="8a3b078b179e4a90" providerId="LiveId" clId="{61374EC2-74A0-4B7E-A59A-1715CE5DD16C}" dt="2020-02-22T02:38:53.438" v="1445" actId="1036"/>
          <ac:picMkLst>
            <pc:docMk/>
            <pc:sldMk cId="1387322310" sldId="266"/>
            <ac:picMk id="3" creationId="{97515110-706C-47E2-88B3-AC0B994668BC}"/>
          </ac:picMkLst>
        </pc:picChg>
        <pc:picChg chg="add mod">
          <ac:chgData name="Thad Schwebke" userId="8a3b078b179e4a90" providerId="LiveId" clId="{61374EC2-74A0-4B7E-A59A-1715CE5DD16C}" dt="2020-02-22T02:38:53.438" v="1445" actId="1036"/>
          <ac:picMkLst>
            <pc:docMk/>
            <pc:sldMk cId="1387322310" sldId="266"/>
            <ac:picMk id="4" creationId="{B799D4B9-F900-4582-ADFB-B49222040E6C}"/>
          </ac:picMkLst>
        </pc:picChg>
        <pc:picChg chg="add mod">
          <ac:chgData name="Thad Schwebke" userId="8a3b078b179e4a90" providerId="LiveId" clId="{61374EC2-74A0-4B7E-A59A-1715CE5DD16C}" dt="2020-02-22T02:38:53.438" v="1445" actId="1036"/>
          <ac:picMkLst>
            <pc:docMk/>
            <pc:sldMk cId="1387322310" sldId="266"/>
            <ac:picMk id="5" creationId="{068001B8-EC24-4C74-AD27-D943820B9371}"/>
          </ac:picMkLst>
        </pc:picChg>
        <pc:picChg chg="add del mod">
          <ac:chgData name="Thad Schwebke" userId="8a3b078b179e4a90" providerId="LiveId" clId="{61374EC2-74A0-4B7E-A59A-1715CE5DD16C}" dt="2020-02-22T02:37:04.201" v="1418" actId="478"/>
          <ac:picMkLst>
            <pc:docMk/>
            <pc:sldMk cId="1387322310" sldId="266"/>
            <ac:picMk id="6146" creationId="{3335A281-4CFE-41EE-804B-865AD0E3FCE3}"/>
          </ac:picMkLst>
        </pc:picChg>
        <pc:picChg chg="add del mod">
          <ac:chgData name="Thad Schwebke" userId="8a3b078b179e4a90" providerId="LiveId" clId="{61374EC2-74A0-4B7E-A59A-1715CE5DD16C}" dt="2020-02-22T02:37:04.201" v="1418" actId="478"/>
          <ac:picMkLst>
            <pc:docMk/>
            <pc:sldMk cId="1387322310" sldId="266"/>
            <ac:picMk id="6148" creationId="{9FDE31C4-2DFE-4C52-9439-236749EADC64}"/>
          </ac:picMkLst>
        </pc:picChg>
        <pc:picChg chg="add del mod">
          <ac:chgData name="Thad Schwebke" userId="8a3b078b179e4a90" providerId="LiveId" clId="{61374EC2-74A0-4B7E-A59A-1715CE5DD16C}" dt="2020-02-22T02:37:04.201" v="1418" actId="478"/>
          <ac:picMkLst>
            <pc:docMk/>
            <pc:sldMk cId="1387322310" sldId="266"/>
            <ac:picMk id="6150" creationId="{51AF7C21-823B-435E-92A3-BF4ED773E3AE}"/>
          </ac:picMkLst>
        </pc:picChg>
        <pc:picChg chg="add del mod">
          <ac:chgData name="Thad Schwebke" userId="8a3b078b179e4a90" providerId="LiveId" clId="{61374EC2-74A0-4B7E-A59A-1715CE5DD16C}" dt="2020-02-21T03:39:53.887" v="601" actId="478"/>
          <ac:picMkLst>
            <pc:docMk/>
            <pc:sldMk cId="1387322310" sldId="266"/>
            <ac:picMk id="6152" creationId="{18ED6B64-2B80-43EA-AB33-141AAF2B927F}"/>
          </ac:picMkLst>
        </pc:picChg>
        <pc:picChg chg="add del mod">
          <ac:chgData name="Thad Schwebke" userId="8a3b078b179e4a90" providerId="LiveId" clId="{61374EC2-74A0-4B7E-A59A-1715CE5DD16C}" dt="2020-02-21T03:39:55.136" v="602" actId="478"/>
          <ac:picMkLst>
            <pc:docMk/>
            <pc:sldMk cId="1387322310" sldId="266"/>
            <ac:picMk id="6154" creationId="{C8CC0FFF-20BC-46E8-AF23-CDE7DAD2C5C7}"/>
          </ac:picMkLst>
        </pc:picChg>
        <pc:picChg chg="add del mod">
          <ac:chgData name="Thad Schwebke" userId="8a3b078b179e4a90" providerId="LiveId" clId="{61374EC2-74A0-4B7E-A59A-1715CE5DD16C}" dt="2020-02-20T20:02:57.560" v="305" actId="21"/>
          <ac:picMkLst>
            <pc:docMk/>
            <pc:sldMk cId="1387322310" sldId="266"/>
            <ac:picMk id="6156" creationId="{18A1BB64-8E0D-4070-8ECA-9656C24B0E25}"/>
          </ac:picMkLst>
        </pc:picChg>
        <pc:picChg chg="add del mod">
          <ac:chgData name="Thad Schwebke" userId="8a3b078b179e4a90" providerId="LiveId" clId="{61374EC2-74A0-4B7E-A59A-1715CE5DD16C}" dt="2020-02-20T20:02:57.560" v="305" actId="21"/>
          <ac:picMkLst>
            <pc:docMk/>
            <pc:sldMk cId="1387322310" sldId="266"/>
            <ac:picMk id="6158" creationId="{192C2930-B3D7-4619-9D09-1D97F62AFF71}"/>
          </ac:picMkLst>
        </pc:picChg>
      </pc:sldChg>
      <pc:sldChg chg="addSp delSp modSp add modNotesTx">
        <pc:chgData name="Thad Schwebke" userId="8a3b078b179e4a90" providerId="LiveId" clId="{61374EC2-74A0-4B7E-A59A-1715CE5DD16C}" dt="2020-02-22T02:42:13.358" v="1535" actId="20577"/>
        <pc:sldMkLst>
          <pc:docMk/>
          <pc:sldMk cId="4003640020" sldId="267"/>
        </pc:sldMkLst>
        <pc:spChg chg="mod">
          <ac:chgData name="Thad Schwebke" userId="8a3b078b179e4a90" providerId="LiveId" clId="{61374EC2-74A0-4B7E-A59A-1715CE5DD16C}" dt="2020-02-20T19:49:21.839" v="170" actId="20577"/>
          <ac:spMkLst>
            <pc:docMk/>
            <pc:sldMk cId="4003640020" sldId="267"/>
            <ac:spMk id="2" creationId="{48B828A6-A73B-4DEA-BD33-B6CEB6EA43D6}"/>
          </ac:spMkLst>
        </pc:spChg>
        <pc:spChg chg="del">
          <ac:chgData name="Thad Schwebke" userId="8a3b078b179e4a90" providerId="LiveId" clId="{61374EC2-74A0-4B7E-A59A-1715CE5DD16C}" dt="2020-02-20T20:03:02.440" v="306" actId="478"/>
          <ac:spMkLst>
            <pc:docMk/>
            <pc:sldMk cId="4003640020" sldId="267"/>
            <ac:spMk id="3" creationId="{5223D254-6223-4630-B5D3-129B0D1889C4}"/>
          </ac:spMkLst>
        </pc:spChg>
        <pc:picChg chg="add mod">
          <ac:chgData name="Thad Schwebke" userId="8a3b078b179e4a90" providerId="LiveId" clId="{61374EC2-74A0-4B7E-A59A-1715CE5DD16C}" dt="2020-02-22T02:39:40.923" v="1457" actId="1036"/>
          <ac:picMkLst>
            <pc:docMk/>
            <pc:sldMk cId="4003640020" sldId="267"/>
            <ac:picMk id="3" creationId="{426D0047-F4A1-4D2A-A497-54A8F7000D42}"/>
          </ac:picMkLst>
        </pc:picChg>
        <pc:picChg chg="add del mod">
          <ac:chgData name="Thad Schwebke" userId="8a3b078b179e4a90" providerId="LiveId" clId="{61374EC2-74A0-4B7E-A59A-1715CE5DD16C}" dt="2020-02-21T03:39:42.106" v="598" actId="478"/>
          <ac:picMkLst>
            <pc:docMk/>
            <pc:sldMk cId="4003640020" sldId="267"/>
            <ac:picMk id="4" creationId="{F77260D3-94A3-4A4A-ADAB-DEEE5AC49ED7}"/>
          </ac:picMkLst>
        </pc:picChg>
        <pc:picChg chg="add del mod">
          <ac:chgData name="Thad Schwebke" userId="8a3b078b179e4a90" providerId="LiveId" clId="{61374EC2-74A0-4B7E-A59A-1715CE5DD16C}" dt="2020-02-21T03:39:33.872" v="596" actId="478"/>
          <ac:picMkLst>
            <pc:docMk/>
            <pc:sldMk cId="4003640020" sldId="267"/>
            <ac:picMk id="5" creationId="{393656D6-1FBA-42DD-8361-40FE09EB67D0}"/>
          </ac:picMkLst>
        </pc:picChg>
        <pc:picChg chg="add del mod">
          <ac:chgData name="Thad Schwebke" userId="8a3b078b179e4a90" providerId="LiveId" clId="{61374EC2-74A0-4B7E-A59A-1715CE5DD16C}" dt="2020-02-21T03:39:29.652" v="595" actId="478"/>
          <ac:picMkLst>
            <pc:docMk/>
            <pc:sldMk cId="4003640020" sldId="267"/>
            <ac:picMk id="7170" creationId="{BBAD26E0-A698-4AAD-A69E-7F36F696A625}"/>
          </ac:picMkLst>
        </pc:picChg>
        <pc:picChg chg="add mod">
          <ac:chgData name="Thad Schwebke" userId="8a3b078b179e4a90" providerId="LiveId" clId="{61374EC2-74A0-4B7E-A59A-1715CE5DD16C}" dt="2020-02-22T02:39:40.923" v="1457" actId="1036"/>
          <ac:picMkLst>
            <pc:docMk/>
            <pc:sldMk cId="4003640020" sldId="267"/>
            <ac:picMk id="7170" creationId="{D6BF28F4-4E5D-4BBC-8668-5BC49F61C8C6}"/>
          </ac:picMkLst>
        </pc:picChg>
        <pc:picChg chg="add del mod">
          <ac:chgData name="Thad Schwebke" userId="8a3b078b179e4a90" providerId="LiveId" clId="{61374EC2-74A0-4B7E-A59A-1715CE5DD16C}" dt="2020-02-22T02:39:04.171" v="1447" actId="478"/>
          <ac:picMkLst>
            <pc:docMk/>
            <pc:sldMk cId="4003640020" sldId="267"/>
            <ac:picMk id="7172" creationId="{777ECB40-D891-4E83-BE68-2E0CF9FE5CD9}"/>
          </ac:picMkLst>
        </pc:picChg>
        <pc:picChg chg="add del mod">
          <ac:chgData name="Thad Schwebke" userId="8a3b078b179e4a90" providerId="LiveId" clId="{61374EC2-74A0-4B7E-A59A-1715CE5DD16C}" dt="2020-02-22T02:39:03.421" v="1446" actId="478"/>
          <ac:picMkLst>
            <pc:docMk/>
            <pc:sldMk cId="4003640020" sldId="267"/>
            <ac:picMk id="7174" creationId="{7B1566E3-2F05-4B81-A115-ACCCDE6ED0AD}"/>
          </ac:picMkLst>
        </pc:picChg>
      </pc:sldChg>
      <pc:sldChg chg="addSp delSp modSp add mod ord modNotesTx">
        <pc:chgData name="Thad Schwebke" userId="8a3b078b179e4a90" providerId="LiveId" clId="{61374EC2-74A0-4B7E-A59A-1715CE5DD16C}" dt="2020-02-22T02:51:06.322" v="2223" actId="20577"/>
        <pc:sldMkLst>
          <pc:docMk/>
          <pc:sldMk cId="2005336270" sldId="268"/>
        </pc:sldMkLst>
        <pc:spChg chg="mod">
          <ac:chgData name="Thad Schwebke" userId="8a3b078b179e4a90" providerId="LiveId" clId="{61374EC2-74A0-4B7E-A59A-1715CE5DD16C}" dt="2020-02-20T19:59:29.246" v="268" actId="6549"/>
          <ac:spMkLst>
            <pc:docMk/>
            <pc:sldMk cId="2005336270" sldId="268"/>
            <ac:spMk id="2" creationId="{300BBF5E-404A-4162-BF76-30A21C5CD566}"/>
          </ac:spMkLst>
        </pc:spChg>
        <pc:spChg chg="add del mod">
          <ac:chgData name="Thad Schwebke" userId="8a3b078b179e4a90" providerId="LiveId" clId="{61374EC2-74A0-4B7E-A59A-1715CE5DD16C}" dt="2020-02-22T02:35:08.661" v="1390" actId="478"/>
          <ac:spMkLst>
            <pc:docMk/>
            <pc:sldMk cId="2005336270" sldId="268"/>
            <ac:spMk id="3" creationId="{158BCD5C-C95C-42D4-A773-75F775D87EE5}"/>
          </ac:spMkLst>
        </pc:spChg>
        <pc:picChg chg="add mod">
          <ac:chgData name="Thad Schwebke" userId="8a3b078b179e4a90" providerId="LiveId" clId="{61374EC2-74A0-4B7E-A59A-1715CE5DD16C}" dt="2020-02-22T02:35:58.423" v="1404" actId="1037"/>
          <ac:picMkLst>
            <pc:docMk/>
            <pc:sldMk cId="2005336270" sldId="268"/>
            <ac:picMk id="4" creationId="{CD3765AA-58E2-42FE-9E6E-A875BCB1D73F}"/>
          </ac:picMkLst>
        </pc:picChg>
        <pc:picChg chg="add mod">
          <ac:chgData name="Thad Schwebke" userId="8a3b078b179e4a90" providerId="LiveId" clId="{61374EC2-74A0-4B7E-A59A-1715CE5DD16C}" dt="2020-02-22T02:35:58.423" v="1404" actId="1037"/>
          <ac:picMkLst>
            <pc:docMk/>
            <pc:sldMk cId="2005336270" sldId="268"/>
            <ac:picMk id="5" creationId="{28B18D85-1151-450B-8AFF-D3E3FCE62C14}"/>
          </ac:picMkLst>
        </pc:picChg>
        <pc:picChg chg="del">
          <ac:chgData name="Thad Schwebke" userId="8a3b078b179e4a90" providerId="LiveId" clId="{61374EC2-74A0-4B7E-A59A-1715CE5DD16C}" dt="2020-02-22T02:35:05.744" v="1388" actId="478"/>
          <ac:picMkLst>
            <pc:docMk/>
            <pc:sldMk cId="2005336270" sldId="268"/>
            <ac:picMk id="4098" creationId="{37C2A593-B898-4EE4-8A54-BFB6793E9642}"/>
          </ac:picMkLst>
        </pc:picChg>
        <pc:picChg chg="del">
          <ac:chgData name="Thad Schwebke" userId="8a3b078b179e4a90" providerId="LiveId" clId="{61374EC2-74A0-4B7E-A59A-1715CE5DD16C}" dt="2020-02-22T02:35:06.538" v="1389" actId="478"/>
          <ac:picMkLst>
            <pc:docMk/>
            <pc:sldMk cId="2005336270" sldId="268"/>
            <ac:picMk id="4100" creationId="{B7D44B16-60CE-4BD6-B53D-9D925B4FCE2C}"/>
          </ac:picMkLst>
        </pc:picChg>
      </pc:sldChg>
      <pc:sldChg chg="addSp delSp add del">
        <pc:chgData name="Thad Schwebke" userId="8a3b078b179e4a90" providerId="LiveId" clId="{61374EC2-74A0-4B7E-A59A-1715CE5DD16C}" dt="2020-02-21T11:17:24.695" v="665"/>
        <pc:sldMkLst>
          <pc:docMk/>
          <pc:sldMk cId="2076363951" sldId="269"/>
        </pc:sldMkLst>
        <pc:spChg chg="add del">
          <ac:chgData name="Thad Schwebke" userId="8a3b078b179e4a90" providerId="LiveId" clId="{61374EC2-74A0-4B7E-A59A-1715CE5DD16C}" dt="2020-02-21T11:17:23.496" v="664" actId="478"/>
          <ac:spMkLst>
            <pc:docMk/>
            <pc:sldMk cId="2076363951" sldId="269"/>
            <ac:spMk id="7" creationId="{3C4FF3C3-E231-493F-9AD6-2080CD005525}"/>
          </ac:spMkLst>
        </pc:spChg>
        <pc:spChg chg="add del">
          <ac:chgData name="Thad Schwebke" userId="8a3b078b179e4a90" providerId="LiveId" clId="{61374EC2-74A0-4B7E-A59A-1715CE5DD16C}" dt="2020-02-21T11:17:23.496" v="664" actId="478"/>
          <ac:spMkLst>
            <pc:docMk/>
            <pc:sldMk cId="2076363951" sldId="269"/>
            <ac:spMk id="8" creationId="{817D9A1C-F995-49CF-9144-827BC8826C19}"/>
          </ac:spMkLst>
        </pc:spChg>
      </pc:sldChg>
      <pc:sldChg chg="add del">
        <pc:chgData name="Thad Schwebke" userId="8a3b078b179e4a90" providerId="LiveId" clId="{61374EC2-74A0-4B7E-A59A-1715CE5DD16C}" dt="2020-02-21T11:17:36.737" v="668" actId="47"/>
        <pc:sldMkLst>
          <pc:docMk/>
          <pc:sldMk cId="3279829877" sldId="269"/>
        </pc:sldMkLst>
      </pc:sldChg>
      <pc:sldChg chg="modSp add del">
        <pc:chgData name="Thad Schwebke" userId="8a3b078b179e4a90" providerId="LiveId" clId="{61374EC2-74A0-4B7E-A59A-1715CE5DD16C}" dt="2020-02-21T11:30:29.826" v="1250" actId="47"/>
        <pc:sldMkLst>
          <pc:docMk/>
          <pc:sldMk cId="3328509361" sldId="270"/>
        </pc:sldMkLst>
        <pc:spChg chg="mod">
          <ac:chgData name="Thad Schwebke" userId="8a3b078b179e4a90" providerId="LiveId" clId="{61374EC2-74A0-4B7E-A59A-1715CE5DD16C}" dt="2020-02-21T11:20:01.059" v="796" actId="20577"/>
          <ac:spMkLst>
            <pc:docMk/>
            <pc:sldMk cId="3328509361" sldId="270"/>
            <ac:spMk id="2" creationId="{006E9E57-AA0B-4A73-96A9-2A10F0C4C9C2}"/>
          </ac:spMkLst>
        </pc:spChg>
        <pc:spChg chg="mod">
          <ac:chgData name="Thad Schwebke" userId="8a3b078b179e4a90" providerId="LiveId" clId="{61374EC2-74A0-4B7E-A59A-1715CE5DD16C}" dt="2020-02-21T11:28:57.655" v="1229" actId="20577"/>
          <ac:spMkLst>
            <pc:docMk/>
            <pc:sldMk cId="3328509361" sldId="270"/>
            <ac:spMk id="3" creationId="{B58960E6-62F2-4CE8-A634-98F979CAD2EC}"/>
          </ac:spMkLst>
        </pc:spChg>
        <pc:spChg chg="mod">
          <ac:chgData name="Thad Schwebke" userId="8a3b078b179e4a90" providerId="LiveId" clId="{61374EC2-74A0-4B7E-A59A-1715CE5DD16C}" dt="2020-02-21T11:21:38.102" v="866" actId="20577"/>
          <ac:spMkLst>
            <pc:docMk/>
            <pc:sldMk cId="3328509361" sldId="270"/>
            <ac:spMk id="4" creationId="{C37B7804-918B-424E-9C73-00428C94F96C}"/>
          </ac:spMkLst>
        </pc:spChg>
      </pc:sldChg>
      <pc:sldChg chg="addSp modSp add mod ord">
        <pc:chgData name="Thad Schwebke" userId="8a3b078b179e4a90" providerId="LiveId" clId="{61374EC2-74A0-4B7E-A59A-1715CE5DD16C}" dt="2020-02-22T02:34:45.542" v="1387" actId="1076"/>
        <pc:sldMkLst>
          <pc:docMk/>
          <pc:sldMk cId="832593484" sldId="271"/>
        </pc:sldMkLst>
        <pc:spChg chg="mod">
          <ac:chgData name="Thad Schwebke" userId="8a3b078b179e4a90" providerId="LiveId" clId="{61374EC2-74A0-4B7E-A59A-1715CE5DD16C}" dt="2020-02-21T11:30:23.467" v="1249" actId="20577"/>
          <ac:spMkLst>
            <pc:docMk/>
            <pc:sldMk cId="832593484" sldId="271"/>
            <ac:spMk id="2" creationId="{006E9E57-AA0B-4A73-96A9-2A10F0C4C9C2}"/>
          </ac:spMkLst>
        </pc:spChg>
        <pc:spChg chg="mod">
          <ac:chgData name="Thad Schwebke" userId="8a3b078b179e4a90" providerId="LiveId" clId="{61374EC2-74A0-4B7E-A59A-1715CE5DD16C}" dt="2020-02-21T11:29:46.557" v="1235" actId="14100"/>
          <ac:spMkLst>
            <pc:docMk/>
            <pc:sldMk cId="832593484" sldId="271"/>
            <ac:spMk id="3" creationId="{B58960E6-62F2-4CE8-A634-98F979CAD2EC}"/>
          </ac:spMkLst>
        </pc:spChg>
        <pc:spChg chg="mod">
          <ac:chgData name="Thad Schwebke" userId="8a3b078b179e4a90" providerId="LiveId" clId="{61374EC2-74A0-4B7E-A59A-1715CE5DD16C}" dt="2020-02-21T11:29:27.528" v="1234" actId="14100"/>
          <ac:spMkLst>
            <pc:docMk/>
            <pc:sldMk cId="832593484" sldId="271"/>
            <ac:spMk id="4" creationId="{C37B7804-918B-424E-9C73-00428C94F96C}"/>
          </ac:spMkLst>
        </pc:spChg>
        <pc:spChg chg="add mod">
          <ac:chgData name="Thad Schwebke" userId="8a3b078b179e4a90" providerId="LiveId" clId="{61374EC2-74A0-4B7E-A59A-1715CE5DD16C}" dt="2020-02-21T11:29:53.992" v="1236" actId="14100"/>
          <ac:spMkLst>
            <pc:docMk/>
            <pc:sldMk cId="832593484" sldId="271"/>
            <ac:spMk id="5" creationId="{5915C85E-29AE-47CD-89A4-B1323DFF0C60}"/>
          </ac:spMkLst>
        </pc:spChg>
        <pc:spChg chg="add mod">
          <ac:chgData name="Thad Schwebke" userId="8a3b078b179e4a90" providerId="LiveId" clId="{61374EC2-74A0-4B7E-A59A-1715CE5DD16C}" dt="2020-02-21T11:30:03.001" v="1237" actId="255"/>
          <ac:spMkLst>
            <pc:docMk/>
            <pc:sldMk cId="832593484" sldId="271"/>
            <ac:spMk id="6" creationId="{F4756E6D-8370-4FE1-BB7E-D014C95F1E33}"/>
          </ac:spMkLst>
        </pc:spChg>
        <pc:spChg chg="add mod">
          <ac:chgData name="Thad Schwebke" userId="8a3b078b179e4a90" providerId="LiveId" clId="{61374EC2-74A0-4B7E-A59A-1715CE5DD16C}" dt="2020-02-22T02:34:45.542" v="1387" actId="1076"/>
          <ac:spMkLst>
            <pc:docMk/>
            <pc:sldMk cId="832593484" sldId="271"/>
            <ac:spMk id="7" creationId="{AF4AE53E-754B-4B0C-BE55-1F3777C60B36}"/>
          </ac:spMkLst>
        </pc:spChg>
      </pc:sldChg>
      <pc:sldChg chg="addSp delSp modSp add ord modTransition modNotesTx">
        <pc:chgData name="Thad Schwebke" userId="8a3b078b179e4a90" providerId="LiveId" clId="{61374EC2-74A0-4B7E-A59A-1715CE5DD16C}" dt="2020-02-21T14:32:23.721" v="1282"/>
        <pc:sldMkLst>
          <pc:docMk/>
          <pc:sldMk cId="1538342588" sldId="272"/>
        </pc:sldMkLst>
        <pc:spChg chg="del">
          <ac:chgData name="Thad Schwebke" userId="8a3b078b179e4a90" providerId="LiveId" clId="{61374EC2-74A0-4B7E-A59A-1715CE5DD16C}" dt="2020-02-21T11:22:01.674" v="868"/>
          <ac:spMkLst>
            <pc:docMk/>
            <pc:sldMk cId="1538342588" sldId="272"/>
            <ac:spMk id="2" creationId="{5521DA25-A85D-4458-B029-DD80ABA6F85B}"/>
          </ac:spMkLst>
        </pc:spChg>
        <pc:spChg chg="del">
          <ac:chgData name="Thad Schwebke" userId="8a3b078b179e4a90" providerId="LiveId" clId="{61374EC2-74A0-4B7E-A59A-1715CE5DD16C}" dt="2020-02-21T11:22:01.674" v="868"/>
          <ac:spMkLst>
            <pc:docMk/>
            <pc:sldMk cId="1538342588" sldId="272"/>
            <ac:spMk id="3" creationId="{E530716D-4857-4DE2-8501-66966E9AD535}"/>
          </ac:spMkLst>
        </pc:spChg>
        <pc:spChg chg="del">
          <ac:chgData name="Thad Schwebke" userId="8a3b078b179e4a90" providerId="LiveId" clId="{61374EC2-74A0-4B7E-A59A-1715CE5DD16C}" dt="2020-02-21T11:22:01.674" v="868"/>
          <ac:spMkLst>
            <pc:docMk/>
            <pc:sldMk cId="1538342588" sldId="272"/>
            <ac:spMk id="4" creationId="{87A4573C-F2E2-4AD9-A62D-A16506B0F9E4}"/>
          </ac:spMkLst>
        </pc:spChg>
        <pc:spChg chg="add mod">
          <ac:chgData name="Thad Schwebke" userId="8a3b078b179e4a90" providerId="LiveId" clId="{61374EC2-74A0-4B7E-A59A-1715CE5DD16C}" dt="2020-02-21T11:23:59.532" v="909" actId="20577"/>
          <ac:spMkLst>
            <pc:docMk/>
            <pc:sldMk cId="1538342588" sldId="272"/>
            <ac:spMk id="5" creationId="{C79313BA-83AF-4722-9CE5-CFA1492E019B}"/>
          </ac:spMkLst>
        </pc:spChg>
        <pc:spChg chg="add mod">
          <ac:chgData name="Thad Schwebke" userId="8a3b078b179e4a90" providerId="LiveId" clId="{61374EC2-74A0-4B7E-A59A-1715CE5DD16C}" dt="2020-02-21T11:28:09.095" v="1216" actId="20577"/>
          <ac:spMkLst>
            <pc:docMk/>
            <pc:sldMk cId="1538342588" sldId="272"/>
            <ac:spMk id="6" creationId="{68F030ED-4EC5-440E-B58F-AC0D6E56493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Notes: </a:t>
            </a:r>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Notes: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Notes: Colorado has 47 breweries which is 8 more than California which is second with 39 breweries. 4 states (DC, N Dakota, S Dakota, and West Virginia) only had 1 brewery and 4 more states (Arkansas, Delaware, Mississippi, and Nevada) only have two breweries. Nevada was a shock due to it being the home of Las Vegas. The highest number of breweries appears to be west of the Mississippi river. However, the northeast united states has its </a:t>
            </a:r>
            <a:r>
              <a:rPr lang="en-US"/>
              <a:t>fair share.</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Notes: The two </a:t>
            </a:r>
            <a:r>
              <a:rPr lang="en-US" dirty="0" err="1"/>
              <a:t>dataframes</a:t>
            </a:r>
            <a:r>
              <a:rPr lang="en-US" dirty="0"/>
              <a:t> were merged by </a:t>
            </a:r>
            <a:r>
              <a:rPr lang="en-US" dirty="0" err="1"/>
              <a:t>Brewery_id</a:t>
            </a:r>
            <a:r>
              <a:rPr lang="en-US" dirty="0"/>
              <a:t>. Prior to the merge, changing the column names was required to perform the merge. Two records in the merged dataset had cities that were the same but misspelled. Both of those records were cleaned up so the city names were consistent.</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302509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Kentucky has the highest median at 0.062 ABV and Utah has the lowest at 0.04 ABV. The median IBU per state appears to vary considerably between states with an overall IBU median of 37. West Virginia has the highest median at 57.5 IBU and Utah has the lowest at 6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8672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2/21/2020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2/21/2020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2/21/2020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2/21/2020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2/21/2020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2/21/2020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3" name="Picture 2">
            <a:extLst>
              <a:ext uri="{FF2B5EF4-FFF2-40B4-BE49-F238E27FC236}">
                <a16:creationId xmlns:a16="http://schemas.microsoft.com/office/drawing/2014/main" id="{97515110-706C-47E2-88B3-AC0B99466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799D4B9-F900-4582-ADFB-B49222040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48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68001B8-EC24-4C74-AD27-D943820B93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24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32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7170" name="Picture 2">
            <a:extLst>
              <a:ext uri="{FF2B5EF4-FFF2-40B4-BE49-F238E27FC236}">
                <a16:creationId xmlns:a16="http://schemas.microsoft.com/office/drawing/2014/main" id="{D6BF28F4-4E5D-4BBC-8668-5BC49F61C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6D0047-F4A1-4D2A-A497-54A8F7000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36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4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CEO and CFO executives</a:t>
            </a:r>
          </a:p>
          <a:p>
            <a:r>
              <a:rPr lang="en-US" dirty="0"/>
              <a:t>Questions:</a:t>
            </a:r>
          </a:p>
          <a:p>
            <a:pPr marL="342900" indent="-342900">
              <a:buFont typeface="Arial" panose="020B0604020202020204" pitchFamily="34" charset="0"/>
              <a:buChar char="•"/>
            </a:pPr>
            <a:r>
              <a:rPr lang="en-US" dirty="0"/>
              <a:t>Breweries by state</a:t>
            </a:r>
          </a:p>
          <a:p>
            <a:pPr marL="342900" indent="-342900">
              <a:buFont typeface="Arial" panose="020B0604020202020204" pitchFamily="34" charset="0"/>
              <a:buChar char="•"/>
            </a:pPr>
            <a:r>
              <a:rPr lang="en-US" dirty="0"/>
              <a:t>Median ABV and IBU by state</a:t>
            </a:r>
          </a:p>
          <a:p>
            <a:pPr marL="342900" indent="-342900">
              <a:buFont typeface="Arial" panose="020B0604020202020204" pitchFamily="34" charset="0"/>
              <a:buChar char="•"/>
            </a:pPr>
            <a:r>
              <a:rPr lang="en-US" dirty="0"/>
              <a:t>Highest level of ABV and IBU by state</a:t>
            </a:r>
          </a:p>
          <a:p>
            <a:pPr marL="342900" indent="-342900">
              <a:buFont typeface="Arial" panose="020B0604020202020204" pitchFamily="34" charset="0"/>
              <a:buChar char="•"/>
            </a:pPr>
            <a:r>
              <a:rPr lang="en-US" dirty="0"/>
              <a:t>Understand detailed information related to ABV</a:t>
            </a:r>
          </a:p>
          <a:p>
            <a:pPr marL="342900" indent="-342900">
              <a:buFont typeface="Arial" panose="020B0604020202020204" pitchFamily="34" charset="0"/>
              <a:buChar char="•"/>
            </a:pPr>
            <a:r>
              <a:rPr lang="en-US" dirty="0"/>
              <a:t>Explain relationship between ABV and IBU</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Case Study Data</a:t>
            </a:r>
          </a:p>
        </p:txBody>
      </p:sp>
      <p:sp>
        <p:nvSpPr>
          <p:cNvPr id="3" name="Text Placeholder 2">
            <a:extLst>
              <a:ext uri="{FF2B5EF4-FFF2-40B4-BE49-F238E27FC236}">
                <a16:creationId xmlns:a16="http://schemas.microsoft.com/office/drawing/2014/main" id="{B58960E6-62F2-4CE8-A634-98F979CAD2EC}"/>
              </a:ext>
            </a:extLst>
          </p:cNvPr>
          <p:cNvSpPr>
            <a:spLocks noGrp="1"/>
          </p:cNvSpPr>
          <p:nvPr>
            <p:ph type="body" sz="quarter" idx="39"/>
          </p:nvPr>
        </p:nvSpPr>
        <p:spPr>
          <a:xfrm>
            <a:off x="4067944" y="1746440"/>
            <a:ext cx="2258568" cy="505509"/>
          </a:xfrm>
        </p:spPr>
        <p:txBody>
          <a:bodyPr/>
          <a:lstStyle/>
          <a:p>
            <a:r>
              <a:rPr lang="en-US" dirty="0"/>
              <a:t>Beers</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067944" y="2459046"/>
            <a:ext cx="2256656" cy="2003544"/>
          </a:xfrm>
        </p:spPr>
        <p:txBody>
          <a:bodyPr/>
          <a:lstStyle/>
          <a:p>
            <a:pPr marL="342900" indent="-342900">
              <a:buFont typeface="Arial" panose="020B0604020202020204" pitchFamily="34" charset="0"/>
              <a:buChar char="•"/>
            </a:pPr>
            <a:r>
              <a:rPr lang="en-US" sz="1200" dirty="0"/>
              <a:t>2410 US craft beers</a:t>
            </a:r>
          </a:p>
          <a:p>
            <a:pPr marL="342900" indent="-342900">
              <a:buFont typeface="Arial" panose="020B0604020202020204" pitchFamily="34" charset="0"/>
              <a:buChar char="•"/>
            </a:pPr>
            <a:r>
              <a:rPr lang="en-US" sz="1200" dirty="0"/>
              <a:t>Beer ID</a:t>
            </a:r>
          </a:p>
          <a:p>
            <a:pPr marL="342900" indent="-342900">
              <a:buFont typeface="Arial" panose="020B0604020202020204" pitchFamily="34" charset="0"/>
              <a:buChar char="•"/>
            </a:pPr>
            <a:r>
              <a:rPr lang="en-US" sz="1200" dirty="0"/>
              <a:t>Beer names</a:t>
            </a:r>
          </a:p>
          <a:p>
            <a:pPr marL="342900" indent="-342900">
              <a:buFont typeface="Arial" panose="020B0604020202020204" pitchFamily="34" charset="0"/>
              <a:buChar char="•"/>
            </a:pPr>
            <a:r>
              <a:rPr lang="en-US" sz="1200" dirty="0"/>
              <a:t>Alcohol By Volume (ABV)</a:t>
            </a:r>
          </a:p>
          <a:p>
            <a:pPr marL="342900" indent="-342900">
              <a:buFont typeface="Arial" panose="020B0604020202020204" pitchFamily="34" charset="0"/>
              <a:buChar char="•"/>
            </a:pPr>
            <a:r>
              <a:rPr lang="en-US" sz="1200" dirty="0"/>
              <a:t>International Bitterness Units (IBU)</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Style</a:t>
            </a:r>
          </a:p>
          <a:p>
            <a:pPr marL="342900" indent="-342900">
              <a:buFont typeface="Arial" panose="020B0604020202020204" pitchFamily="34" charset="0"/>
              <a:buChar char="•"/>
            </a:pPr>
            <a:r>
              <a:rPr lang="en-US" sz="1200" dirty="0"/>
              <a:t>Ounces</a:t>
            </a:r>
          </a:p>
        </p:txBody>
      </p:sp>
      <p:sp>
        <p:nvSpPr>
          <p:cNvPr id="5" name="Text Placeholder 2">
            <a:extLst>
              <a:ext uri="{FF2B5EF4-FFF2-40B4-BE49-F238E27FC236}">
                <a16:creationId xmlns:a16="http://schemas.microsoft.com/office/drawing/2014/main" id="{5915C85E-29AE-47CD-89A4-B1323DFF0C60}"/>
              </a:ext>
            </a:extLst>
          </p:cNvPr>
          <p:cNvSpPr txBox="1">
            <a:spLocks/>
          </p:cNvSpPr>
          <p:nvPr/>
        </p:nvSpPr>
        <p:spPr>
          <a:xfrm>
            <a:off x="6629400" y="1759860"/>
            <a:ext cx="2258568" cy="505509"/>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anose="020B0604020202020204" pitchFamily="34" charset="0"/>
              <a:buNone/>
              <a:defRPr sz="2800" kern="1200">
                <a:solidFill>
                  <a:schemeClr val="accent3"/>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Breweries</a:t>
            </a:r>
          </a:p>
        </p:txBody>
      </p:sp>
      <p:sp>
        <p:nvSpPr>
          <p:cNvPr id="6" name="Text Placeholder 3">
            <a:extLst>
              <a:ext uri="{FF2B5EF4-FFF2-40B4-BE49-F238E27FC236}">
                <a16:creationId xmlns:a16="http://schemas.microsoft.com/office/drawing/2014/main" id="{F4756E6D-8370-4FE1-BB7E-D014C95F1E33}"/>
              </a:ext>
            </a:extLst>
          </p:cNvPr>
          <p:cNvSpPr txBox="1">
            <a:spLocks/>
          </p:cNvSpPr>
          <p:nvPr/>
        </p:nvSpPr>
        <p:spPr>
          <a:xfrm>
            <a:off x="6629400" y="2472466"/>
            <a:ext cx="2258568" cy="2003544"/>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200" dirty="0"/>
              <a:t>558 US breweries</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Brewery names</a:t>
            </a:r>
          </a:p>
          <a:p>
            <a:pPr marL="342900" indent="-342900">
              <a:buFont typeface="Arial" panose="020B0604020202020204" pitchFamily="34" charset="0"/>
              <a:buChar char="•"/>
            </a:pPr>
            <a:r>
              <a:rPr lang="en-US" sz="1200" dirty="0"/>
              <a:t>City</a:t>
            </a:r>
          </a:p>
          <a:p>
            <a:pPr marL="342900" indent="-342900">
              <a:buFont typeface="Arial" panose="020B0604020202020204" pitchFamily="34" charset="0"/>
              <a:buChar char="•"/>
            </a:pPr>
            <a:r>
              <a:rPr lang="en-US" sz="1200" dirty="0"/>
              <a:t>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51FBB7-2072-4C55-AD88-FD27BA8B63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23" t="6410" r="8462"/>
          <a:stretch/>
        </p:blipFill>
        <p:spPr bwMode="auto">
          <a:xfrm>
            <a:off x="2057400" y="1063228"/>
            <a:ext cx="5029200" cy="33375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spTree>
    <p:extLst>
      <p:ext uri="{BB962C8B-B14F-4D97-AF65-F5344CB8AC3E}">
        <p14:creationId xmlns:p14="http://schemas.microsoft.com/office/powerpoint/2010/main" val="384926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648-CE36-4A2B-B3C3-9EBD346029FA}"/>
              </a:ext>
            </a:extLst>
          </p:cNvPr>
          <p:cNvSpPr>
            <a:spLocks noGrp="1"/>
          </p:cNvSpPr>
          <p:nvPr>
            <p:ph type="title"/>
          </p:nvPr>
        </p:nvSpPr>
        <p:spPr/>
        <p:txBody>
          <a:bodyPr/>
          <a:lstStyle/>
          <a:p>
            <a:r>
              <a:rPr lang="en-US" dirty="0"/>
              <a:t>Merge beer and Brewery</a:t>
            </a:r>
          </a:p>
        </p:txBody>
      </p:sp>
      <p:pic>
        <p:nvPicPr>
          <p:cNvPr id="4" name="Picture 3">
            <a:extLst>
              <a:ext uri="{FF2B5EF4-FFF2-40B4-BE49-F238E27FC236}">
                <a16:creationId xmlns:a16="http://schemas.microsoft.com/office/drawing/2014/main" id="{C230CC9A-AA53-4CB2-95F8-89DC600FCAFC}"/>
              </a:ext>
            </a:extLst>
          </p:cNvPr>
          <p:cNvPicPr>
            <a:picLocks noChangeAspect="1"/>
          </p:cNvPicPr>
          <p:nvPr/>
        </p:nvPicPr>
        <p:blipFill>
          <a:blip r:embed="rId3"/>
          <a:stretch>
            <a:fillRect/>
          </a:stretch>
        </p:blipFill>
        <p:spPr>
          <a:xfrm>
            <a:off x="152400" y="1063228"/>
            <a:ext cx="5787160" cy="1554480"/>
          </a:xfrm>
          <a:prstGeom prst="rect">
            <a:avLst/>
          </a:prstGeom>
        </p:spPr>
      </p:pic>
      <p:pic>
        <p:nvPicPr>
          <p:cNvPr id="5" name="Picture 4">
            <a:extLst>
              <a:ext uri="{FF2B5EF4-FFF2-40B4-BE49-F238E27FC236}">
                <a16:creationId xmlns:a16="http://schemas.microsoft.com/office/drawing/2014/main" id="{EEC5FDBD-EA7A-4924-8D84-94C46331C6D1}"/>
              </a:ext>
            </a:extLst>
          </p:cNvPr>
          <p:cNvPicPr>
            <a:picLocks noChangeAspect="1"/>
          </p:cNvPicPr>
          <p:nvPr/>
        </p:nvPicPr>
        <p:blipFill>
          <a:blip r:embed="rId4"/>
          <a:stretch>
            <a:fillRect/>
          </a:stretch>
        </p:blipFill>
        <p:spPr>
          <a:xfrm>
            <a:off x="4114800" y="1063228"/>
            <a:ext cx="5755946" cy="1554480"/>
          </a:xfrm>
          <a:prstGeom prst="rect">
            <a:avLst/>
          </a:prstGeom>
        </p:spPr>
      </p:pic>
      <p:pic>
        <p:nvPicPr>
          <p:cNvPr id="6" name="Picture 5">
            <a:extLst>
              <a:ext uri="{FF2B5EF4-FFF2-40B4-BE49-F238E27FC236}">
                <a16:creationId xmlns:a16="http://schemas.microsoft.com/office/drawing/2014/main" id="{99CA9CC8-D41E-4EC2-9AD9-88EAA1C3F8F8}"/>
              </a:ext>
            </a:extLst>
          </p:cNvPr>
          <p:cNvPicPr>
            <a:picLocks noChangeAspect="1"/>
          </p:cNvPicPr>
          <p:nvPr/>
        </p:nvPicPr>
        <p:blipFill>
          <a:blip r:embed="rId4"/>
          <a:stretch>
            <a:fillRect/>
          </a:stretch>
        </p:blipFill>
        <p:spPr>
          <a:xfrm>
            <a:off x="1905000" y="3028950"/>
            <a:ext cx="5755946" cy="1554480"/>
          </a:xfrm>
          <a:prstGeom prst="rect">
            <a:avLst/>
          </a:prstGeom>
        </p:spPr>
      </p:pic>
      <p:sp>
        <p:nvSpPr>
          <p:cNvPr id="9" name="TextBox 8">
            <a:extLst>
              <a:ext uri="{FF2B5EF4-FFF2-40B4-BE49-F238E27FC236}">
                <a16:creationId xmlns:a16="http://schemas.microsoft.com/office/drawing/2014/main" id="{9DAB8808-38A7-46F2-B73D-F269E6BEEAC4}"/>
              </a:ext>
            </a:extLst>
          </p:cNvPr>
          <p:cNvSpPr txBox="1"/>
          <p:nvPr/>
        </p:nvSpPr>
        <p:spPr>
          <a:xfrm>
            <a:off x="228600" y="2800350"/>
            <a:ext cx="1371600" cy="1477328"/>
          </a:xfrm>
          <a:prstGeom prst="rect">
            <a:avLst/>
          </a:prstGeom>
          <a:noFill/>
        </p:spPr>
        <p:txBody>
          <a:bodyPr wrap="square" rtlCol="0">
            <a:spAutoFit/>
          </a:bodyPr>
          <a:lstStyle/>
          <a:p>
            <a:r>
              <a:rPr lang="en-US" dirty="0"/>
              <a:t>Insert single joined arrow that simulates the merge</a:t>
            </a:r>
          </a:p>
        </p:txBody>
      </p:sp>
    </p:spTree>
    <p:extLst>
      <p:ext uri="{BB962C8B-B14F-4D97-AF65-F5344CB8AC3E}">
        <p14:creationId xmlns:p14="http://schemas.microsoft.com/office/powerpoint/2010/main" val="246091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778"/>
          <a:stretch/>
        </p:blipFill>
        <p:spPr bwMode="auto">
          <a:xfrm>
            <a:off x="152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980578-2894-40FA-84DA-A9854B43F1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778"/>
          <a:stretch/>
        </p:blipFill>
        <p:spPr bwMode="auto">
          <a:xfrm>
            <a:off x="4724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1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1371600" y="361950"/>
            <a:ext cx="3810000" cy="857250"/>
          </a:xfrm>
        </p:spPr>
        <p:txBody>
          <a:bodyPr>
            <a:normAutofit fontScale="90000"/>
          </a:bodyPr>
          <a:lstStyle/>
          <a:p>
            <a:r>
              <a:rPr lang="en-US" dirty="0"/>
              <a:t>Medium ABV and IBU by State</a:t>
            </a:r>
          </a:p>
        </p:txBody>
      </p:sp>
      <p:pic>
        <p:nvPicPr>
          <p:cNvPr id="5" name="Picture 4">
            <a:extLst>
              <a:ext uri="{FF2B5EF4-FFF2-40B4-BE49-F238E27FC236}">
                <a16:creationId xmlns:a16="http://schemas.microsoft.com/office/drawing/2014/main" id="{6602F371-6279-4F6C-8C92-3AA295A07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6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IBU</a:t>
            </a:r>
          </a:p>
        </p:txBody>
      </p:sp>
      <p:pic>
        <p:nvPicPr>
          <p:cNvPr id="4" name="Picture 2">
            <a:extLst>
              <a:ext uri="{FF2B5EF4-FFF2-40B4-BE49-F238E27FC236}">
                <a16:creationId xmlns:a16="http://schemas.microsoft.com/office/drawing/2014/main" id="{CD3765AA-58E2-42FE-9E6E-A875BCB1D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B18D85-1151-450B-8AFF-D3E3FCE62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3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ABV</a:t>
            </a:r>
          </a:p>
        </p:txBody>
      </p:sp>
      <p:pic>
        <p:nvPicPr>
          <p:cNvPr id="5122" name="Picture 2">
            <a:extLst>
              <a:ext uri="{FF2B5EF4-FFF2-40B4-BE49-F238E27FC236}">
                <a16:creationId xmlns:a16="http://schemas.microsoft.com/office/drawing/2014/main" id="{E734F5E3-6122-4A2E-8281-C1C4D2757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29"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3F5B074-1700-48C5-A864-2001055CE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60"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860</TotalTime>
  <Words>707</Words>
  <Application>Microsoft Office PowerPoint</Application>
  <PresentationFormat>On-screen Show (16:9)</PresentationFormat>
  <Paragraphs>66</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Case Study</vt:lpstr>
      <vt:lpstr>Scope</vt:lpstr>
      <vt:lpstr>Case Study Data</vt:lpstr>
      <vt:lpstr>Breweries by State</vt:lpstr>
      <vt:lpstr>Merge beer and Brewery</vt:lpstr>
      <vt:lpstr>Missing Values</vt:lpstr>
      <vt:lpstr>Medium ABV and IBU by State</vt:lpstr>
      <vt:lpstr>Top IBU</vt:lpstr>
      <vt:lpstr>Top ABV</vt:lpstr>
      <vt:lpstr>ABV Stats and Distribution</vt:lpstr>
      <vt:lpstr>Relationship Between IBU and ABV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Thad Schwebke</cp:lastModifiedBy>
  <cp:revision>1</cp:revision>
  <dcterms:created xsi:type="dcterms:W3CDTF">2020-02-20T19:38:47Z</dcterms:created>
  <dcterms:modified xsi:type="dcterms:W3CDTF">2020-02-22T03:06:02Z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