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0DA"/>
    <a:srgbClr val="A9B2BD"/>
    <a:srgbClr val="F6F7FA"/>
    <a:srgbClr val="AD92ED"/>
    <a:srgbClr val="4FC1E9"/>
    <a:srgbClr val="C4C7CE"/>
    <a:srgbClr val="FA8150"/>
    <a:srgbClr val="E37553"/>
    <a:srgbClr val="E0653F"/>
    <a:srgbClr val="959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74EC2-74A0-4B7E-A59A-1715CE5DD16C}" v="104" dt="2020-02-20T20:04:20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4" autoAdjust="0"/>
  </p:normalViewPr>
  <p:slideViewPr>
    <p:cSldViewPr>
      <p:cViewPr varScale="1">
        <p:scale>
          <a:sx n="152" d="100"/>
          <a:sy n="152" d="100"/>
        </p:scale>
        <p:origin x="372" y="-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d Schwebke" userId="8a3b078b179e4a90" providerId="LiveId" clId="{61374EC2-74A0-4B7E-A59A-1715CE5DD16C}"/>
    <pc:docChg chg="custSel addSld modSld sldOrd">
      <pc:chgData name="Thad Schwebke" userId="8a3b078b179e4a90" providerId="LiveId" clId="{61374EC2-74A0-4B7E-A59A-1715CE5DD16C}" dt="2020-02-20T20:04:20.896" v="317" actId="14100"/>
      <pc:docMkLst>
        <pc:docMk/>
      </pc:docMkLst>
      <pc:sldChg chg="addSp delSp modSp add">
        <pc:chgData name="Thad Schwebke" userId="8a3b078b179e4a90" providerId="LiveId" clId="{61374EC2-74A0-4B7E-A59A-1715CE5DD16C}" dt="2020-02-20T19:52:06.950" v="184" actId="1076"/>
        <pc:sldMkLst>
          <pc:docMk/>
          <pc:sldMk cId="3849262026" sldId="261"/>
        </pc:sldMkLst>
        <pc:spChg chg="mod">
          <ac:chgData name="Thad Schwebke" userId="8a3b078b179e4a90" providerId="LiveId" clId="{61374EC2-74A0-4B7E-A59A-1715CE5DD16C}" dt="2020-02-20T19:45:56.304" v="20" actId="20577"/>
          <ac:spMkLst>
            <pc:docMk/>
            <pc:sldMk cId="3849262026" sldId="261"/>
            <ac:spMk id="2" creationId="{30070F79-AB20-47CA-BB52-E5CAEB8DF287}"/>
          </ac:spMkLst>
        </pc:spChg>
        <pc:spChg chg="del">
          <ac:chgData name="Thad Schwebke" userId="8a3b078b179e4a90" providerId="LiveId" clId="{61374EC2-74A0-4B7E-A59A-1715CE5DD16C}" dt="2020-02-20T19:50:41.008" v="173" actId="478"/>
          <ac:spMkLst>
            <pc:docMk/>
            <pc:sldMk cId="3849262026" sldId="261"/>
            <ac:spMk id="3" creationId="{6891D4FA-95B5-434E-9A49-0EB803F21D5B}"/>
          </ac:spMkLst>
        </pc:spChg>
        <pc:picChg chg="add del">
          <ac:chgData name="Thad Schwebke" userId="8a3b078b179e4a90" providerId="LiveId" clId="{61374EC2-74A0-4B7E-A59A-1715CE5DD16C}" dt="2020-02-20T19:50:38.395" v="172"/>
          <ac:picMkLst>
            <pc:docMk/>
            <pc:sldMk cId="3849262026" sldId="261"/>
            <ac:picMk id="1026" creationId="{8FFB4ADB-A112-4D38-9265-F5B95D51FEEB}"/>
          </ac:picMkLst>
        </pc:picChg>
        <pc:picChg chg="add mod">
          <ac:chgData name="Thad Schwebke" userId="8a3b078b179e4a90" providerId="LiveId" clId="{61374EC2-74A0-4B7E-A59A-1715CE5DD16C}" dt="2020-02-20T19:52:06.950" v="184" actId="1076"/>
          <ac:picMkLst>
            <pc:docMk/>
            <pc:sldMk cId="3849262026" sldId="261"/>
            <ac:picMk id="1028" creationId="{E017A456-F2C0-441A-B31D-CB4C5A8464A1}"/>
          </ac:picMkLst>
        </pc:picChg>
        <pc:picChg chg="add mod">
          <ac:chgData name="Thad Schwebke" userId="8a3b078b179e4a90" providerId="LiveId" clId="{61374EC2-74A0-4B7E-A59A-1715CE5DD16C}" dt="2020-02-20T19:52:05.414" v="183" actId="1076"/>
          <ac:picMkLst>
            <pc:docMk/>
            <pc:sldMk cId="3849262026" sldId="261"/>
            <ac:picMk id="1030" creationId="{080E6660-4F3B-4ECD-A425-68EF0418EE8D}"/>
          </ac:picMkLst>
        </pc:picChg>
      </pc:sldChg>
      <pc:sldChg chg="addSp delSp modSp add">
        <pc:chgData name="Thad Schwebke" userId="8a3b078b179e4a90" providerId="LiveId" clId="{61374EC2-74A0-4B7E-A59A-1715CE5DD16C}" dt="2020-02-20T19:53:50.087" v="194" actId="1076"/>
        <pc:sldMkLst>
          <pc:docMk/>
          <pc:sldMk cId="2460916010" sldId="262"/>
        </pc:sldMkLst>
        <pc:spChg chg="mod">
          <ac:chgData name="Thad Schwebke" userId="8a3b078b179e4a90" providerId="LiveId" clId="{61374EC2-74A0-4B7E-A59A-1715CE5DD16C}" dt="2020-02-20T19:46:10" v="42" actId="20577"/>
          <ac:spMkLst>
            <pc:docMk/>
            <pc:sldMk cId="2460916010" sldId="262"/>
            <ac:spMk id="2" creationId="{6FE82648-CE36-4A2B-B3C3-9EBD346029FA}"/>
          </ac:spMkLst>
        </pc:spChg>
        <pc:spChg chg="del">
          <ac:chgData name="Thad Schwebke" userId="8a3b078b179e4a90" providerId="LiveId" clId="{61374EC2-74A0-4B7E-A59A-1715CE5DD16C}" dt="2020-02-20T19:52:55.269" v="185" actId="478"/>
          <ac:spMkLst>
            <pc:docMk/>
            <pc:sldMk cId="2460916010" sldId="262"/>
            <ac:spMk id="3" creationId="{F77C66F3-455E-43B8-91AC-5BA43D05E23D}"/>
          </ac:spMkLst>
        </pc:spChg>
        <pc:picChg chg="add mod">
          <ac:chgData name="Thad Schwebke" userId="8a3b078b179e4a90" providerId="LiveId" clId="{61374EC2-74A0-4B7E-A59A-1715CE5DD16C}" dt="2020-02-20T19:53:41.815" v="192" actId="14100"/>
          <ac:picMkLst>
            <pc:docMk/>
            <pc:sldMk cId="2460916010" sldId="262"/>
            <ac:picMk id="4" creationId="{C230CC9A-AA53-4CB2-95F8-89DC600FCAFC}"/>
          </ac:picMkLst>
        </pc:picChg>
        <pc:picChg chg="add mod">
          <ac:chgData name="Thad Schwebke" userId="8a3b078b179e4a90" providerId="LiveId" clId="{61374EC2-74A0-4B7E-A59A-1715CE5DD16C}" dt="2020-02-20T19:53:50.087" v="194" actId="1076"/>
          <ac:picMkLst>
            <pc:docMk/>
            <pc:sldMk cId="2460916010" sldId="262"/>
            <ac:picMk id="5" creationId="{EEC5FDBD-EA7A-4924-8D84-94C46331C6D1}"/>
          </ac:picMkLst>
        </pc:picChg>
      </pc:sldChg>
      <pc:sldChg chg="addSp delSp modSp add">
        <pc:chgData name="Thad Schwebke" userId="8a3b078b179e4a90" providerId="LiveId" clId="{61374EC2-74A0-4B7E-A59A-1715CE5DD16C}" dt="2020-02-20T19:56:08.121" v="218" actId="1076"/>
        <pc:sldMkLst>
          <pc:docMk/>
          <pc:sldMk cId="1524816342" sldId="263"/>
        </pc:sldMkLst>
        <pc:spChg chg="mod">
          <ac:chgData name="Thad Schwebke" userId="8a3b078b179e4a90" providerId="LiveId" clId="{61374EC2-74A0-4B7E-A59A-1715CE5DD16C}" dt="2020-02-20T19:46:51.604" v="56" actId="20577"/>
          <ac:spMkLst>
            <pc:docMk/>
            <pc:sldMk cId="1524816342" sldId="263"/>
            <ac:spMk id="2" creationId="{C4752280-F4DF-4EFB-B55C-9788B7D62FEC}"/>
          </ac:spMkLst>
        </pc:spChg>
        <pc:spChg chg="del">
          <ac:chgData name="Thad Schwebke" userId="8a3b078b179e4a90" providerId="LiveId" clId="{61374EC2-74A0-4B7E-A59A-1715CE5DD16C}" dt="2020-02-20T19:54:15.045" v="195" actId="478"/>
          <ac:spMkLst>
            <pc:docMk/>
            <pc:sldMk cId="1524816342" sldId="263"/>
            <ac:spMk id="3" creationId="{D29DCA66-FB83-4DFA-97A8-C248E181AC83}"/>
          </ac:spMkLst>
        </pc:spChg>
        <pc:picChg chg="add mod">
          <ac:chgData name="Thad Schwebke" userId="8a3b078b179e4a90" providerId="LiveId" clId="{61374EC2-74A0-4B7E-A59A-1715CE5DD16C}" dt="2020-02-20T19:54:59.690" v="203" actId="1076"/>
          <ac:picMkLst>
            <pc:docMk/>
            <pc:sldMk cId="1524816342" sldId="263"/>
            <ac:picMk id="2050" creationId="{6B4D342B-1CE4-42CA-B4E5-AC259B77E274}"/>
          </ac:picMkLst>
        </pc:picChg>
        <pc:picChg chg="add mod">
          <ac:chgData name="Thad Schwebke" userId="8a3b078b179e4a90" providerId="LiveId" clId="{61374EC2-74A0-4B7E-A59A-1715CE5DD16C}" dt="2020-02-20T19:56:05.892" v="217" actId="1076"/>
          <ac:picMkLst>
            <pc:docMk/>
            <pc:sldMk cId="1524816342" sldId="263"/>
            <ac:picMk id="2052" creationId="{A89BA44E-8930-4916-8A10-D0C07545B071}"/>
          </ac:picMkLst>
        </pc:picChg>
        <pc:picChg chg="add mod">
          <ac:chgData name="Thad Schwebke" userId="8a3b078b179e4a90" providerId="LiveId" clId="{61374EC2-74A0-4B7E-A59A-1715CE5DD16C}" dt="2020-02-20T19:56:08.121" v="218" actId="1076"/>
          <ac:picMkLst>
            <pc:docMk/>
            <pc:sldMk cId="1524816342" sldId="263"/>
            <ac:picMk id="2054" creationId="{5C03E47F-4871-4A2E-89CF-8DFD8B87C3C8}"/>
          </ac:picMkLst>
        </pc:picChg>
      </pc:sldChg>
      <pc:sldChg chg="addSp delSp modSp add">
        <pc:chgData name="Thad Schwebke" userId="8a3b078b179e4a90" providerId="LiveId" clId="{61374EC2-74A0-4B7E-A59A-1715CE5DD16C}" dt="2020-02-20T19:58:11.671" v="259" actId="1076"/>
        <pc:sldMkLst>
          <pc:docMk/>
          <pc:sldMk cId="2663868610" sldId="264"/>
        </pc:sldMkLst>
        <pc:spChg chg="mod">
          <ac:chgData name="Thad Schwebke" userId="8a3b078b179e4a90" providerId="LiveId" clId="{61374EC2-74A0-4B7E-A59A-1715CE5DD16C}" dt="2020-02-20T19:47:19.048" v="83" actId="20577"/>
          <ac:spMkLst>
            <pc:docMk/>
            <pc:sldMk cId="2663868610" sldId="264"/>
            <ac:spMk id="2" creationId="{8D8003AF-F773-49EF-8D94-9D7D95CB2D76}"/>
          </ac:spMkLst>
        </pc:spChg>
        <pc:spChg chg="del">
          <ac:chgData name="Thad Schwebke" userId="8a3b078b179e4a90" providerId="LiveId" clId="{61374EC2-74A0-4B7E-A59A-1715CE5DD16C}" dt="2020-02-20T19:57:13.801" v="219" actId="478"/>
          <ac:spMkLst>
            <pc:docMk/>
            <pc:sldMk cId="2663868610" sldId="264"/>
            <ac:spMk id="3" creationId="{1B6B94C2-C3E1-443F-9BE4-87A8CD46E4EA}"/>
          </ac:spMkLst>
        </pc:spChg>
        <pc:spChg chg="add mod">
          <ac:chgData name="Thad Schwebke" userId="8a3b078b179e4a90" providerId="LiveId" clId="{61374EC2-74A0-4B7E-A59A-1715CE5DD16C}" dt="2020-02-20T19:57:42.546" v="253" actId="1076"/>
          <ac:spMkLst>
            <pc:docMk/>
            <pc:sldMk cId="2663868610" sldId="264"/>
            <ac:spMk id="4" creationId="{1040D74A-13E6-4708-89E3-2D0C88DEC3FD}"/>
          </ac:spMkLst>
        </pc:spChg>
        <pc:picChg chg="add mod">
          <ac:chgData name="Thad Schwebke" userId="8a3b078b179e4a90" providerId="LiveId" clId="{61374EC2-74A0-4B7E-A59A-1715CE5DD16C}" dt="2020-02-20T19:57:56.543" v="256" actId="1076"/>
          <ac:picMkLst>
            <pc:docMk/>
            <pc:sldMk cId="2663868610" sldId="264"/>
            <ac:picMk id="3074" creationId="{EF08CE2D-A0D2-427F-8A6F-85928E59E1B9}"/>
          </ac:picMkLst>
        </pc:picChg>
        <pc:picChg chg="add mod">
          <ac:chgData name="Thad Schwebke" userId="8a3b078b179e4a90" providerId="LiveId" clId="{61374EC2-74A0-4B7E-A59A-1715CE5DD16C}" dt="2020-02-20T19:58:11.671" v="259" actId="1076"/>
          <ac:picMkLst>
            <pc:docMk/>
            <pc:sldMk cId="2663868610" sldId="264"/>
            <ac:picMk id="3076" creationId="{301B551B-9E50-4712-B9C3-D6AD4B68E124}"/>
          </ac:picMkLst>
        </pc:picChg>
      </pc:sldChg>
      <pc:sldChg chg="addSp delSp modSp add">
        <pc:chgData name="Thad Schwebke" userId="8a3b078b179e4a90" providerId="LiveId" clId="{61374EC2-74A0-4B7E-A59A-1715CE5DD16C}" dt="2020-02-20T20:00:11.629" v="279" actId="1076"/>
        <pc:sldMkLst>
          <pc:docMk/>
          <pc:sldMk cId="245379799" sldId="265"/>
        </pc:sldMkLst>
        <pc:spChg chg="mod">
          <ac:chgData name="Thad Schwebke" userId="8a3b078b179e4a90" providerId="LiveId" clId="{61374EC2-74A0-4B7E-A59A-1715CE5DD16C}" dt="2020-02-20T19:59:35.860" v="271" actId="20577"/>
          <ac:spMkLst>
            <pc:docMk/>
            <pc:sldMk cId="245379799" sldId="265"/>
            <ac:spMk id="2" creationId="{300BBF5E-404A-4162-BF76-30A21C5CD566}"/>
          </ac:spMkLst>
        </pc:spChg>
        <pc:spChg chg="del">
          <ac:chgData name="Thad Schwebke" userId="8a3b078b179e4a90" providerId="LiveId" clId="{61374EC2-74A0-4B7E-A59A-1715CE5DD16C}" dt="2020-02-20T19:58:22.310" v="260" actId="478"/>
          <ac:spMkLst>
            <pc:docMk/>
            <pc:sldMk cId="245379799" sldId="265"/>
            <ac:spMk id="3" creationId="{8ED2079A-8CB0-4E3F-B102-92CC89EAFC2D}"/>
          </ac:spMkLst>
        </pc:spChg>
        <pc:picChg chg="add del mod">
          <ac:chgData name="Thad Schwebke" userId="8a3b078b179e4a90" providerId="LiveId" clId="{61374EC2-74A0-4B7E-A59A-1715CE5DD16C}" dt="2020-02-20T19:59:38.100" v="272" actId="478"/>
          <ac:picMkLst>
            <pc:docMk/>
            <pc:sldMk cId="245379799" sldId="265"/>
            <ac:picMk id="4098" creationId="{37C2A593-B898-4EE4-8A54-BFB6793E9642}"/>
          </ac:picMkLst>
        </pc:picChg>
        <pc:picChg chg="add del mod">
          <ac:chgData name="Thad Schwebke" userId="8a3b078b179e4a90" providerId="LiveId" clId="{61374EC2-74A0-4B7E-A59A-1715CE5DD16C}" dt="2020-02-20T19:59:38.768" v="273" actId="478"/>
          <ac:picMkLst>
            <pc:docMk/>
            <pc:sldMk cId="245379799" sldId="265"/>
            <ac:picMk id="4100" creationId="{B7D44B16-60CE-4BD6-B53D-9D925B4FCE2C}"/>
          </ac:picMkLst>
        </pc:picChg>
        <pc:picChg chg="add mod">
          <ac:chgData name="Thad Schwebke" userId="8a3b078b179e4a90" providerId="LiveId" clId="{61374EC2-74A0-4B7E-A59A-1715CE5DD16C}" dt="2020-02-20T19:59:57.089" v="276" actId="1076"/>
          <ac:picMkLst>
            <pc:docMk/>
            <pc:sldMk cId="245379799" sldId="265"/>
            <ac:picMk id="4102" creationId="{DC4704CB-E1D7-492E-B379-31EF9A6B3E40}"/>
          </ac:picMkLst>
        </pc:picChg>
        <pc:picChg chg="add mod">
          <ac:chgData name="Thad Schwebke" userId="8a3b078b179e4a90" providerId="LiveId" clId="{61374EC2-74A0-4B7E-A59A-1715CE5DD16C}" dt="2020-02-20T20:00:11.629" v="279" actId="1076"/>
          <ac:picMkLst>
            <pc:docMk/>
            <pc:sldMk cId="245379799" sldId="265"/>
            <ac:picMk id="4104" creationId="{8D5FAA0D-F3B8-492D-BC13-8C22D49C3AAB}"/>
          </ac:picMkLst>
        </pc:picChg>
      </pc:sldChg>
      <pc:sldChg chg="addSp delSp modSp add">
        <pc:chgData name="Thad Schwebke" userId="8a3b078b179e4a90" providerId="LiveId" clId="{61374EC2-74A0-4B7E-A59A-1715CE5DD16C}" dt="2020-02-20T20:02:57.560" v="305" actId="21"/>
        <pc:sldMkLst>
          <pc:docMk/>
          <pc:sldMk cId="1387322310" sldId="266"/>
        </pc:sldMkLst>
        <pc:spChg chg="mod">
          <ac:chgData name="Thad Schwebke" userId="8a3b078b179e4a90" providerId="LiveId" clId="{61374EC2-74A0-4B7E-A59A-1715CE5DD16C}" dt="2020-02-20T19:49:00.229" v="138" actId="20577"/>
          <ac:spMkLst>
            <pc:docMk/>
            <pc:sldMk cId="1387322310" sldId="266"/>
            <ac:spMk id="2" creationId="{C06565CC-4BFD-4A68-874A-74D0DB174AB6}"/>
          </ac:spMkLst>
        </pc:spChg>
        <pc:spChg chg="del">
          <ac:chgData name="Thad Schwebke" userId="8a3b078b179e4a90" providerId="LiveId" clId="{61374EC2-74A0-4B7E-A59A-1715CE5DD16C}" dt="2020-02-20T20:00:23.904" v="280" actId="478"/>
          <ac:spMkLst>
            <pc:docMk/>
            <pc:sldMk cId="1387322310" sldId="266"/>
            <ac:spMk id="3" creationId="{0CF637A0-081D-43B0-A4B2-31BAB32BDDEA}"/>
          </ac:spMkLst>
        </pc:spChg>
        <pc:picChg chg="add mod">
          <ac:chgData name="Thad Schwebke" userId="8a3b078b179e4a90" providerId="LiveId" clId="{61374EC2-74A0-4B7E-A59A-1715CE5DD16C}" dt="2020-02-20T20:00:37.281" v="283" actId="1076"/>
          <ac:picMkLst>
            <pc:docMk/>
            <pc:sldMk cId="1387322310" sldId="266"/>
            <ac:picMk id="6146" creationId="{3335A281-4CFE-41EE-804B-865AD0E3FCE3}"/>
          </ac:picMkLst>
        </pc:picChg>
        <pc:picChg chg="add mod">
          <ac:chgData name="Thad Schwebke" userId="8a3b078b179e4a90" providerId="LiveId" clId="{61374EC2-74A0-4B7E-A59A-1715CE5DD16C}" dt="2020-02-20T20:02:25.774" v="299" actId="1076"/>
          <ac:picMkLst>
            <pc:docMk/>
            <pc:sldMk cId="1387322310" sldId="266"/>
            <ac:picMk id="6148" creationId="{9FDE31C4-2DFE-4C52-9439-236749EADC64}"/>
          </ac:picMkLst>
        </pc:picChg>
        <pc:picChg chg="add mod">
          <ac:chgData name="Thad Schwebke" userId="8a3b078b179e4a90" providerId="LiveId" clId="{61374EC2-74A0-4B7E-A59A-1715CE5DD16C}" dt="2020-02-20T20:01:08.963" v="289" actId="1076"/>
          <ac:picMkLst>
            <pc:docMk/>
            <pc:sldMk cId="1387322310" sldId="266"/>
            <ac:picMk id="6150" creationId="{51AF7C21-823B-435E-92A3-BF4ED773E3AE}"/>
          </ac:picMkLst>
        </pc:picChg>
        <pc:picChg chg="add mod">
          <ac:chgData name="Thad Schwebke" userId="8a3b078b179e4a90" providerId="LiveId" clId="{61374EC2-74A0-4B7E-A59A-1715CE5DD16C}" dt="2020-02-20T20:01:24.500" v="292" actId="1076"/>
          <ac:picMkLst>
            <pc:docMk/>
            <pc:sldMk cId="1387322310" sldId="266"/>
            <ac:picMk id="6152" creationId="{18ED6B64-2B80-43EA-AB33-141AAF2B927F}"/>
          </ac:picMkLst>
        </pc:picChg>
        <pc:picChg chg="add mod">
          <ac:chgData name="Thad Schwebke" userId="8a3b078b179e4a90" providerId="LiveId" clId="{61374EC2-74A0-4B7E-A59A-1715CE5DD16C}" dt="2020-02-20T20:02:27.753" v="300" actId="1076"/>
          <ac:picMkLst>
            <pc:docMk/>
            <pc:sldMk cId="1387322310" sldId="266"/>
            <ac:picMk id="6154" creationId="{C8CC0FFF-20BC-46E8-AF23-CDE7DAD2C5C7}"/>
          </ac:picMkLst>
        </pc:picChg>
        <pc:picChg chg="add del mod">
          <ac:chgData name="Thad Schwebke" userId="8a3b078b179e4a90" providerId="LiveId" clId="{61374EC2-74A0-4B7E-A59A-1715CE5DD16C}" dt="2020-02-20T20:02:57.560" v="305" actId="21"/>
          <ac:picMkLst>
            <pc:docMk/>
            <pc:sldMk cId="1387322310" sldId="266"/>
            <ac:picMk id="6156" creationId="{18A1BB64-8E0D-4070-8ECA-9656C24B0E25}"/>
          </ac:picMkLst>
        </pc:picChg>
        <pc:picChg chg="add del mod">
          <ac:chgData name="Thad Schwebke" userId="8a3b078b179e4a90" providerId="LiveId" clId="{61374EC2-74A0-4B7E-A59A-1715CE5DD16C}" dt="2020-02-20T20:02:57.560" v="305" actId="21"/>
          <ac:picMkLst>
            <pc:docMk/>
            <pc:sldMk cId="1387322310" sldId="266"/>
            <ac:picMk id="6158" creationId="{192C2930-B3D7-4619-9D09-1D97F62AFF71}"/>
          </ac:picMkLst>
        </pc:picChg>
      </pc:sldChg>
      <pc:sldChg chg="addSp delSp modSp add">
        <pc:chgData name="Thad Schwebke" userId="8a3b078b179e4a90" providerId="LiveId" clId="{61374EC2-74A0-4B7E-A59A-1715CE5DD16C}" dt="2020-02-20T20:04:20.896" v="317" actId="14100"/>
        <pc:sldMkLst>
          <pc:docMk/>
          <pc:sldMk cId="4003640020" sldId="267"/>
        </pc:sldMkLst>
        <pc:spChg chg="mod">
          <ac:chgData name="Thad Schwebke" userId="8a3b078b179e4a90" providerId="LiveId" clId="{61374EC2-74A0-4B7E-A59A-1715CE5DD16C}" dt="2020-02-20T19:49:21.839" v="170" actId="20577"/>
          <ac:spMkLst>
            <pc:docMk/>
            <pc:sldMk cId="4003640020" sldId="267"/>
            <ac:spMk id="2" creationId="{48B828A6-A73B-4DEA-BD33-B6CEB6EA43D6}"/>
          </ac:spMkLst>
        </pc:spChg>
        <pc:spChg chg="del">
          <ac:chgData name="Thad Schwebke" userId="8a3b078b179e4a90" providerId="LiveId" clId="{61374EC2-74A0-4B7E-A59A-1715CE5DD16C}" dt="2020-02-20T20:03:02.440" v="306" actId="478"/>
          <ac:spMkLst>
            <pc:docMk/>
            <pc:sldMk cId="4003640020" sldId="267"/>
            <ac:spMk id="3" creationId="{5223D254-6223-4630-B5D3-129B0D1889C4}"/>
          </ac:spMkLst>
        </pc:spChg>
        <pc:picChg chg="add mod">
          <ac:chgData name="Thad Schwebke" userId="8a3b078b179e4a90" providerId="LiveId" clId="{61374EC2-74A0-4B7E-A59A-1715CE5DD16C}" dt="2020-02-20T20:03:22.021" v="311" actId="1076"/>
          <ac:picMkLst>
            <pc:docMk/>
            <pc:sldMk cId="4003640020" sldId="267"/>
            <ac:picMk id="4" creationId="{F77260D3-94A3-4A4A-ADAB-DEEE5AC49ED7}"/>
          </ac:picMkLst>
        </pc:picChg>
        <pc:picChg chg="add mod">
          <ac:chgData name="Thad Schwebke" userId="8a3b078b179e4a90" providerId="LiveId" clId="{61374EC2-74A0-4B7E-A59A-1715CE5DD16C}" dt="2020-02-20T20:03:23.983" v="312" actId="1076"/>
          <ac:picMkLst>
            <pc:docMk/>
            <pc:sldMk cId="4003640020" sldId="267"/>
            <ac:picMk id="5" creationId="{393656D6-1FBA-42DD-8361-40FE09EB67D0}"/>
          </ac:picMkLst>
        </pc:picChg>
        <pc:picChg chg="add mod">
          <ac:chgData name="Thad Schwebke" userId="8a3b078b179e4a90" providerId="LiveId" clId="{61374EC2-74A0-4B7E-A59A-1715CE5DD16C}" dt="2020-02-20T20:03:20.344" v="310" actId="1076"/>
          <ac:picMkLst>
            <pc:docMk/>
            <pc:sldMk cId="4003640020" sldId="267"/>
            <ac:picMk id="7170" creationId="{BBAD26E0-A698-4AAD-A69E-7F36F696A625}"/>
          </ac:picMkLst>
        </pc:picChg>
        <pc:picChg chg="add mod">
          <ac:chgData name="Thad Schwebke" userId="8a3b078b179e4a90" providerId="LiveId" clId="{61374EC2-74A0-4B7E-A59A-1715CE5DD16C}" dt="2020-02-20T20:03:49.873" v="315" actId="1076"/>
          <ac:picMkLst>
            <pc:docMk/>
            <pc:sldMk cId="4003640020" sldId="267"/>
            <ac:picMk id="7172" creationId="{777ECB40-D891-4E83-BE68-2E0CF9FE5CD9}"/>
          </ac:picMkLst>
        </pc:picChg>
        <pc:picChg chg="add mod">
          <ac:chgData name="Thad Schwebke" userId="8a3b078b179e4a90" providerId="LiveId" clId="{61374EC2-74A0-4B7E-A59A-1715CE5DD16C}" dt="2020-02-20T20:04:20.896" v="317" actId="14100"/>
          <ac:picMkLst>
            <pc:docMk/>
            <pc:sldMk cId="4003640020" sldId="267"/>
            <ac:picMk id="7174" creationId="{7B1566E3-2F05-4B81-A115-ACCCDE6ED0AD}"/>
          </ac:picMkLst>
        </pc:picChg>
      </pc:sldChg>
      <pc:sldChg chg="modSp add ord">
        <pc:chgData name="Thad Schwebke" userId="8a3b078b179e4a90" providerId="LiveId" clId="{61374EC2-74A0-4B7E-A59A-1715CE5DD16C}" dt="2020-02-20T19:59:33.113" v="270"/>
        <pc:sldMkLst>
          <pc:docMk/>
          <pc:sldMk cId="2005336270" sldId="268"/>
        </pc:sldMkLst>
        <pc:spChg chg="mod">
          <ac:chgData name="Thad Schwebke" userId="8a3b078b179e4a90" providerId="LiveId" clId="{61374EC2-74A0-4B7E-A59A-1715CE5DD16C}" dt="2020-02-20T19:59:29.246" v="268" actId="6549"/>
          <ac:spMkLst>
            <pc:docMk/>
            <pc:sldMk cId="2005336270" sldId="268"/>
            <ac:spMk id="2" creationId="{300BBF5E-404A-4162-BF76-30A21C5CD5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Beer PP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5FA0FC5F-95F0-47DA-86D1-5D5A52434DA0}"/>
              </a:ext>
            </a:extLst>
          </p:cNvPr>
          <p:cNvSpPr>
            <a:spLocks/>
          </p:cNvSpPr>
          <p:nvPr userDrawn="1"/>
        </p:nvSpPr>
        <p:spPr bwMode="auto">
          <a:xfrm>
            <a:off x="1588" y="0"/>
            <a:ext cx="9140825" cy="3492500"/>
          </a:xfrm>
          <a:custGeom>
            <a:avLst/>
            <a:gdLst>
              <a:gd name="T0" fmla="*/ 11516 w 11516"/>
              <a:gd name="T1" fmla="*/ 0 h 4400"/>
              <a:gd name="T2" fmla="*/ 11516 w 11516"/>
              <a:gd name="T3" fmla="*/ 3893 h 4400"/>
              <a:gd name="T4" fmla="*/ 0 w 11516"/>
              <a:gd name="T5" fmla="*/ 4400 h 4400"/>
              <a:gd name="T6" fmla="*/ 0 w 11516"/>
              <a:gd name="T7" fmla="*/ 0 h 4400"/>
              <a:gd name="T8" fmla="*/ 11516 w 11516"/>
              <a:gd name="T9" fmla="*/ 0 h 4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6" h="4400">
                <a:moveTo>
                  <a:pt x="11516" y="0"/>
                </a:moveTo>
                <a:lnTo>
                  <a:pt x="11516" y="3893"/>
                </a:lnTo>
                <a:lnTo>
                  <a:pt x="0" y="4400"/>
                </a:lnTo>
                <a:lnTo>
                  <a:pt x="0" y="0"/>
                </a:lnTo>
                <a:lnTo>
                  <a:pt x="11516" y="0"/>
                </a:lnTo>
                <a:close/>
              </a:path>
            </a:pathLst>
          </a:custGeom>
          <a:solidFill>
            <a:srgbClr val="FBD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BCD77E50-08B1-461C-8531-9A3CC6F772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714876" y="1608376"/>
            <a:ext cx="3673549" cy="857250"/>
          </a:xfrm>
        </p:spPr>
        <p:txBody>
          <a:bodyPr>
            <a:noAutofit/>
          </a:bodyPr>
          <a:lstStyle>
            <a:lvl1pPr algn="l">
              <a:defRPr sz="54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Beer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3" name="Text Placeholder 4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751222" y="2284980"/>
            <a:ext cx="3664315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E7FD111-E633-4783-8AE9-1576886AC3D3}"/>
              </a:ext>
            </a:extLst>
          </p:cNvPr>
          <p:cNvGrpSpPr/>
          <p:nvPr userDrawn="1"/>
        </p:nvGrpSpPr>
        <p:grpSpPr>
          <a:xfrm>
            <a:off x="6799263" y="2881313"/>
            <a:ext cx="850900" cy="850900"/>
            <a:chOff x="6799263" y="2881313"/>
            <a:chExt cx="850900" cy="850900"/>
          </a:xfrm>
        </p:grpSpPr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8288481-5DA9-4E3B-9509-D4E467D9FA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9263" y="2881313"/>
              <a:ext cx="850900" cy="850900"/>
            </a:xfrm>
            <a:custGeom>
              <a:avLst/>
              <a:gdLst>
                <a:gd name="T0" fmla="*/ 1071 w 1073"/>
                <a:gd name="T1" fmla="*/ 565 h 1073"/>
                <a:gd name="T2" fmla="*/ 1061 w 1073"/>
                <a:gd name="T3" fmla="*/ 644 h 1073"/>
                <a:gd name="T4" fmla="*/ 1039 w 1073"/>
                <a:gd name="T5" fmla="*/ 721 h 1073"/>
                <a:gd name="T6" fmla="*/ 1007 w 1073"/>
                <a:gd name="T7" fmla="*/ 792 h 1073"/>
                <a:gd name="T8" fmla="*/ 965 w 1073"/>
                <a:gd name="T9" fmla="*/ 857 h 1073"/>
                <a:gd name="T10" fmla="*/ 915 w 1073"/>
                <a:gd name="T11" fmla="*/ 916 h 1073"/>
                <a:gd name="T12" fmla="*/ 857 w 1073"/>
                <a:gd name="T13" fmla="*/ 966 h 1073"/>
                <a:gd name="T14" fmla="*/ 792 w 1073"/>
                <a:gd name="T15" fmla="*/ 1008 h 1073"/>
                <a:gd name="T16" fmla="*/ 720 w 1073"/>
                <a:gd name="T17" fmla="*/ 1041 h 1073"/>
                <a:gd name="T18" fmla="*/ 644 w 1073"/>
                <a:gd name="T19" fmla="*/ 1061 h 1073"/>
                <a:gd name="T20" fmla="*/ 564 w 1073"/>
                <a:gd name="T21" fmla="*/ 1072 h 1073"/>
                <a:gd name="T22" fmla="*/ 508 w 1073"/>
                <a:gd name="T23" fmla="*/ 1072 h 1073"/>
                <a:gd name="T24" fmla="*/ 429 w 1073"/>
                <a:gd name="T25" fmla="*/ 1061 h 1073"/>
                <a:gd name="T26" fmla="*/ 352 w 1073"/>
                <a:gd name="T27" fmla="*/ 1041 h 1073"/>
                <a:gd name="T28" fmla="*/ 281 w 1073"/>
                <a:gd name="T29" fmla="*/ 1008 h 1073"/>
                <a:gd name="T30" fmla="*/ 216 w 1073"/>
                <a:gd name="T31" fmla="*/ 966 h 1073"/>
                <a:gd name="T32" fmla="*/ 157 w 1073"/>
                <a:gd name="T33" fmla="*/ 916 h 1073"/>
                <a:gd name="T34" fmla="*/ 106 w 1073"/>
                <a:gd name="T35" fmla="*/ 857 h 1073"/>
                <a:gd name="T36" fmla="*/ 65 w 1073"/>
                <a:gd name="T37" fmla="*/ 792 h 1073"/>
                <a:gd name="T38" fmla="*/ 33 w 1073"/>
                <a:gd name="T39" fmla="*/ 721 h 1073"/>
                <a:gd name="T40" fmla="*/ 12 w 1073"/>
                <a:gd name="T41" fmla="*/ 644 h 1073"/>
                <a:gd name="T42" fmla="*/ 2 w 1073"/>
                <a:gd name="T43" fmla="*/ 565 h 1073"/>
                <a:gd name="T44" fmla="*/ 2 w 1073"/>
                <a:gd name="T45" fmla="*/ 510 h 1073"/>
                <a:gd name="T46" fmla="*/ 12 w 1073"/>
                <a:gd name="T47" fmla="*/ 429 h 1073"/>
                <a:gd name="T48" fmla="*/ 33 w 1073"/>
                <a:gd name="T49" fmla="*/ 353 h 1073"/>
                <a:gd name="T50" fmla="*/ 65 w 1073"/>
                <a:gd name="T51" fmla="*/ 281 h 1073"/>
                <a:gd name="T52" fmla="*/ 106 w 1073"/>
                <a:gd name="T53" fmla="*/ 216 h 1073"/>
                <a:gd name="T54" fmla="*/ 157 w 1073"/>
                <a:gd name="T55" fmla="*/ 158 h 1073"/>
                <a:gd name="T56" fmla="*/ 216 w 1073"/>
                <a:gd name="T57" fmla="*/ 108 h 1073"/>
                <a:gd name="T58" fmla="*/ 281 w 1073"/>
                <a:gd name="T59" fmla="*/ 66 h 1073"/>
                <a:gd name="T60" fmla="*/ 352 w 1073"/>
                <a:gd name="T61" fmla="*/ 34 h 1073"/>
                <a:gd name="T62" fmla="*/ 429 w 1073"/>
                <a:gd name="T63" fmla="*/ 12 h 1073"/>
                <a:gd name="T64" fmla="*/ 508 w 1073"/>
                <a:gd name="T65" fmla="*/ 2 h 1073"/>
                <a:gd name="T66" fmla="*/ 564 w 1073"/>
                <a:gd name="T67" fmla="*/ 2 h 1073"/>
                <a:gd name="T68" fmla="*/ 644 w 1073"/>
                <a:gd name="T69" fmla="*/ 12 h 1073"/>
                <a:gd name="T70" fmla="*/ 720 w 1073"/>
                <a:gd name="T71" fmla="*/ 34 h 1073"/>
                <a:gd name="T72" fmla="*/ 792 w 1073"/>
                <a:gd name="T73" fmla="*/ 66 h 1073"/>
                <a:gd name="T74" fmla="*/ 857 w 1073"/>
                <a:gd name="T75" fmla="*/ 108 h 1073"/>
                <a:gd name="T76" fmla="*/ 915 w 1073"/>
                <a:gd name="T77" fmla="*/ 158 h 1073"/>
                <a:gd name="T78" fmla="*/ 965 w 1073"/>
                <a:gd name="T79" fmla="*/ 216 h 1073"/>
                <a:gd name="T80" fmla="*/ 1007 w 1073"/>
                <a:gd name="T81" fmla="*/ 281 h 1073"/>
                <a:gd name="T82" fmla="*/ 1039 w 1073"/>
                <a:gd name="T83" fmla="*/ 353 h 1073"/>
                <a:gd name="T84" fmla="*/ 1061 w 1073"/>
                <a:gd name="T85" fmla="*/ 429 h 1073"/>
                <a:gd name="T86" fmla="*/ 1071 w 1073"/>
                <a:gd name="T87" fmla="*/ 51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3" h="1073">
                  <a:moveTo>
                    <a:pt x="1073" y="537"/>
                  </a:moveTo>
                  <a:lnTo>
                    <a:pt x="1073" y="537"/>
                  </a:lnTo>
                  <a:lnTo>
                    <a:pt x="1071" y="565"/>
                  </a:lnTo>
                  <a:lnTo>
                    <a:pt x="1069" y="591"/>
                  </a:lnTo>
                  <a:lnTo>
                    <a:pt x="1066" y="619"/>
                  </a:lnTo>
                  <a:lnTo>
                    <a:pt x="1061" y="644"/>
                  </a:lnTo>
                  <a:lnTo>
                    <a:pt x="1055" y="671"/>
                  </a:lnTo>
                  <a:lnTo>
                    <a:pt x="1048" y="696"/>
                  </a:lnTo>
                  <a:lnTo>
                    <a:pt x="1039" y="721"/>
                  </a:lnTo>
                  <a:lnTo>
                    <a:pt x="1030" y="746"/>
                  </a:lnTo>
                  <a:lnTo>
                    <a:pt x="1020" y="769"/>
                  </a:lnTo>
                  <a:lnTo>
                    <a:pt x="1007" y="792"/>
                  </a:lnTo>
                  <a:lnTo>
                    <a:pt x="994" y="815"/>
                  </a:lnTo>
                  <a:lnTo>
                    <a:pt x="980" y="837"/>
                  </a:lnTo>
                  <a:lnTo>
                    <a:pt x="965" y="857"/>
                  </a:lnTo>
                  <a:lnTo>
                    <a:pt x="949" y="878"/>
                  </a:lnTo>
                  <a:lnTo>
                    <a:pt x="933" y="897"/>
                  </a:lnTo>
                  <a:lnTo>
                    <a:pt x="915" y="916"/>
                  </a:lnTo>
                  <a:lnTo>
                    <a:pt x="896" y="933"/>
                  </a:lnTo>
                  <a:lnTo>
                    <a:pt x="877" y="951"/>
                  </a:lnTo>
                  <a:lnTo>
                    <a:pt x="857" y="966"/>
                  </a:lnTo>
                  <a:lnTo>
                    <a:pt x="835" y="981"/>
                  </a:lnTo>
                  <a:lnTo>
                    <a:pt x="815" y="996"/>
                  </a:lnTo>
                  <a:lnTo>
                    <a:pt x="792" y="1008"/>
                  </a:lnTo>
                  <a:lnTo>
                    <a:pt x="769" y="1020"/>
                  </a:lnTo>
                  <a:lnTo>
                    <a:pt x="744" y="1030"/>
                  </a:lnTo>
                  <a:lnTo>
                    <a:pt x="720" y="1041"/>
                  </a:lnTo>
                  <a:lnTo>
                    <a:pt x="696" y="1049"/>
                  </a:lnTo>
                  <a:lnTo>
                    <a:pt x="671" y="1056"/>
                  </a:lnTo>
                  <a:lnTo>
                    <a:pt x="644" y="1061"/>
                  </a:lnTo>
                  <a:lnTo>
                    <a:pt x="618" y="1067"/>
                  </a:lnTo>
                  <a:lnTo>
                    <a:pt x="591" y="1069"/>
                  </a:lnTo>
                  <a:lnTo>
                    <a:pt x="564" y="1072"/>
                  </a:lnTo>
                  <a:lnTo>
                    <a:pt x="536" y="1073"/>
                  </a:lnTo>
                  <a:lnTo>
                    <a:pt x="536" y="1073"/>
                  </a:lnTo>
                  <a:lnTo>
                    <a:pt x="508" y="1072"/>
                  </a:lnTo>
                  <a:lnTo>
                    <a:pt x="482" y="1069"/>
                  </a:lnTo>
                  <a:lnTo>
                    <a:pt x="454" y="1067"/>
                  </a:lnTo>
                  <a:lnTo>
                    <a:pt x="429" y="1061"/>
                  </a:lnTo>
                  <a:lnTo>
                    <a:pt x="402" y="1056"/>
                  </a:lnTo>
                  <a:lnTo>
                    <a:pt x="377" y="1049"/>
                  </a:lnTo>
                  <a:lnTo>
                    <a:pt x="352" y="1041"/>
                  </a:lnTo>
                  <a:lnTo>
                    <a:pt x="328" y="1030"/>
                  </a:lnTo>
                  <a:lnTo>
                    <a:pt x="304" y="1020"/>
                  </a:lnTo>
                  <a:lnTo>
                    <a:pt x="281" y="1008"/>
                  </a:lnTo>
                  <a:lnTo>
                    <a:pt x="258" y="996"/>
                  </a:lnTo>
                  <a:lnTo>
                    <a:pt x="237" y="981"/>
                  </a:lnTo>
                  <a:lnTo>
                    <a:pt x="216" y="966"/>
                  </a:lnTo>
                  <a:lnTo>
                    <a:pt x="195" y="951"/>
                  </a:lnTo>
                  <a:lnTo>
                    <a:pt x="175" y="933"/>
                  </a:lnTo>
                  <a:lnTo>
                    <a:pt x="157" y="916"/>
                  </a:lnTo>
                  <a:lnTo>
                    <a:pt x="140" y="897"/>
                  </a:lnTo>
                  <a:lnTo>
                    <a:pt x="123" y="878"/>
                  </a:lnTo>
                  <a:lnTo>
                    <a:pt x="106" y="857"/>
                  </a:lnTo>
                  <a:lnTo>
                    <a:pt x="93" y="837"/>
                  </a:lnTo>
                  <a:lnTo>
                    <a:pt x="78" y="815"/>
                  </a:lnTo>
                  <a:lnTo>
                    <a:pt x="65" y="792"/>
                  </a:lnTo>
                  <a:lnTo>
                    <a:pt x="53" y="769"/>
                  </a:lnTo>
                  <a:lnTo>
                    <a:pt x="43" y="746"/>
                  </a:lnTo>
                  <a:lnTo>
                    <a:pt x="33" y="721"/>
                  </a:lnTo>
                  <a:lnTo>
                    <a:pt x="25" y="696"/>
                  </a:lnTo>
                  <a:lnTo>
                    <a:pt x="18" y="671"/>
                  </a:lnTo>
                  <a:lnTo>
                    <a:pt x="12" y="644"/>
                  </a:lnTo>
                  <a:lnTo>
                    <a:pt x="6" y="619"/>
                  </a:lnTo>
                  <a:lnTo>
                    <a:pt x="3" y="591"/>
                  </a:lnTo>
                  <a:lnTo>
                    <a:pt x="2" y="56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2" y="510"/>
                  </a:lnTo>
                  <a:lnTo>
                    <a:pt x="3" y="482"/>
                  </a:lnTo>
                  <a:lnTo>
                    <a:pt x="6" y="455"/>
                  </a:lnTo>
                  <a:lnTo>
                    <a:pt x="12" y="429"/>
                  </a:lnTo>
                  <a:lnTo>
                    <a:pt x="18" y="402"/>
                  </a:lnTo>
                  <a:lnTo>
                    <a:pt x="25" y="377"/>
                  </a:lnTo>
                  <a:lnTo>
                    <a:pt x="33" y="353"/>
                  </a:lnTo>
                  <a:lnTo>
                    <a:pt x="43" y="329"/>
                  </a:lnTo>
                  <a:lnTo>
                    <a:pt x="53" y="305"/>
                  </a:lnTo>
                  <a:lnTo>
                    <a:pt x="65" y="281"/>
                  </a:lnTo>
                  <a:lnTo>
                    <a:pt x="78" y="258"/>
                  </a:lnTo>
                  <a:lnTo>
                    <a:pt x="93" y="238"/>
                  </a:lnTo>
                  <a:lnTo>
                    <a:pt x="106" y="216"/>
                  </a:lnTo>
                  <a:lnTo>
                    <a:pt x="123" y="196"/>
                  </a:lnTo>
                  <a:lnTo>
                    <a:pt x="140" y="177"/>
                  </a:lnTo>
                  <a:lnTo>
                    <a:pt x="157" y="158"/>
                  </a:lnTo>
                  <a:lnTo>
                    <a:pt x="175" y="140"/>
                  </a:lnTo>
                  <a:lnTo>
                    <a:pt x="195" y="124"/>
                  </a:lnTo>
                  <a:lnTo>
                    <a:pt x="216" y="108"/>
                  </a:lnTo>
                  <a:lnTo>
                    <a:pt x="237" y="93"/>
                  </a:lnTo>
                  <a:lnTo>
                    <a:pt x="258" y="79"/>
                  </a:lnTo>
                  <a:lnTo>
                    <a:pt x="281" y="66"/>
                  </a:lnTo>
                  <a:lnTo>
                    <a:pt x="304" y="53"/>
                  </a:lnTo>
                  <a:lnTo>
                    <a:pt x="328" y="43"/>
                  </a:lnTo>
                  <a:lnTo>
                    <a:pt x="352" y="34"/>
                  </a:lnTo>
                  <a:lnTo>
                    <a:pt x="377" y="25"/>
                  </a:lnTo>
                  <a:lnTo>
                    <a:pt x="402" y="18"/>
                  </a:lnTo>
                  <a:lnTo>
                    <a:pt x="429" y="12"/>
                  </a:lnTo>
                  <a:lnTo>
                    <a:pt x="454" y="7"/>
                  </a:lnTo>
                  <a:lnTo>
                    <a:pt x="482" y="4"/>
                  </a:lnTo>
                  <a:lnTo>
                    <a:pt x="508" y="2"/>
                  </a:lnTo>
                  <a:lnTo>
                    <a:pt x="536" y="0"/>
                  </a:lnTo>
                  <a:lnTo>
                    <a:pt x="536" y="0"/>
                  </a:lnTo>
                  <a:lnTo>
                    <a:pt x="564" y="2"/>
                  </a:lnTo>
                  <a:lnTo>
                    <a:pt x="591" y="4"/>
                  </a:lnTo>
                  <a:lnTo>
                    <a:pt x="618" y="7"/>
                  </a:lnTo>
                  <a:lnTo>
                    <a:pt x="644" y="12"/>
                  </a:lnTo>
                  <a:lnTo>
                    <a:pt x="671" y="18"/>
                  </a:lnTo>
                  <a:lnTo>
                    <a:pt x="696" y="25"/>
                  </a:lnTo>
                  <a:lnTo>
                    <a:pt x="720" y="34"/>
                  </a:lnTo>
                  <a:lnTo>
                    <a:pt x="744" y="43"/>
                  </a:lnTo>
                  <a:lnTo>
                    <a:pt x="769" y="53"/>
                  </a:lnTo>
                  <a:lnTo>
                    <a:pt x="792" y="66"/>
                  </a:lnTo>
                  <a:lnTo>
                    <a:pt x="815" y="79"/>
                  </a:lnTo>
                  <a:lnTo>
                    <a:pt x="835" y="93"/>
                  </a:lnTo>
                  <a:lnTo>
                    <a:pt x="857" y="108"/>
                  </a:lnTo>
                  <a:lnTo>
                    <a:pt x="877" y="124"/>
                  </a:lnTo>
                  <a:lnTo>
                    <a:pt x="896" y="140"/>
                  </a:lnTo>
                  <a:lnTo>
                    <a:pt x="915" y="158"/>
                  </a:lnTo>
                  <a:lnTo>
                    <a:pt x="933" y="177"/>
                  </a:lnTo>
                  <a:lnTo>
                    <a:pt x="949" y="196"/>
                  </a:lnTo>
                  <a:lnTo>
                    <a:pt x="965" y="216"/>
                  </a:lnTo>
                  <a:lnTo>
                    <a:pt x="980" y="238"/>
                  </a:lnTo>
                  <a:lnTo>
                    <a:pt x="994" y="258"/>
                  </a:lnTo>
                  <a:lnTo>
                    <a:pt x="1007" y="281"/>
                  </a:lnTo>
                  <a:lnTo>
                    <a:pt x="1020" y="305"/>
                  </a:lnTo>
                  <a:lnTo>
                    <a:pt x="1030" y="329"/>
                  </a:lnTo>
                  <a:lnTo>
                    <a:pt x="1039" y="353"/>
                  </a:lnTo>
                  <a:lnTo>
                    <a:pt x="1048" y="377"/>
                  </a:lnTo>
                  <a:lnTo>
                    <a:pt x="1055" y="402"/>
                  </a:lnTo>
                  <a:lnTo>
                    <a:pt x="1061" y="429"/>
                  </a:lnTo>
                  <a:lnTo>
                    <a:pt x="1066" y="455"/>
                  </a:lnTo>
                  <a:lnTo>
                    <a:pt x="1069" y="482"/>
                  </a:lnTo>
                  <a:lnTo>
                    <a:pt x="1071" y="510"/>
                  </a:lnTo>
                  <a:lnTo>
                    <a:pt x="1073" y="537"/>
                  </a:lnTo>
                  <a:lnTo>
                    <a:pt x="1073" y="537"/>
                  </a:ln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EBB1111E-E62F-4C6D-B03B-653F01CAFE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42163" y="2984500"/>
              <a:ext cx="174625" cy="652463"/>
            </a:xfrm>
            <a:custGeom>
              <a:avLst/>
              <a:gdLst>
                <a:gd name="T0" fmla="*/ 218 w 220"/>
                <a:gd name="T1" fmla="*/ 397 h 822"/>
                <a:gd name="T2" fmla="*/ 200 w 220"/>
                <a:gd name="T3" fmla="*/ 343 h 822"/>
                <a:gd name="T4" fmla="*/ 183 w 220"/>
                <a:gd name="T5" fmla="*/ 312 h 822"/>
                <a:gd name="T6" fmla="*/ 179 w 220"/>
                <a:gd name="T7" fmla="*/ 235 h 822"/>
                <a:gd name="T8" fmla="*/ 167 w 220"/>
                <a:gd name="T9" fmla="*/ 110 h 822"/>
                <a:gd name="T10" fmla="*/ 159 w 220"/>
                <a:gd name="T11" fmla="*/ 68 h 822"/>
                <a:gd name="T12" fmla="*/ 165 w 220"/>
                <a:gd name="T13" fmla="*/ 55 h 822"/>
                <a:gd name="T14" fmla="*/ 158 w 220"/>
                <a:gd name="T15" fmla="*/ 32 h 822"/>
                <a:gd name="T16" fmla="*/ 157 w 220"/>
                <a:gd name="T17" fmla="*/ 24 h 822"/>
                <a:gd name="T18" fmla="*/ 162 w 220"/>
                <a:gd name="T19" fmla="*/ 12 h 822"/>
                <a:gd name="T20" fmla="*/ 158 w 220"/>
                <a:gd name="T21" fmla="*/ 4 h 822"/>
                <a:gd name="T22" fmla="*/ 143 w 220"/>
                <a:gd name="T23" fmla="*/ 0 h 822"/>
                <a:gd name="T24" fmla="*/ 66 w 220"/>
                <a:gd name="T25" fmla="*/ 3 h 822"/>
                <a:gd name="T26" fmla="*/ 59 w 220"/>
                <a:gd name="T27" fmla="*/ 12 h 822"/>
                <a:gd name="T28" fmla="*/ 61 w 220"/>
                <a:gd name="T29" fmla="*/ 23 h 822"/>
                <a:gd name="T30" fmla="*/ 61 w 220"/>
                <a:gd name="T31" fmla="*/ 32 h 822"/>
                <a:gd name="T32" fmla="*/ 56 w 220"/>
                <a:gd name="T33" fmla="*/ 55 h 822"/>
                <a:gd name="T34" fmla="*/ 59 w 220"/>
                <a:gd name="T35" fmla="*/ 65 h 822"/>
                <a:gd name="T36" fmla="*/ 59 w 220"/>
                <a:gd name="T37" fmla="*/ 83 h 822"/>
                <a:gd name="T38" fmla="*/ 46 w 220"/>
                <a:gd name="T39" fmla="*/ 171 h 822"/>
                <a:gd name="T40" fmla="*/ 39 w 220"/>
                <a:gd name="T41" fmla="*/ 304 h 822"/>
                <a:gd name="T42" fmla="*/ 30 w 220"/>
                <a:gd name="T43" fmla="*/ 328 h 822"/>
                <a:gd name="T44" fmla="*/ 5 w 220"/>
                <a:gd name="T45" fmla="*/ 385 h 822"/>
                <a:gd name="T46" fmla="*/ 1 w 220"/>
                <a:gd name="T47" fmla="*/ 755 h 822"/>
                <a:gd name="T48" fmla="*/ 1 w 220"/>
                <a:gd name="T49" fmla="*/ 785 h 822"/>
                <a:gd name="T50" fmla="*/ 14 w 220"/>
                <a:gd name="T51" fmla="*/ 805 h 822"/>
                <a:gd name="T52" fmla="*/ 41 w 220"/>
                <a:gd name="T53" fmla="*/ 816 h 822"/>
                <a:gd name="T54" fmla="*/ 105 w 220"/>
                <a:gd name="T55" fmla="*/ 822 h 822"/>
                <a:gd name="T56" fmla="*/ 140 w 220"/>
                <a:gd name="T57" fmla="*/ 820 h 822"/>
                <a:gd name="T58" fmla="*/ 200 w 220"/>
                <a:gd name="T59" fmla="*/ 810 h 822"/>
                <a:gd name="T60" fmla="*/ 217 w 220"/>
                <a:gd name="T61" fmla="*/ 791 h 822"/>
                <a:gd name="T62" fmla="*/ 220 w 220"/>
                <a:gd name="T63" fmla="*/ 761 h 822"/>
                <a:gd name="T64" fmla="*/ 205 w 220"/>
                <a:gd name="T65" fmla="*/ 792 h 822"/>
                <a:gd name="T66" fmla="*/ 179 w 220"/>
                <a:gd name="T67" fmla="*/ 806 h 822"/>
                <a:gd name="T68" fmla="*/ 111 w 220"/>
                <a:gd name="T69" fmla="*/ 812 h 822"/>
                <a:gd name="T70" fmla="*/ 42 w 220"/>
                <a:gd name="T71" fmla="*/ 806 h 822"/>
                <a:gd name="T72" fmla="*/ 15 w 220"/>
                <a:gd name="T73" fmla="*/ 792 h 822"/>
                <a:gd name="T74" fmla="*/ 10 w 220"/>
                <a:gd name="T75" fmla="*/ 775 h 822"/>
                <a:gd name="T76" fmla="*/ 11 w 220"/>
                <a:gd name="T77" fmla="*/ 756 h 822"/>
                <a:gd name="T78" fmla="*/ 14 w 220"/>
                <a:gd name="T79" fmla="*/ 388 h 822"/>
                <a:gd name="T80" fmla="*/ 38 w 220"/>
                <a:gd name="T81" fmla="*/ 332 h 822"/>
                <a:gd name="T82" fmla="*/ 49 w 220"/>
                <a:gd name="T83" fmla="*/ 306 h 822"/>
                <a:gd name="T84" fmla="*/ 56 w 220"/>
                <a:gd name="T85" fmla="*/ 176 h 822"/>
                <a:gd name="T86" fmla="*/ 69 w 220"/>
                <a:gd name="T87" fmla="*/ 84 h 822"/>
                <a:gd name="T88" fmla="*/ 71 w 220"/>
                <a:gd name="T89" fmla="*/ 62 h 822"/>
                <a:gd name="T90" fmla="*/ 66 w 220"/>
                <a:gd name="T91" fmla="*/ 58 h 822"/>
                <a:gd name="T92" fmla="*/ 65 w 220"/>
                <a:gd name="T93" fmla="*/ 55 h 822"/>
                <a:gd name="T94" fmla="*/ 72 w 220"/>
                <a:gd name="T95" fmla="*/ 32 h 822"/>
                <a:gd name="T96" fmla="*/ 69 w 220"/>
                <a:gd name="T97" fmla="*/ 17 h 822"/>
                <a:gd name="T98" fmla="*/ 72 w 220"/>
                <a:gd name="T99" fmla="*/ 11 h 822"/>
                <a:gd name="T100" fmla="*/ 149 w 220"/>
                <a:gd name="T101" fmla="*/ 11 h 822"/>
                <a:gd name="T102" fmla="*/ 151 w 220"/>
                <a:gd name="T103" fmla="*/ 17 h 822"/>
                <a:gd name="T104" fmla="*/ 149 w 220"/>
                <a:gd name="T105" fmla="*/ 32 h 822"/>
                <a:gd name="T106" fmla="*/ 156 w 220"/>
                <a:gd name="T107" fmla="*/ 55 h 822"/>
                <a:gd name="T108" fmla="*/ 155 w 220"/>
                <a:gd name="T109" fmla="*/ 58 h 822"/>
                <a:gd name="T110" fmla="*/ 150 w 220"/>
                <a:gd name="T111" fmla="*/ 62 h 822"/>
                <a:gd name="T112" fmla="*/ 151 w 220"/>
                <a:gd name="T113" fmla="*/ 84 h 822"/>
                <a:gd name="T114" fmla="*/ 167 w 220"/>
                <a:gd name="T115" fmla="*/ 215 h 822"/>
                <a:gd name="T116" fmla="*/ 174 w 220"/>
                <a:gd name="T117" fmla="*/ 315 h 822"/>
                <a:gd name="T118" fmla="*/ 190 w 220"/>
                <a:gd name="T119" fmla="*/ 347 h 822"/>
                <a:gd name="T120" fmla="*/ 209 w 220"/>
                <a:gd name="T121" fmla="*/ 398 h 822"/>
                <a:gd name="T122" fmla="*/ 210 w 220"/>
                <a:gd name="T123" fmla="*/ 756 h 822"/>
                <a:gd name="T124" fmla="*/ 210 w 220"/>
                <a:gd name="T125" fmla="*/ 78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822">
                  <a:moveTo>
                    <a:pt x="219" y="755"/>
                  </a:moveTo>
                  <a:lnTo>
                    <a:pt x="219" y="408"/>
                  </a:lnTo>
                  <a:lnTo>
                    <a:pt x="219" y="408"/>
                  </a:lnTo>
                  <a:lnTo>
                    <a:pt x="218" y="397"/>
                  </a:lnTo>
                  <a:lnTo>
                    <a:pt x="216" y="385"/>
                  </a:lnTo>
                  <a:lnTo>
                    <a:pt x="213" y="374"/>
                  </a:lnTo>
                  <a:lnTo>
                    <a:pt x="209" y="364"/>
                  </a:lnTo>
                  <a:lnTo>
                    <a:pt x="200" y="343"/>
                  </a:lnTo>
                  <a:lnTo>
                    <a:pt x="190" y="328"/>
                  </a:lnTo>
                  <a:lnTo>
                    <a:pt x="190" y="328"/>
                  </a:lnTo>
                  <a:lnTo>
                    <a:pt x="187" y="320"/>
                  </a:lnTo>
                  <a:lnTo>
                    <a:pt x="183" y="312"/>
                  </a:lnTo>
                  <a:lnTo>
                    <a:pt x="181" y="304"/>
                  </a:lnTo>
                  <a:lnTo>
                    <a:pt x="181" y="296"/>
                  </a:lnTo>
                  <a:lnTo>
                    <a:pt x="181" y="296"/>
                  </a:lnTo>
                  <a:lnTo>
                    <a:pt x="179" y="235"/>
                  </a:lnTo>
                  <a:lnTo>
                    <a:pt x="174" y="171"/>
                  </a:lnTo>
                  <a:lnTo>
                    <a:pt x="174" y="171"/>
                  </a:lnTo>
                  <a:lnTo>
                    <a:pt x="171" y="138"/>
                  </a:lnTo>
                  <a:lnTo>
                    <a:pt x="167" y="110"/>
                  </a:lnTo>
                  <a:lnTo>
                    <a:pt x="162" y="83"/>
                  </a:lnTo>
                  <a:lnTo>
                    <a:pt x="162" y="83"/>
                  </a:lnTo>
                  <a:lnTo>
                    <a:pt x="159" y="68"/>
                  </a:lnTo>
                  <a:lnTo>
                    <a:pt x="159" y="68"/>
                  </a:lnTo>
                  <a:lnTo>
                    <a:pt x="162" y="65"/>
                  </a:lnTo>
                  <a:lnTo>
                    <a:pt x="164" y="63"/>
                  </a:lnTo>
                  <a:lnTo>
                    <a:pt x="165" y="60"/>
                  </a:lnTo>
                  <a:lnTo>
                    <a:pt x="165" y="55"/>
                  </a:lnTo>
                  <a:lnTo>
                    <a:pt x="165" y="55"/>
                  </a:lnTo>
                  <a:lnTo>
                    <a:pt x="164" y="50"/>
                  </a:lnTo>
                  <a:lnTo>
                    <a:pt x="163" y="43"/>
                  </a:lnTo>
                  <a:lnTo>
                    <a:pt x="158" y="32"/>
                  </a:lnTo>
                  <a:lnTo>
                    <a:pt x="158" y="32"/>
                  </a:lnTo>
                  <a:lnTo>
                    <a:pt x="158" y="28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59" y="23"/>
                  </a:lnTo>
                  <a:lnTo>
                    <a:pt x="160" y="20"/>
                  </a:lnTo>
                  <a:lnTo>
                    <a:pt x="162" y="17"/>
                  </a:lnTo>
                  <a:lnTo>
                    <a:pt x="162" y="12"/>
                  </a:lnTo>
                  <a:lnTo>
                    <a:pt x="162" y="12"/>
                  </a:lnTo>
                  <a:lnTo>
                    <a:pt x="162" y="9"/>
                  </a:lnTo>
                  <a:lnTo>
                    <a:pt x="160" y="7"/>
                  </a:lnTo>
                  <a:lnTo>
                    <a:pt x="158" y="4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2" y="1"/>
                  </a:lnTo>
                  <a:lnTo>
                    <a:pt x="66" y="3"/>
                  </a:lnTo>
                  <a:lnTo>
                    <a:pt x="62" y="4"/>
                  </a:lnTo>
                  <a:lnTo>
                    <a:pt x="60" y="7"/>
                  </a:lnTo>
                  <a:lnTo>
                    <a:pt x="59" y="9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59" y="17"/>
                  </a:lnTo>
                  <a:lnTo>
                    <a:pt x="60" y="20"/>
                  </a:lnTo>
                  <a:lnTo>
                    <a:pt x="61" y="23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2" y="28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8" y="43"/>
                  </a:lnTo>
                  <a:lnTo>
                    <a:pt x="57" y="50"/>
                  </a:lnTo>
                  <a:lnTo>
                    <a:pt x="56" y="55"/>
                  </a:lnTo>
                  <a:lnTo>
                    <a:pt x="56" y="55"/>
                  </a:lnTo>
                  <a:lnTo>
                    <a:pt x="56" y="60"/>
                  </a:lnTo>
                  <a:lnTo>
                    <a:pt x="57" y="63"/>
                  </a:lnTo>
                  <a:lnTo>
                    <a:pt x="59" y="65"/>
                  </a:lnTo>
                  <a:lnTo>
                    <a:pt x="61" y="68"/>
                  </a:lnTo>
                  <a:lnTo>
                    <a:pt x="61" y="68"/>
                  </a:lnTo>
                  <a:lnTo>
                    <a:pt x="59" y="83"/>
                  </a:lnTo>
                  <a:lnTo>
                    <a:pt x="59" y="83"/>
                  </a:lnTo>
                  <a:lnTo>
                    <a:pt x="53" y="110"/>
                  </a:lnTo>
                  <a:lnTo>
                    <a:pt x="50" y="138"/>
                  </a:lnTo>
                  <a:lnTo>
                    <a:pt x="46" y="171"/>
                  </a:lnTo>
                  <a:lnTo>
                    <a:pt x="46" y="171"/>
                  </a:lnTo>
                  <a:lnTo>
                    <a:pt x="42" y="235"/>
                  </a:lnTo>
                  <a:lnTo>
                    <a:pt x="39" y="296"/>
                  </a:lnTo>
                  <a:lnTo>
                    <a:pt x="39" y="296"/>
                  </a:lnTo>
                  <a:lnTo>
                    <a:pt x="39" y="304"/>
                  </a:lnTo>
                  <a:lnTo>
                    <a:pt x="37" y="312"/>
                  </a:lnTo>
                  <a:lnTo>
                    <a:pt x="34" y="320"/>
                  </a:lnTo>
                  <a:lnTo>
                    <a:pt x="30" y="328"/>
                  </a:lnTo>
                  <a:lnTo>
                    <a:pt x="30" y="328"/>
                  </a:lnTo>
                  <a:lnTo>
                    <a:pt x="21" y="343"/>
                  </a:lnTo>
                  <a:lnTo>
                    <a:pt x="12" y="364"/>
                  </a:lnTo>
                  <a:lnTo>
                    <a:pt x="7" y="374"/>
                  </a:lnTo>
                  <a:lnTo>
                    <a:pt x="5" y="385"/>
                  </a:lnTo>
                  <a:lnTo>
                    <a:pt x="3" y="397"/>
                  </a:lnTo>
                  <a:lnTo>
                    <a:pt x="1" y="408"/>
                  </a:lnTo>
                  <a:lnTo>
                    <a:pt x="1" y="755"/>
                  </a:lnTo>
                  <a:lnTo>
                    <a:pt x="1" y="755"/>
                  </a:lnTo>
                  <a:lnTo>
                    <a:pt x="0" y="761"/>
                  </a:lnTo>
                  <a:lnTo>
                    <a:pt x="0" y="771"/>
                  </a:lnTo>
                  <a:lnTo>
                    <a:pt x="0" y="778"/>
                  </a:lnTo>
                  <a:lnTo>
                    <a:pt x="1" y="785"/>
                  </a:lnTo>
                  <a:lnTo>
                    <a:pt x="4" y="791"/>
                  </a:lnTo>
                  <a:lnTo>
                    <a:pt x="8" y="798"/>
                  </a:lnTo>
                  <a:lnTo>
                    <a:pt x="8" y="798"/>
                  </a:lnTo>
                  <a:lnTo>
                    <a:pt x="14" y="805"/>
                  </a:lnTo>
                  <a:lnTo>
                    <a:pt x="21" y="810"/>
                  </a:lnTo>
                  <a:lnTo>
                    <a:pt x="30" y="814"/>
                  </a:lnTo>
                  <a:lnTo>
                    <a:pt x="41" y="816"/>
                  </a:lnTo>
                  <a:lnTo>
                    <a:pt x="41" y="816"/>
                  </a:lnTo>
                  <a:lnTo>
                    <a:pt x="81" y="820"/>
                  </a:lnTo>
                  <a:lnTo>
                    <a:pt x="105" y="822"/>
                  </a:lnTo>
                  <a:lnTo>
                    <a:pt x="105" y="822"/>
                  </a:lnTo>
                  <a:lnTo>
                    <a:pt x="105" y="822"/>
                  </a:lnTo>
                  <a:lnTo>
                    <a:pt x="115" y="822"/>
                  </a:lnTo>
                  <a:lnTo>
                    <a:pt x="115" y="822"/>
                  </a:lnTo>
                  <a:lnTo>
                    <a:pt x="115" y="822"/>
                  </a:lnTo>
                  <a:lnTo>
                    <a:pt x="140" y="820"/>
                  </a:lnTo>
                  <a:lnTo>
                    <a:pt x="180" y="816"/>
                  </a:lnTo>
                  <a:lnTo>
                    <a:pt x="180" y="816"/>
                  </a:lnTo>
                  <a:lnTo>
                    <a:pt x="190" y="814"/>
                  </a:lnTo>
                  <a:lnTo>
                    <a:pt x="200" y="810"/>
                  </a:lnTo>
                  <a:lnTo>
                    <a:pt x="206" y="805"/>
                  </a:lnTo>
                  <a:lnTo>
                    <a:pt x="212" y="798"/>
                  </a:lnTo>
                  <a:lnTo>
                    <a:pt x="212" y="798"/>
                  </a:lnTo>
                  <a:lnTo>
                    <a:pt x="217" y="791"/>
                  </a:lnTo>
                  <a:lnTo>
                    <a:pt x="219" y="785"/>
                  </a:lnTo>
                  <a:lnTo>
                    <a:pt x="220" y="778"/>
                  </a:lnTo>
                  <a:lnTo>
                    <a:pt x="220" y="771"/>
                  </a:lnTo>
                  <a:lnTo>
                    <a:pt x="220" y="761"/>
                  </a:lnTo>
                  <a:lnTo>
                    <a:pt x="219" y="755"/>
                  </a:lnTo>
                  <a:lnTo>
                    <a:pt x="219" y="755"/>
                  </a:lnTo>
                  <a:close/>
                  <a:moveTo>
                    <a:pt x="205" y="792"/>
                  </a:moveTo>
                  <a:lnTo>
                    <a:pt x="205" y="792"/>
                  </a:lnTo>
                  <a:lnTo>
                    <a:pt x="201" y="798"/>
                  </a:lnTo>
                  <a:lnTo>
                    <a:pt x="194" y="801"/>
                  </a:lnTo>
                  <a:lnTo>
                    <a:pt x="187" y="805"/>
                  </a:lnTo>
                  <a:lnTo>
                    <a:pt x="179" y="806"/>
                  </a:lnTo>
                  <a:lnTo>
                    <a:pt x="179" y="806"/>
                  </a:lnTo>
                  <a:lnTo>
                    <a:pt x="132" y="810"/>
                  </a:lnTo>
                  <a:lnTo>
                    <a:pt x="111" y="812"/>
                  </a:lnTo>
                  <a:lnTo>
                    <a:pt x="111" y="812"/>
                  </a:lnTo>
                  <a:lnTo>
                    <a:pt x="96" y="812"/>
                  </a:lnTo>
                  <a:lnTo>
                    <a:pt x="76" y="809"/>
                  </a:lnTo>
                  <a:lnTo>
                    <a:pt x="42" y="806"/>
                  </a:lnTo>
                  <a:lnTo>
                    <a:pt x="42" y="806"/>
                  </a:lnTo>
                  <a:lnTo>
                    <a:pt x="34" y="805"/>
                  </a:lnTo>
                  <a:lnTo>
                    <a:pt x="27" y="801"/>
                  </a:lnTo>
                  <a:lnTo>
                    <a:pt x="20" y="798"/>
                  </a:lnTo>
                  <a:lnTo>
                    <a:pt x="15" y="792"/>
                  </a:lnTo>
                  <a:lnTo>
                    <a:pt x="15" y="792"/>
                  </a:lnTo>
                  <a:lnTo>
                    <a:pt x="13" y="786"/>
                  </a:lnTo>
                  <a:lnTo>
                    <a:pt x="11" y="781"/>
                  </a:lnTo>
                  <a:lnTo>
                    <a:pt x="10" y="775"/>
                  </a:lnTo>
                  <a:lnTo>
                    <a:pt x="10" y="769"/>
                  </a:lnTo>
                  <a:lnTo>
                    <a:pt x="11" y="760"/>
                  </a:lnTo>
                  <a:lnTo>
                    <a:pt x="11" y="756"/>
                  </a:lnTo>
                  <a:lnTo>
                    <a:pt x="11" y="756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2" y="398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1" y="366"/>
                  </a:lnTo>
                  <a:lnTo>
                    <a:pt x="30" y="347"/>
                  </a:lnTo>
                  <a:lnTo>
                    <a:pt x="38" y="332"/>
                  </a:lnTo>
                  <a:lnTo>
                    <a:pt x="38" y="332"/>
                  </a:lnTo>
                  <a:lnTo>
                    <a:pt x="43" y="324"/>
                  </a:lnTo>
                  <a:lnTo>
                    <a:pt x="46" y="315"/>
                  </a:lnTo>
                  <a:lnTo>
                    <a:pt x="49" y="306"/>
                  </a:lnTo>
                  <a:lnTo>
                    <a:pt x="50" y="296"/>
                  </a:lnTo>
                  <a:lnTo>
                    <a:pt x="50" y="296"/>
                  </a:lnTo>
                  <a:lnTo>
                    <a:pt x="53" y="206"/>
                  </a:lnTo>
                  <a:lnTo>
                    <a:pt x="56" y="176"/>
                  </a:lnTo>
                  <a:lnTo>
                    <a:pt x="58" y="153"/>
                  </a:lnTo>
                  <a:lnTo>
                    <a:pt x="60" y="134"/>
                  </a:lnTo>
                  <a:lnTo>
                    <a:pt x="62" y="118"/>
                  </a:lnTo>
                  <a:lnTo>
                    <a:pt x="69" y="84"/>
                  </a:lnTo>
                  <a:lnTo>
                    <a:pt x="69" y="84"/>
                  </a:lnTo>
                  <a:lnTo>
                    <a:pt x="71" y="72"/>
                  </a:lnTo>
                  <a:lnTo>
                    <a:pt x="72" y="65"/>
                  </a:lnTo>
                  <a:lnTo>
                    <a:pt x="71" y="62"/>
                  </a:lnTo>
                  <a:lnTo>
                    <a:pt x="69" y="61"/>
                  </a:lnTo>
                  <a:lnTo>
                    <a:pt x="69" y="61"/>
                  </a:lnTo>
                  <a:lnTo>
                    <a:pt x="68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6" y="57"/>
                  </a:lnTo>
                  <a:lnTo>
                    <a:pt x="65" y="55"/>
                  </a:lnTo>
                  <a:lnTo>
                    <a:pt x="65" y="55"/>
                  </a:lnTo>
                  <a:lnTo>
                    <a:pt x="67" y="46"/>
                  </a:lnTo>
                  <a:lnTo>
                    <a:pt x="71" y="36"/>
                  </a:lnTo>
                  <a:lnTo>
                    <a:pt x="71" y="36"/>
                  </a:lnTo>
                  <a:lnTo>
                    <a:pt x="72" y="32"/>
                  </a:lnTo>
                  <a:lnTo>
                    <a:pt x="73" y="26"/>
                  </a:lnTo>
                  <a:lnTo>
                    <a:pt x="72" y="20"/>
                  </a:lnTo>
                  <a:lnTo>
                    <a:pt x="71" y="18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2" y="11"/>
                  </a:lnTo>
                  <a:lnTo>
                    <a:pt x="77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9" y="11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51" y="17"/>
                  </a:lnTo>
                  <a:lnTo>
                    <a:pt x="151" y="17"/>
                  </a:lnTo>
                  <a:lnTo>
                    <a:pt x="150" y="18"/>
                  </a:lnTo>
                  <a:lnTo>
                    <a:pt x="149" y="20"/>
                  </a:lnTo>
                  <a:lnTo>
                    <a:pt x="148" y="26"/>
                  </a:lnTo>
                  <a:lnTo>
                    <a:pt x="149" y="32"/>
                  </a:lnTo>
                  <a:lnTo>
                    <a:pt x="150" y="36"/>
                  </a:lnTo>
                  <a:lnTo>
                    <a:pt x="150" y="36"/>
                  </a:lnTo>
                  <a:lnTo>
                    <a:pt x="153" y="46"/>
                  </a:lnTo>
                  <a:lnTo>
                    <a:pt x="156" y="55"/>
                  </a:lnTo>
                  <a:lnTo>
                    <a:pt x="156" y="55"/>
                  </a:lnTo>
                  <a:lnTo>
                    <a:pt x="155" y="57"/>
                  </a:lnTo>
                  <a:lnTo>
                    <a:pt x="155" y="58"/>
                  </a:lnTo>
                  <a:lnTo>
                    <a:pt x="155" y="58"/>
                  </a:lnTo>
                  <a:lnTo>
                    <a:pt x="152" y="60"/>
                  </a:lnTo>
                  <a:lnTo>
                    <a:pt x="150" y="61"/>
                  </a:lnTo>
                  <a:lnTo>
                    <a:pt x="150" y="61"/>
                  </a:lnTo>
                  <a:lnTo>
                    <a:pt x="150" y="62"/>
                  </a:lnTo>
                  <a:lnTo>
                    <a:pt x="149" y="65"/>
                  </a:lnTo>
                  <a:lnTo>
                    <a:pt x="150" y="72"/>
                  </a:lnTo>
                  <a:lnTo>
                    <a:pt x="151" y="84"/>
                  </a:lnTo>
                  <a:lnTo>
                    <a:pt x="151" y="84"/>
                  </a:lnTo>
                  <a:lnTo>
                    <a:pt x="159" y="123"/>
                  </a:lnTo>
                  <a:lnTo>
                    <a:pt x="162" y="141"/>
                  </a:lnTo>
                  <a:lnTo>
                    <a:pt x="164" y="162"/>
                  </a:lnTo>
                  <a:lnTo>
                    <a:pt x="167" y="215"/>
                  </a:lnTo>
                  <a:lnTo>
                    <a:pt x="171" y="296"/>
                  </a:lnTo>
                  <a:lnTo>
                    <a:pt x="171" y="296"/>
                  </a:lnTo>
                  <a:lnTo>
                    <a:pt x="172" y="306"/>
                  </a:lnTo>
                  <a:lnTo>
                    <a:pt x="174" y="315"/>
                  </a:lnTo>
                  <a:lnTo>
                    <a:pt x="178" y="324"/>
                  </a:lnTo>
                  <a:lnTo>
                    <a:pt x="182" y="332"/>
                  </a:lnTo>
                  <a:lnTo>
                    <a:pt x="182" y="332"/>
                  </a:lnTo>
                  <a:lnTo>
                    <a:pt x="190" y="347"/>
                  </a:lnTo>
                  <a:lnTo>
                    <a:pt x="200" y="366"/>
                  </a:lnTo>
                  <a:lnTo>
                    <a:pt x="203" y="376"/>
                  </a:lnTo>
                  <a:lnTo>
                    <a:pt x="206" y="388"/>
                  </a:lnTo>
                  <a:lnTo>
                    <a:pt x="209" y="398"/>
                  </a:lnTo>
                  <a:lnTo>
                    <a:pt x="210" y="408"/>
                  </a:lnTo>
                  <a:lnTo>
                    <a:pt x="210" y="408"/>
                  </a:lnTo>
                  <a:lnTo>
                    <a:pt x="210" y="756"/>
                  </a:lnTo>
                  <a:lnTo>
                    <a:pt x="210" y="756"/>
                  </a:lnTo>
                  <a:lnTo>
                    <a:pt x="210" y="760"/>
                  </a:lnTo>
                  <a:lnTo>
                    <a:pt x="211" y="769"/>
                  </a:lnTo>
                  <a:lnTo>
                    <a:pt x="211" y="775"/>
                  </a:lnTo>
                  <a:lnTo>
                    <a:pt x="210" y="781"/>
                  </a:lnTo>
                  <a:lnTo>
                    <a:pt x="208" y="786"/>
                  </a:lnTo>
                  <a:lnTo>
                    <a:pt x="205" y="792"/>
                  </a:lnTo>
                  <a:lnTo>
                    <a:pt x="205" y="7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F76EA2A4-AB3D-4372-8445-AF50868336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5988" y="3316288"/>
              <a:ext cx="7938" cy="274638"/>
            </a:xfrm>
            <a:custGeom>
              <a:avLst/>
              <a:gdLst>
                <a:gd name="T0" fmla="*/ 5 w 9"/>
                <a:gd name="T1" fmla="*/ 0 h 345"/>
                <a:gd name="T2" fmla="*/ 5 w 9"/>
                <a:gd name="T3" fmla="*/ 0 h 345"/>
                <a:gd name="T4" fmla="*/ 2 w 9"/>
                <a:gd name="T5" fmla="*/ 1 h 345"/>
                <a:gd name="T6" fmla="*/ 1 w 9"/>
                <a:gd name="T7" fmla="*/ 2 h 345"/>
                <a:gd name="T8" fmla="*/ 0 w 9"/>
                <a:gd name="T9" fmla="*/ 3 h 345"/>
                <a:gd name="T10" fmla="*/ 0 w 9"/>
                <a:gd name="T11" fmla="*/ 5 h 345"/>
                <a:gd name="T12" fmla="*/ 0 w 9"/>
                <a:gd name="T13" fmla="*/ 340 h 345"/>
                <a:gd name="T14" fmla="*/ 0 w 9"/>
                <a:gd name="T15" fmla="*/ 340 h 345"/>
                <a:gd name="T16" fmla="*/ 0 w 9"/>
                <a:gd name="T17" fmla="*/ 343 h 345"/>
                <a:gd name="T18" fmla="*/ 1 w 9"/>
                <a:gd name="T19" fmla="*/ 344 h 345"/>
                <a:gd name="T20" fmla="*/ 2 w 9"/>
                <a:gd name="T21" fmla="*/ 345 h 345"/>
                <a:gd name="T22" fmla="*/ 5 w 9"/>
                <a:gd name="T23" fmla="*/ 345 h 345"/>
                <a:gd name="T24" fmla="*/ 5 w 9"/>
                <a:gd name="T25" fmla="*/ 345 h 345"/>
                <a:gd name="T26" fmla="*/ 7 w 9"/>
                <a:gd name="T27" fmla="*/ 345 h 345"/>
                <a:gd name="T28" fmla="*/ 8 w 9"/>
                <a:gd name="T29" fmla="*/ 344 h 345"/>
                <a:gd name="T30" fmla="*/ 9 w 9"/>
                <a:gd name="T31" fmla="*/ 343 h 345"/>
                <a:gd name="T32" fmla="*/ 9 w 9"/>
                <a:gd name="T33" fmla="*/ 340 h 345"/>
                <a:gd name="T34" fmla="*/ 9 w 9"/>
                <a:gd name="T35" fmla="*/ 5 h 345"/>
                <a:gd name="T36" fmla="*/ 9 w 9"/>
                <a:gd name="T37" fmla="*/ 5 h 345"/>
                <a:gd name="T38" fmla="*/ 9 w 9"/>
                <a:gd name="T39" fmla="*/ 3 h 345"/>
                <a:gd name="T40" fmla="*/ 8 w 9"/>
                <a:gd name="T41" fmla="*/ 2 h 345"/>
                <a:gd name="T42" fmla="*/ 7 w 9"/>
                <a:gd name="T43" fmla="*/ 1 h 345"/>
                <a:gd name="T44" fmla="*/ 5 w 9"/>
                <a:gd name="T45" fmla="*/ 0 h 345"/>
                <a:gd name="T46" fmla="*/ 5 w 9"/>
                <a:gd name="T4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" h="345">
                  <a:moveTo>
                    <a:pt x="5" y="0"/>
                  </a:moveTo>
                  <a:lnTo>
                    <a:pt x="5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340"/>
                  </a:lnTo>
                  <a:lnTo>
                    <a:pt x="0" y="340"/>
                  </a:lnTo>
                  <a:lnTo>
                    <a:pt x="0" y="343"/>
                  </a:lnTo>
                  <a:lnTo>
                    <a:pt x="1" y="344"/>
                  </a:lnTo>
                  <a:lnTo>
                    <a:pt x="2" y="345"/>
                  </a:lnTo>
                  <a:lnTo>
                    <a:pt x="5" y="345"/>
                  </a:lnTo>
                  <a:lnTo>
                    <a:pt x="5" y="345"/>
                  </a:lnTo>
                  <a:lnTo>
                    <a:pt x="7" y="345"/>
                  </a:lnTo>
                  <a:lnTo>
                    <a:pt x="8" y="344"/>
                  </a:lnTo>
                  <a:lnTo>
                    <a:pt x="9" y="343"/>
                  </a:lnTo>
                  <a:lnTo>
                    <a:pt x="9" y="340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2">
              <a:extLst>
                <a:ext uri="{FF2B5EF4-FFF2-40B4-BE49-F238E27FC236}">
                  <a16:creationId xmlns:a16="http://schemas.microsoft.com/office/drawing/2014/main" id="{39CB5370-BFAE-45A7-B1A2-BD622DD478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0588" y="3041650"/>
              <a:ext cx="12700" cy="174625"/>
            </a:xfrm>
            <a:custGeom>
              <a:avLst/>
              <a:gdLst>
                <a:gd name="T0" fmla="*/ 4 w 16"/>
                <a:gd name="T1" fmla="*/ 0 h 220"/>
                <a:gd name="T2" fmla="*/ 4 w 16"/>
                <a:gd name="T3" fmla="*/ 0 h 220"/>
                <a:gd name="T4" fmla="*/ 2 w 16"/>
                <a:gd name="T5" fmla="*/ 0 h 220"/>
                <a:gd name="T6" fmla="*/ 1 w 16"/>
                <a:gd name="T7" fmla="*/ 1 h 220"/>
                <a:gd name="T8" fmla="*/ 0 w 16"/>
                <a:gd name="T9" fmla="*/ 3 h 220"/>
                <a:gd name="T10" fmla="*/ 0 w 16"/>
                <a:gd name="T11" fmla="*/ 5 h 220"/>
                <a:gd name="T12" fmla="*/ 0 w 16"/>
                <a:gd name="T13" fmla="*/ 5 h 220"/>
                <a:gd name="T14" fmla="*/ 3 w 16"/>
                <a:gd name="T15" fmla="*/ 45 h 220"/>
                <a:gd name="T16" fmla="*/ 5 w 16"/>
                <a:gd name="T17" fmla="*/ 78 h 220"/>
                <a:gd name="T18" fmla="*/ 6 w 16"/>
                <a:gd name="T19" fmla="*/ 108 h 220"/>
                <a:gd name="T20" fmla="*/ 6 w 16"/>
                <a:gd name="T21" fmla="*/ 215 h 220"/>
                <a:gd name="T22" fmla="*/ 6 w 16"/>
                <a:gd name="T23" fmla="*/ 215 h 220"/>
                <a:gd name="T24" fmla="*/ 6 w 16"/>
                <a:gd name="T25" fmla="*/ 217 h 220"/>
                <a:gd name="T26" fmla="*/ 8 w 16"/>
                <a:gd name="T27" fmla="*/ 219 h 220"/>
                <a:gd name="T28" fmla="*/ 10 w 16"/>
                <a:gd name="T29" fmla="*/ 220 h 220"/>
                <a:gd name="T30" fmla="*/ 11 w 16"/>
                <a:gd name="T31" fmla="*/ 220 h 220"/>
                <a:gd name="T32" fmla="*/ 11 w 16"/>
                <a:gd name="T33" fmla="*/ 220 h 220"/>
                <a:gd name="T34" fmla="*/ 13 w 16"/>
                <a:gd name="T35" fmla="*/ 220 h 220"/>
                <a:gd name="T36" fmla="*/ 14 w 16"/>
                <a:gd name="T37" fmla="*/ 219 h 220"/>
                <a:gd name="T38" fmla="*/ 16 w 16"/>
                <a:gd name="T39" fmla="*/ 217 h 220"/>
                <a:gd name="T40" fmla="*/ 16 w 16"/>
                <a:gd name="T41" fmla="*/ 215 h 220"/>
                <a:gd name="T42" fmla="*/ 16 w 16"/>
                <a:gd name="T43" fmla="*/ 108 h 220"/>
                <a:gd name="T44" fmla="*/ 16 w 16"/>
                <a:gd name="T45" fmla="*/ 108 h 220"/>
                <a:gd name="T46" fmla="*/ 14 w 16"/>
                <a:gd name="T47" fmla="*/ 78 h 220"/>
                <a:gd name="T48" fmla="*/ 12 w 16"/>
                <a:gd name="T49" fmla="*/ 45 h 220"/>
                <a:gd name="T50" fmla="*/ 9 w 16"/>
                <a:gd name="T51" fmla="*/ 5 h 220"/>
                <a:gd name="T52" fmla="*/ 9 w 16"/>
                <a:gd name="T53" fmla="*/ 5 h 220"/>
                <a:gd name="T54" fmla="*/ 9 w 16"/>
                <a:gd name="T55" fmla="*/ 2 h 220"/>
                <a:gd name="T56" fmla="*/ 8 w 16"/>
                <a:gd name="T57" fmla="*/ 1 h 220"/>
                <a:gd name="T58" fmla="*/ 5 w 16"/>
                <a:gd name="T59" fmla="*/ 0 h 220"/>
                <a:gd name="T60" fmla="*/ 4 w 16"/>
                <a:gd name="T61" fmla="*/ 0 h 220"/>
                <a:gd name="T62" fmla="*/ 4 w 16"/>
                <a:gd name="T6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" h="22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45"/>
                  </a:lnTo>
                  <a:lnTo>
                    <a:pt x="5" y="78"/>
                  </a:lnTo>
                  <a:lnTo>
                    <a:pt x="6" y="108"/>
                  </a:lnTo>
                  <a:lnTo>
                    <a:pt x="6" y="215"/>
                  </a:lnTo>
                  <a:lnTo>
                    <a:pt x="6" y="215"/>
                  </a:lnTo>
                  <a:lnTo>
                    <a:pt x="6" y="217"/>
                  </a:lnTo>
                  <a:lnTo>
                    <a:pt x="8" y="219"/>
                  </a:lnTo>
                  <a:lnTo>
                    <a:pt x="10" y="220"/>
                  </a:lnTo>
                  <a:lnTo>
                    <a:pt x="11" y="220"/>
                  </a:lnTo>
                  <a:lnTo>
                    <a:pt x="11" y="220"/>
                  </a:lnTo>
                  <a:lnTo>
                    <a:pt x="13" y="220"/>
                  </a:lnTo>
                  <a:lnTo>
                    <a:pt x="14" y="219"/>
                  </a:lnTo>
                  <a:lnTo>
                    <a:pt x="16" y="217"/>
                  </a:lnTo>
                  <a:lnTo>
                    <a:pt x="16" y="215"/>
                  </a:lnTo>
                  <a:lnTo>
                    <a:pt x="16" y="108"/>
                  </a:lnTo>
                  <a:lnTo>
                    <a:pt x="16" y="108"/>
                  </a:lnTo>
                  <a:lnTo>
                    <a:pt x="14" y="78"/>
                  </a:lnTo>
                  <a:lnTo>
                    <a:pt x="12" y="4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D58B867-2FEC-4D59-BEA0-D98D6EE0428F}"/>
              </a:ext>
            </a:extLst>
          </p:cNvPr>
          <p:cNvGrpSpPr/>
          <p:nvPr userDrawn="1"/>
        </p:nvGrpSpPr>
        <p:grpSpPr>
          <a:xfrm>
            <a:off x="4714876" y="2881313"/>
            <a:ext cx="849313" cy="850900"/>
            <a:chOff x="4714876" y="2881313"/>
            <a:chExt cx="849313" cy="850900"/>
          </a:xfrm>
        </p:grpSpPr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E0E08DFE-CAF4-4355-9132-93C63729B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6" y="2881313"/>
              <a:ext cx="849313" cy="850900"/>
            </a:xfrm>
            <a:custGeom>
              <a:avLst/>
              <a:gdLst>
                <a:gd name="T0" fmla="*/ 1069 w 1071"/>
                <a:gd name="T1" fmla="*/ 564 h 1072"/>
                <a:gd name="T2" fmla="*/ 1060 w 1071"/>
                <a:gd name="T3" fmla="*/ 644 h 1072"/>
                <a:gd name="T4" fmla="*/ 1038 w 1071"/>
                <a:gd name="T5" fmla="*/ 720 h 1072"/>
                <a:gd name="T6" fmla="*/ 1006 w 1071"/>
                <a:gd name="T7" fmla="*/ 792 h 1072"/>
                <a:gd name="T8" fmla="*/ 965 w 1071"/>
                <a:gd name="T9" fmla="*/ 856 h 1072"/>
                <a:gd name="T10" fmla="*/ 914 w 1071"/>
                <a:gd name="T11" fmla="*/ 915 h 1072"/>
                <a:gd name="T12" fmla="*/ 855 w 1071"/>
                <a:gd name="T13" fmla="*/ 966 h 1072"/>
                <a:gd name="T14" fmla="*/ 791 w 1071"/>
                <a:gd name="T15" fmla="*/ 1007 h 1072"/>
                <a:gd name="T16" fmla="*/ 719 w 1071"/>
                <a:gd name="T17" fmla="*/ 1039 h 1072"/>
                <a:gd name="T18" fmla="*/ 643 w 1071"/>
                <a:gd name="T19" fmla="*/ 1061 h 1072"/>
                <a:gd name="T20" fmla="*/ 563 w 1071"/>
                <a:gd name="T21" fmla="*/ 1072 h 1072"/>
                <a:gd name="T22" fmla="*/ 508 w 1071"/>
                <a:gd name="T23" fmla="*/ 1072 h 1072"/>
                <a:gd name="T24" fmla="*/ 427 w 1071"/>
                <a:gd name="T25" fmla="*/ 1061 h 1072"/>
                <a:gd name="T26" fmla="*/ 351 w 1071"/>
                <a:gd name="T27" fmla="*/ 1039 h 1072"/>
                <a:gd name="T28" fmla="*/ 279 w 1071"/>
                <a:gd name="T29" fmla="*/ 1007 h 1072"/>
                <a:gd name="T30" fmla="*/ 214 w 1071"/>
                <a:gd name="T31" fmla="*/ 966 h 1072"/>
                <a:gd name="T32" fmla="*/ 156 w 1071"/>
                <a:gd name="T33" fmla="*/ 915 h 1072"/>
                <a:gd name="T34" fmla="*/ 106 w 1071"/>
                <a:gd name="T35" fmla="*/ 856 h 1072"/>
                <a:gd name="T36" fmla="*/ 64 w 1071"/>
                <a:gd name="T37" fmla="*/ 792 h 1072"/>
                <a:gd name="T38" fmla="*/ 32 w 1071"/>
                <a:gd name="T39" fmla="*/ 720 h 1072"/>
                <a:gd name="T40" fmla="*/ 10 w 1071"/>
                <a:gd name="T41" fmla="*/ 644 h 1072"/>
                <a:gd name="T42" fmla="*/ 0 w 1071"/>
                <a:gd name="T43" fmla="*/ 564 h 1072"/>
                <a:gd name="T44" fmla="*/ 0 w 1071"/>
                <a:gd name="T45" fmla="*/ 508 h 1072"/>
                <a:gd name="T46" fmla="*/ 10 w 1071"/>
                <a:gd name="T47" fmla="*/ 428 h 1072"/>
                <a:gd name="T48" fmla="*/ 32 w 1071"/>
                <a:gd name="T49" fmla="*/ 352 h 1072"/>
                <a:gd name="T50" fmla="*/ 64 w 1071"/>
                <a:gd name="T51" fmla="*/ 280 h 1072"/>
                <a:gd name="T52" fmla="*/ 106 w 1071"/>
                <a:gd name="T53" fmla="*/ 216 h 1072"/>
                <a:gd name="T54" fmla="*/ 156 w 1071"/>
                <a:gd name="T55" fmla="*/ 157 h 1072"/>
                <a:gd name="T56" fmla="*/ 214 w 1071"/>
                <a:gd name="T57" fmla="*/ 106 h 1072"/>
                <a:gd name="T58" fmla="*/ 279 w 1071"/>
                <a:gd name="T59" fmla="*/ 65 h 1072"/>
                <a:gd name="T60" fmla="*/ 351 w 1071"/>
                <a:gd name="T61" fmla="*/ 33 h 1072"/>
                <a:gd name="T62" fmla="*/ 427 w 1071"/>
                <a:gd name="T63" fmla="*/ 11 h 1072"/>
                <a:gd name="T64" fmla="*/ 508 w 1071"/>
                <a:gd name="T65" fmla="*/ 0 h 1072"/>
                <a:gd name="T66" fmla="*/ 563 w 1071"/>
                <a:gd name="T67" fmla="*/ 0 h 1072"/>
                <a:gd name="T68" fmla="*/ 643 w 1071"/>
                <a:gd name="T69" fmla="*/ 11 h 1072"/>
                <a:gd name="T70" fmla="*/ 719 w 1071"/>
                <a:gd name="T71" fmla="*/ 33 h 1072"/>
                <a:gd name="T72" fmla="*/ 791 w 1071"/>
                <a:gd name="T73" fmla="*/ 65 h 1072"/>
                <a:gd name="T74" fmla="*/ 855 w 1071"/>
                <a:gd name="T75" fmla="*/ 106 h 1072"/>
                <a:gd name="T76" fmla="*/ 914 w 1071"/>
                <a:gd name="T77" fmla="*/ 157 h 1072"/>
                <a:gd name="T78" fmla="*/ 965 w 1071"/>
                <a:gd name="T79" fmla="*/ 216 h 1072"/>
                <a:gd name="T80" fmla="*/ 1006 w 1071"/>
                <a:gd name="T81" fmla="*/ 280 h 1072"/>
                <a:gd name="T82" fmla="*/ 1038 w 1071"/>
                <a:gd name="T83" fmla="*/ 352 h 1072"/>
                <a:gd name="T84" fmla="*/ 1060 w 1071"/>
                <a:gd name="T85" fmla="*/ 428 h 1072"/>
                <a:gd name="T86" fmla="*/ 1069 w 1071"/>
                <a:gd name="T87" fmla="*/ 508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1072">
                  <a:moveTo>
                    <a:pt x="1071" y="536"/>
                  </a:moveTo>
                  <a:lnTo>
                    <a:pt x="1071" y="536"/>
                  </a:lnTo>
                  <a:lnTo>
                    <a:pt x="1069" y="564"/>
                  </a:lnTo>
                  <a:lnTo>
                    <a:pt x="1068" y="590"/>
                  </a:lnTo>
                  <a:lnTo>
                    <a:pt x="1065" y="618"/>
                  </a:lnTo>
                  <a:lnTo>
                    <a:pt x="1060" y="644"/>
                  </a:lnTo>
                  <a:lnTo>
                    <a:pt x="1053" y="670"/>
                  </a:lnTo>
                  <a:lnTo>
                    <a:pt x="1046" y="695"/>
                  </a:lnTo>
                  <a:lnTo>
                    <a:pt x="1038" y="720"/>
                  </a:lnTo>
                  <a:lnTo>
                    <a:pt x="1028" y="745"/>
                  </a:lnTo>
                  <a:lnTo>
                    <a:pt x="1018" y="769"/>
                  </a:lnTo>
                  <a:lnTo>
                    <a:pt x="1006" y="792"/>
                  </a:lnTo>
                  <a:lnTo>
                    <a:pt x="993" y="814"/>
                  </a:lnTo>
                  <a:lnTo>
                    <a:pt x="980" y="836"/>
                  </a:lnTo>
                  <a:lnTo>
                    <a:pt x="965" y="856"/>
                  </a:lnTo>
                  <a:lnTo>
                    <a:pt x="949" y="877"/>
                  </a:lnTo>
                  <a:lnTo>
                    <a:pt x="931" y="897"/>
                  </a:lnTo>
                  <a:lnTo>
                    <a:pt x="914" y="915"/>
                  </a:lnTo>
                  <a:lnTo>
                    <a:pt x="896" y="932"/>
                  </a:lnTo>
                  <a:lnTo>
                    <a:pt x="876" y="950"/>
                  </a:lnTo>
                  <a:lnTo>
                    <a:pt x="855" y="966"/>
                  </a:lnTo>
                  <a:lnTo>
                    <a:pt x="835" y="981"/>
                  </a:lnTo>
                  <a:lnTo>
                    <a:pt x="813" y="994"/>
                  </a:lnTo>
                  <a:lnTo>
                    <a:pt x="791" y="1007"/>
                  </a:lnTo>
                  <a:lnTo>
                    <a:pt x="767" y="1019"/>
                  </a:lnTo>
                  <a:lnTo>
                    <a:pt x="744" y="1030"/>
                  </a:lnTo>
                  <a:lnTo>
                    <a:pt x="719" y="1039"/>
                  </a:lnTo>
                  <a:lnTo>
                    <a:pt x="694" y="1047"/>
                  </a:lnTo>
                  <a:lnTo>
                    <a:pt x="669" y="1054"/>
                  </a:lnTo>
                  <a:lnTo>
                    <a:pt x="643" y="1061"/>
                  </a:lnTo>
                  <a:lnTo>
                    <a:pt x="617" y="1066"/>
                  </a:lnTo>
                  <a:lnTo>
                    <a:pt x="589" y="1069"/>
                  </a:lnTo>
                  <a:lnTo>
                    <a:pt x="563" y="1072"/>
                  </a:lnTo>
                  <a:lnTo>
                    <a:pt x="535" y="1072"/>
                  </a:lnTo>
                  <a:lnTo>
                    <a:pt x="535" y="1072"/>
                  </a:lnTo>
                  <a:lnTo>
                    <a:pt x="508" y="1072"/>
                  </a:lnTo>
                  <a:lnTo>
                    <a:pt x="480" y="1069"/>
                  </a:lnTo>
                  <a:lnTo>
                    <a:pt x="453" y="1066"/>
                  </a:lnTo>
                  <a:lnTo>
                    <a:pt x="427" y="1061"/>
                  </a:lnTo>
                  <a:lnTo>
                    <a:pt x="400" y="1054"/>
                  </a:lnTo>
                  <a:lnTo>
                    <a:pt x="375" y="1047"/>
                  </a:lnTo>
                  <a:lnTo>
                    <a:pt x="351" y="1039"/>
                  </a:lnTo>
                  <a:lnTo>
                    <a:pt x="327" y="1030"/>
                  </a:lnTo>
                  <a:lnTo>
                    <a:pt x="303" y="1019"/>
                  </a:lnTo>
                  <a:lnTo>
                    <a:pt x="279" y="1007"/>
                  </a:lnTo>
                  <a:lnTo>
                    <a:pt x="258" y="994"/>
                  </a:lnTo>
                  <a:lnTo>
                    <a:pt x="236" y="981"/>
                  </a:lnTo>
                  <a:lnTo>
                    <a:pt x="214" y="966"/>
                  </a:lnTo>
                  <a:lnTo>
                    <a:pt x="194" y="950"/>
                  </a:lnTo>
                  <a:lnTo>
                    <a:pt x="175" y="932"/>
                  </a:lnTo>
                  <a:lnTo>
                    <a:pt x="156" y="915"/>
                  </a:lnTo>
                  <a:lnTo>
                    <a:pt x="138" y="897"/>
                  </a:lnTo>
                  <a:lnTo>
                    <a:pt x="122" y="877"/>
                  </a:lnTo>
                  <a:lnTo>
                    <a:pt x="106" y="856"/>
                  </a:lnTo>
                  <a:lnTo>
                    <a:pt x="91" y="836"/>
                  </a:lnTo>
                  <a:lnTo>
                    <a:pt x="77" y="814"/>
                  </a:lnTo>
                  <a:lnTo>
                    <a:pt x="64" y="792"/>
                  </a:lnTo>
                  <a:lnTo>
                    <a:pt x="51" y="769"/>
                  </a:lnTo>
                  <a:lnTo>
                    <a:pt x="41" y="745"/>
                  </a:lnTo>
                  <a:lnTo>
                    <a:pt x="32" y="720"/>
                  </a:lnTo>
                  <a:lnTo>
                    <a:pt x="23" y="695"/>
                  </a:lnTo>
                  <a:lnTo>
                    <a:pt x="16" y="670"/>
                  </a:lnTo>
                  <a:lnTo>
                    <a:pt x="10" y="644"/>
                  </a:lnTo>
                  <a:lnTo>
                    <a:pt x="5" y="618"/>
                  </a:lnTo>
                  <a:lnTo>
                    <a:pt x="2" y="590"/>
                  </a:lnTo>
                  <a:lnTo>
                    <a:pt x="0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0" y="508"/>
                  </a:lnTo>
                  <a:lnTo>
                    <a:pt x="2" y="481"/>
                  </a:lnTo>
                  <a:lnTo>
                    <a:pt x="5" y="454"/>
                  </a:lnTo>
                  <a:lnTo>
                    <a:pt x="10" y="428"/>
                  </a:lnTo>
                  <a:lnTo>
                    <a:pt x="16" y="402"/>
                  </a:lnTo>
                  <a:lnTo>
                    <a:pt x="23" y="377"/>
                  </a:lnTo>
                  <a:lnTo>
                    <a:pt x="32" y="352"/>
                  </a:lnTo>
                  <a:lnTo>
                    <a:pt x="41" y="328"/>
                  </a:lnTo>
                  <a:lnTo>
                    <a:pt x="51" y="303"/>
                  </a:lnTo>
                  <a:lnTo>
                    <a:pt x="64" y="280"/>
                  </a:lnTo>
                  <a:lnTo>
                    <a:pt x="77" y="258"/>
                  </a:lnTo>
                  <a:lnTo>
                    <a:pt x="91" y="237"/>
                  </a:lnTo>
                  <a:lnTo>
                    <a:pt x="106" y="216"/>
                  </a:lnTo>
                  <a:lnTo>
                    <a:pt x="122" y="195"/>
                  </a:lnTo>
                  <a:lnTo>
                    <a:pt x="138" y="176"/>
                  </a:lnTo>
                  <a:lnTo>
                    <a:pt x="156" y="157"/>
                  </a:lnTo>
                  <a:lnTo>
                    <a:pt x="175" y="140"/>
                  </a:lnTo>
                  <a:lnTo>
                    <a:pt x="194" y="123"/>
                  </a:lnTo>
                  <a:lnTo>
                    <a:pt x="214" y="106"/>
                  </a:lnTo>
                  <a:lnTo>
                    <a:pt x="236" y="91"/>
                  </a:lnTo>
                  <a:lnTo>
                    <a:pt x="258" y="78"/>
                  </a:lnTo>
                  <a:lnTo>
                    <a:pt x="279" y="65"/>
                  </a:lnTo>
                  <a:lnTo>
                    <a:pt x="303" y="53"/>
                  </a:lnTo>
                  <a:lnTo>
                    <a:pt x="327" y="42"/>
                  </a:lnTo>
                  <a:lnTo>
                    <a:pt x="351" y="33"/>
                  </a:lnTo>
                  <a:lnTo>
                    <a:pt x="375" y="25"/>
                  </a:lnTo>
                  <a:lnTo>
                    <a:pt x="400" y="17"/>
                  </a:lnTo>
                  <a:lnTo>
                    <a:pt x="427" y="11"/>
                  </a:lnTo>
                  <a:lnTo>
                    <a:pt x="453" y="6"/>
                  </a:lnTo>
                  <a:lnTo>
                    <a:pt x="480" y="3"/>
                  </a:lnTo>
                  <a:lnTo>
                    <a:pt x="508" y="0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0"/>
                  </a:lnTo>
                  <a:lnTo>
                    <a:pt x="589" y="3"/>
                  </a:lnTo>
                  <a:lnTo>
                    <a:pt x="617" y="6"/>
                  </a:lnTo>
                  <a:lnTo>
                    <a:pt x="643" y="11"/>
                  </a:lnTo>
                  <a:lnTo>
                    <a:pt x="669" y="17"/>
                  </a:lnTo>
                  <a:lnTo>
                    <a:pt x="694" y="25"/>
                  </a:lnTo>
                  <a:lnTo>
                    <a:pt x="719" y="33"/>
                  </a:lnTo>
                  <a:lnTo>
                    <a:pt x="744" y="42"/>
                  </a:lnTo>
                  <a:lnTo>
                    <a:pt x="767" y="53"/>
                  </a:lnTo>
                  <a:lnTo>
                    <a:pt x="791" y="65"/>
                  </a:lnTo>
                  <a:lnTo>
                    <a:pt x="813" y="78"/>
                  </a:lnTo>
                  <a:lnTo>
                    <a:pt x="835" y="91"/>
                  </a:lnTo>
                  <a:lnTo>
                    <a:pt x="855" y="106"/>
                  </a:lnTo>
                  <a:lnTo>
                    <a:pt x="876" y="123"/>
                  </a:lnTo>
                  <a:lnTo>
                    <a:pt x="896" y="140"/>
                  </a:lnTo>
                  <a:lnTo>
                    <a:pt x="914" y="157"/>
                  </a:lnTo>
                  <a:lnTo>
                    <a:pt x="931" y="176"/>
                  </a:lnTo>
                  <a:lnTo>
                    <a:pt x="949" y="195"/>
                  </a:lnTo>
                  <a:lnTo>
                    <a:pt x="965" y="216"/>
                  </a:lnTo>
                  <a:lnTo>
                    <a:pt x="980" y="237"/>
                  </a:lnTo>
                  <a:lnTo>
                    <a:pt x="993" y="258"/>
                  </a:lnTo>
                  <a:lnTo>
                    <a:pt x="1006" y="280"/>
                  </a:lnTo>
                  <a:lnTo>
                    <a:pt x="1018" y="303"/>
                  </a:lnTo>
                  <a:lnTo>
                    <a:pt x="1028" y="328"/>
                  </a:lnTo>
                  <a:lnTo>
                    <a:pt x="1038" y="352"/>
                  </a:lnTo>
                  <a:lnTo>
                    <a:pt x="1046" y="377"/>
                  </a:lnTo>
                  <a:lnTo>
                    <a:pt x="1053" y="402"/>
                  </a:lnTo>
                  <a:lnTo>
                    <a:pt x="1060" y="428"/>
                  </a:lnTo>
                  <a:lnTo>
                    <a:pt x="1065" y="454"/>
                  </a:lnTo>
                  <a:lnTo>
                    <a:pt x="1068" y="481"/>
                  </a:lnTo>
                  <a:lnTo>
                    <a:pt x="1069" y="508"/>
                  </a:lnTo>
                  <a:lnTo>
                    <a:pt x="1071" y="536"/>
                  </a:lnTo>
                  <a:lnTo>
                    <a:pt x="1071" y="536"/>
                  </a:ln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3">
              <a:extLst>
                <a:ext uri="{FF2B5EF4-FFF2-40B4-BE49-F238E27FC236}">
                  <a16:creationId xmlns:a16="http://schemas.microsoft.com/office/drawing/2014/main" id="{E0806070-45EE-42F0-99E7-53E29A3257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16488" y="3025775"/>
              <a:ext cx="438150" cy="571500"/>
            </a:xfrm>
            <a:custGeom>
              <a:avLst/>
              <a:gdLst>
                <a:gd name="T0" fmla="*/ 525 w 553"/>
                <a:gd name="T1" fmla="*/ 234 h 719"/>
                <a:gd name="T2" fmla="*/ 477 w 553"/>
                <a:gd name="T3" fmla="*/ 209 h 719"/>
                <a:gd name="T4" fmla="*/ 430 w 553"/>
                <a:gd name="T5" fmla="*/ 87 h 719"/>
                <a:gd name="T6" fmla="*/ 410 w 553"/>
                <a:gd name="T7" fmla="*/ 93 h 719"/>
                <a:gd name="T8" fmla="*/ 312 w 553"/>
                <a:gd name="T9" fmla="*/ 42 h 719"/>
                <a:gd name="T10" fmla="*/ 264 w 553"/>
                <a:gd name="T11" fmla="*/ 14 h 719"/>
                <a:gd name="T12" fmla="*/ 130 w 553"/>
                <a:gd name="T13" fmla="*/ 86 h 719"/>
                <a:gd name="T14" fmla="*/ 122 w 553"/>
                <a:gd name="T15" fmla="*/ 88 h 719"/>
                <a:gd name="T16" fmla="*/ 74 w 553"/>
                <a:gd name="T17" fmla="*/ 219 h 719"/>
                <a:gd name="T18" fmla="*/ 30 w 553"/>
                <a:gd name="T19" fmla="*/ 235 h 719"/>
                <a:gd name="T20" fmla="*/ 0 w 553"/>
                <a:gd name="T21" fmla="*/ 382 h 719"/>
                <a:gd name="T22" fmla="*/ 50 w 553"/>
                <a:gd name="T23" fmla="*/ 533 h 719"/>
                <a:gd name="T24" fmla="*/ 134 w 553"/>
                <a:gd name="T25" fmla="*/ 622 h 719"/>
                <a:gd name="T26" fmla="*/ 274 w 553"/>
                <a:gd name="T27" fmla="*/ 651 h 719"/>
                <a:gd name="T28" fmla="*/ 319 w 553"/>
                <a:gd name="T29" fmla="*/ 709 h 719"/>
                <a:gd name="T30" fmla="*/ 367 w 553"/>
                <a:gd name="T31" fmla="*/ 716 h 719"/>
                <a:gd name="T32" fmla="*/ 345 w 553"/>
                <a:gd name="T33" fmla="*/ 704 h 719"/>
                <a:gd name="T34" fmla="*/ 286 w 553"/>
                <a:gd name="T35" fmla="*/ 635 h 719"/>
                <a:gd name="T36" fmla="*/ 441 w 553"/>
                <a:gd name="T37" fmla="*/ 611 h 719"/>
                <a:gd name="T38" fmla="*/ 526 w 553"/>
                <a:gd name="T39" fmla="*/ 477 h 719"/>
                <a:gd name="T40" fmla="*/ 548 w 553"/>
                <a:gd name="T41" fmla="*/ 378 h 719"/>
                <a:gd name="T42" fmla="*/ 440 w 553"/>
                <a:gd name="T43" fmla="*/ 362 h 719"/>
                <a:gd name="T44" fmla="*/ 313 w 553"/>
                <a:gd name="T45" fmla="*/ 288 h 719"/>
                <a:gd name="T46" fmla="*/ 419 w 553"/>
                <a:gd name="T47" fmla="*/ 247 h 719"/>
                <a:gd name="T48" fmla="*/ 299 w 553"/>
                <a:gd name="T49" fmla="*/ 292 h 719"/>
                <a:gd name="T50" fmla="*/ 322 w 553"/>
                <a:gd name="T51" fmla="*/ 378 h 719"/>
                <a:gd name="T52" fmla="*/ 234 w 553"/>
                <a:gd name="T53" fmla="*/ 379 h 719"/>
                <a:gd name="T54" fmla="*/ 278 w 553"/>
                <a:gd name="T55" fmla="*/ 268 h 719"/>
                <a:gd name="T56" fmla="*/ 210 w 553"/>
                <a:gd name="T57" fmla="*/ 234 h 719"/>
                <a:gd name="T58" fmla="*/ 322 w 553"/>
                <a:gd name="T59" fmla="*/ 202 h 719"/>
                <a:gd name="T60" fmla="*/ 305 w 553"/>
                <a:gd name="T61" fmla="*/ 280 h 719"/>
                <a:gd name="T62" fmla="*/ 266 w 553"/>
                <a:gd name="T63" fmla="*/ 262 h 719"/>
                <a:gd name="T64" fmla="*/ 382 w 553"/>
                <a:gd name="T65" fmla="*/ 125 h 719"/>
                <a:gd name="T66" fmla="*/ 462 w 553"/>
                <a:gd name="T67" fmla="*/ 194 h 719"/>
                <a:gd name="T68" fmla="*/ 393 w 553"/>
                <a:gd name="T69" fmla="*/ 240 h 719"/>
                <a:gd name="T70" fmla="*/ 343 w 553"/>
                <a:gd name="T71" fmla="*/ 159 h 719"/>
                <a:gd name="T72" fmla="*/ 335 w 553"/>
                <a:gd name="T73" fmla="*/ 96 h 719"/>
                <a:gd name="T74" fmla="*/ 281 w 553"/>
                <a:gd name="T75" fmla="*/ 138 h 719"/>
                <a:gd name="T76" fmla="*/ 238 w 553"/>
                <a:gd name="T77" fmla="*/ 174 h 719"/>
                <a:gd name="T78" fmla="*/ 278 w 553"/>
                <a:gd name="T79" fmla="*/ 17 h 719"/>
                <a:gd name="T80" fmla="*/ 210 w 553"/>
                <a:gd name="T81" fmla="*/ 159 h 719"/>
                <a:gd name="T82" fmla="*/ 175 w 553"/>
                <a:gd name="T83" fmla="*/ 243 h 719"/>
                <a:gd name="T84" fmla="*/ 86 w 553"/>
                <a:gd name="T85" fmla="*/ 212 h 719"/>
                <a:gd name="T86" fmla="*/ 41 w 553"/>
                <a:gd name="T87" fmla="*/ 241 h 719"/>
                <a:gd name="T88" fmla="*/ 189 w 553"/>
                <a:gd name="T89" fmla="*/ 261 h 719"/>
                <a:gd name="T90" fmla="*/ 229 w 553"/>
                <a:gd name="T91" fmla="*/ 305 h 719"/>
                <a:gd name="T92" fmla="*/ 96 w 553"/>
                <a:gd name="T93" fmla="*/ 363 h 719"/>
                <a:gd name="T94" fmla="*/ 434 w 553"/>
                <a:gd name="T95" fmla="*/ 602 h 719"/>
                <a:gd name="T96" fmla="*/ 273 w 553"/>
                <a:gd name="T97" fmla="*/ 622 h 719"/>
                <a:gd name="T98" fmla="*/ 119 w 553"/>
                <a:gd name="T99" fmla="*/ 602 h 719"/>
                <a:gd name="T100" fmla="*/ 41 w 553"/>
                <a:gd name="T101" fmla="*/ 485 h 719"/>
                <a:gd name="T102" fmla="*/ 93 w 553"/>
                <a:gd name="T103" fmla="*/ 375 h 719"/>
                <a:gd name="T104" fmla="*/ 228 w 553"/>
                <a:gd name="T105" fmla="*/ 390 h 719"/>
                <a:gd name="T106" fmla="*/ 274 w 553"/>
                <a:gd name="T107" fmla="*/ 422 h 719"/>
                <a:gd name="T108" fmla="*/ 344 w 553"/>
                <a:gd name="T109" fmla="*/ 383 h 719"/>
                <a:gd name="T110" fmla="*/ 540 w 553"/>
                <a:gd name="T111" fmla="*/ 389 h 719"/>
                <a:gd name="T112" fmla="*/ 479 w 553"/>
                <a:gd name="T113" fmla="*/ 55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3" h="719">
                  <a:moveTo>
                    <a:pt x="548" y="378"/>
                  </a:moveTo>
                  <a:lnTo>
                    <a:pt x="548" y="378"/>
                  </a:lnTo>
                  <a:lnTo>
                    <a:pt x="525" y="374"/>
                  </a:lnTo>
                  <a:lnTo>
                    <a:pt x="525" y="374"/>
                  </a:lnTo>
                  <a:lnTo>
                    <a:pt x="526" y="326"/>
                  </a:lnTo>
                  <a:lnTo>
                    <a:pt x="526" y="283"/>
                  </a:lnTo>
                  <a:lnTo>
                    <a:pt x="525" y="235"/>
                  </a:lnTo>
                  <a:lnTo>
                    <a:pt x="525" y="235"/>
                  </a:lnTo>
                  <a:lnTo>
                    <a:pt x="525" y="234"/>
                  </a:lnTo>
                  <a:lnTo>
                    <a:pt x="524" y="232"/>
                  </a:lnTo>
                  <a:lnTo>
                    <a:pt x="523" y="231"/>
                  </a:lnTo>
                  <a:lnTo>
                    <a:pt x="521" y="231"/>
                  </a:lnTo>
                  <a:lnTo>
                    <a:pt x="521" y="231"/>
                  </a:lnTo>
                  <a:lnTo>
                    <a:pt x="508" y="230"/>
                  </a:lnTo>
                  <a:lnTo>
                    <a:pt x="479" y="230"/>
                  </a:lnTo>
                  <a:lnTo>
                    <a:pt x="479" y="230"/>
                  </a:lnTo>
                  <a:lnTo>
                    <a:pt x="478" y="219"/>
                  </a:lnTo>
                  <a:lnTo>
                    <a:pt x="477" y="209"/>
                  </a:lnTo>
                  <a:lnTo>
                    <a:pt x="476" y="197"/>
                  </a:lnTo>
                  <a:lnTo>
                    <a:pt x="472" y="187"/>
                  </a:lnTo>
                  <a:lnTo>
                    <a:pt x="465" y="164"/>
                  </a:lnTo>
                  <a:lnTo>
                    <a:pt x="456" y="141"/>
                  </a:lnTo>
                  <a:lnTo>
                    <a:pt x="447" y="121"/>
                  </a:lnTo>
                  <a:lnTo>
                    <a:pt x="439" y="104"/>
                  </a:lnTo>
                  <a:lnTo>
                    <a:pt x="431" y="88"/>
                  </a:lnTo>
                  <a:lnTo>
                    <a:pt x="431" y="88"/>
                  </a:lnTo>
                  <a:lnTo>
                    <a:pt x="430" y="87"/>
                  </a:lnTo>
                  <a:lnTo>
                    <a:pt x="430" y="87"/>
                  </a:lnTo>
                  <a:lnTo>
                    <a:pt x="427" y="86"/>
                  </a:lnTo>
                  <a:lnTo>
                    <a:pt x="427" y="86"/>
                  </a:lnTo>
                  <a:lnTo>
                    <a:pt x="426" y="86"/>
                  </a:lnTo>
                  <a:lnTo>
                    <a:pt x="426" y="86"/>
                  </a:lnTo>
                  <a:lnTo>
                    <a:pt x="425" y="86"/>
                  </a:lnTo>
                  <a:lnTo>
                    <a:pt x="425" y="86"/>
                  </a:lnTo>
                  <a:lnTo>
                    <a:pt x="419" y="88"/>
                  </a:lnTo>
                  <a:lnTo>
                    <a:pt x="410" y="93"/>
                  </a:lnTo>
                  <a:lnTo>
                    <a:pt x="395" y="102"/>
                  </a:lnTo>
                  <a:lnTo>
                    <a:pt x="395" y="102"/>
                  </a:lnTo>
                  <a:lnTo>
                    <a:pt x="381" y="112"/>
                  </a:lnTo>
                  <a:lnTo>
                    <a:pt x="365" y="124"/>
                  </a:lnTo>
                  <a:lnTo>
                    <a:pt x="365" y="124"/>
                  </a:lnTo>
                  <a:lnTo>
                    <a:pt x="352" y="102"/>
                  </a:lnTo>
                  <a:lnTo>
                    <a:pt x="339" y="80"/>
                  </a:lnTo>
                  <a:lnTo>
                    <a:pt x="325" y="60"/>
                  </a:lnTo>
                  <a:lnTo>
                    <a:pt x="312" y="42"/>
                  </a:lnTo>
                  <a:lnTo>
                    <a:pt x="290" y="14"/>
                  </a:lnTo>
                  <a:lnTo>
                    <a:pt x="282" y="3"/>
                  </a:lnTo>
                  <a:lnTo>
                    <a:pt x="282" y="3"/>
                  </a:lnTo>
                  <a:lnTo>
                    <a:pt x="280" y="2"/>
                  </a:lnTo>
                  <a:lnTo>
                    <a:pt x="278" y="0"/>
                  </a:lnTo>
                  <a:lnTo>
                    <a:pt x="275" y="2"/>
                  </a:lnTo>
                  <a:lnTo>
                    <a:pt x="273" y="3"/>
                  </a:lnTo>
                  <a:lnTo>
                    <a:pt x="273" y="3"/>
                  </a:lnTo>
                  <a:lnTo>
                    <a:pt x="264" y="14"/>
                  </a:lnTo>
                  <a:lnTo>
                    <a:pt x="242" y="42"/>
                  </a:lnTo>
                  <a:lnTo>
                    <a:pt x="229" y="60"/>
                  </a:lnTo>
                  <a:lnTo>
                    <a:pt x="215" y="81"/>
                  </a:lnTo>
                  <a:lnTo>
                    <a:pt x="202" y="103"/>
                  </a:lnTo>
                  <a:lnTo>
                    <a:pt x="189" y="125"/>
                  </a:lnTo>
                  <a:lnTo>
                    <a:pt x="189" y="125"/>
                  </a:lnTo>
                  <a:lnTo>
                    <a:pt x="167" y="109"/>
                  </a:lnTo>
                  <a:lnTo>
                    <a:pt x="149" y="96"/>
                  </a:lnTo>
                  <a:lnTo>
                    <a:pt x="130" y="86"/>
                  </a:lnTo>
                  <a:lnTo>
                    <a:pt x="130" y="86"/>
                  </a:lnTo>
                  <a:lnTo>
                    <a:pt x="128" y="86"/>
                  </a:lnTo>
                  <a:lnTo>
                    <a:pt x="128" y="86"/>
                  </a:lnTo>
                  <a:lnTo>
                    <a:pt x="128" y="86"/>
                  </a:lnTo>
                  <a:lnTo>
                    <a:pt x="128" y="86"/>
                  </a:lnTo>
                  <a:lnTo>
                    <a:pt x="128" y="86"/>
                  </a:lnTo>
                  <a:lnTo>
                    <a:pt x="128" y="86"/>
                  </a:lnTo>
                  <a:lnTo>
                    <a:pt x="124" y="86"/>
                  </a:lnTo>
                  <a:lnTo>
                    <a:pt x="122" y="88"/>
                  </a:lnTo>
                  <a:lnTo>
                    <a:pt x="122" y="88"/>
                  </a:lnTo>
                  <a:lnTo>
                    <a:pt x="114" y="104"/>
                  </a:lnTo>
                  <a:lnTo>
                    <a:pt x="106" y="121"/>
                  </a:lnTo>
                  <a:lnTo>
                    <a:pt x="97" y="141"/>
                  </a:lnTo>
                  <a:lnTo>
                    <a:pt x="88" y="164"/>
                  </a:lnTo>
                  <a:lnTo>
                    <a:pt x="81" y="187"/>
                  </a:lnTo>
                  <a:lnTo>
                    <a:pt x="77" y="197"/>
                  </a:lnTo>
                  <a:lnTo>
                    <a:pt x="75" y="209"/>
                  </a:lnTo>
                  <a:lnTo>
                    <a:pt x="74" y="219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46" y="230"/>
                  </a:lnTo>
                  <a:lnTo>
                    <a:pt x="35" y="231"/>
                  </a:lnTo>
                  <a:lnTo>
                    <a:pt x="35" y="231"/>
                  </a:lnTo>
                  <a:lnTo>
                    <a:pt x="32" y="231"/>
                  </a:lnTo>
                  <a:lnTo>
                    <a:pt x="31" y="232"/>
                  </a:lnTo>
                  <a:lnTo>
                    <a:pt x="30" y="234"/>
                  </a:lnTo>
                  <a:lnTo>
                    <a:pt x="30" y="235"/>
                  </a:lnTo>
                  <a:lnTo>
                    <a:pt x="30" y="235"/>
                  </a:lnTo>
                  <a:lnTo>
                    <a:pt x="29" y="283"/>
                  </a:lnTo>
                  <a:lnTo>
                    <a:pt x="29" y="326"/>
                  </a:lnTo>
                  <a:lnTo>
                    <a:pt x="30" y="372"/>
                  </a:lnTo>
                  <a:lnTo>
                    <a:pt x="30" y="372"/>
                  </a:lnTo>
                  <a:lnTo>
                    <a:pt x="3" y="378"/>
                  </a:lnTo>
                  <a:lnTo>
                    <a:pt x="3" y="378"/>
                  </a:lnTo>
                  <a:lnTo>
                    <a:pt x="2" y="379"/>
                  </a:lnTo>
                  <a:lnTo>
                    <a:pt x="0" y="382"/>
                  </a:lnTo>
                  <a:lnTo>
                    <a:pt x="0" y="383"/>
                  </a:lnTo>
                  <a:lnTo>
                    <a:pt x="0" y="385"/>
                  </a:lnTo>
                  <a:lnTo>
                    <a:pt x="0" y="385"/>
                  </a:lnTo>
                  <a:lnTo>
                    <a:pt x="6" y="415"/>
                  </a:lnTo>
                  <a:lnTo>
                    <a:pt x="14" y="444"/>
                  </a:lnTo>
                  <a:lnTo>
                    <a:pt x="25" y="477"/>
                  </a:lnTo>
                  <a:lnTo>
                    <a:pt x="33" y="496"/>
                  </a:lnTo>
                  <a:lnTo>
                    <a:pt x="41" y="514"/>
                  </a:lnTo>
                  <a:lnTo>
                    <a:pt x="50" y="533"/>
                  </a:lnTo>
                  <a:lnTo>
                    <a:pt x="60" y="550"/>
                  </a:lnTo>
                  <a:lnTo>
                    <a:pt x="71" y="567"/>
                  </a:lnTo>
                  <a:lnTo>
                    <a:pt x="83" y="583"/>
                  </a:lnTo>
                  <a:lnTo>
                    <a:pt x="97" y="598"/>
                  </a:lnTo>
                  <a:lnTo>
                    <a:pt x="111" y="611"/>
                  </a:lnTo>
                  <a:lnTo>
                    <a:pt x="111" y="611"/>
                  </a:lnTo>
                  <a:lnTo>
                    <a:pt x="117" y="614"/>
                  </a:lnTo>
                  <a:lnTo>
                    <a:pt x="124" y="619"/>
                  </a:lnTo>
                  <a:lnTo>
                    <a:pt x="134" y="622"/>
                  </a:lnTo>
                  <a:lnTo>
                    <a:pt x="142" y="625"/>
                  </a:lnTo>
                  <a:lnTo>
                    <a:pt x="161" y="629"/>
                  </a:lnTo>
                  <a:lnTo>
                    <a:pt x="183" y="632"/>
                  </a:lnTo>
                  <a:lnTo>
                    <a:pt x="205" y="634"/>
                  </a:lnTo>
                  <a:lnTo>
                    <a:pt x="228" y="634"/>
                  </a:lnTo>
                  <a:lnTo>
                    <a:pt x="272" y="635"/>
                  </a:lnTo>
                  <a:lnTo>
                    <a:pt x="272" y="635"/>
                  </a:lnTo>
                  <a:lnTo>
                    <a:pt x="273" y="643"/>
                  </a:lnTo>
                  <a:lnTo>
                    <a:pt x="274" y="651"/>
                  </a:lnTo>
                  <a:lnTo>
                    <a:pt x="276" y="660"/>
                  </a:lnTo>
                  <a:lnTo>
                    <a:pt x="280" y="667"/>
                  </a:lnTo>
                  <a:lnTo>
                    <a:pt x="283" y="675"/>
                  </a:lnTo>
                  <a:lnTo>
                    <a:pt x="288" y="682"/>
                  </a:lnTo>
                  <a:lnTo>
                    <a:pt x="294" y="689"/>
                  </a:lnTo>
                  <a:lnTo>
                    <a:pt x="299" y="695"/>
                  </a:lnTo>
                  <a:lnTo>
                    <a:pt x="305" y="701"/>
                  </a:lnTo>
                  <a:lnTo>
                    <a:pt x="312" y="705"/>
                  </a:lnTo>
                  <a:lnTo>
                    <a:pt x="319" y="709"/>
                  </a:lnTo>
                  <a:lnTo>
                    <a:pt x="327" y="713"/>
                  </a:lnTo>
                  <a:lnTo>
                    <a:pt x="335" y="716"/>
                  </a:lnTo>
                  <a:lnTo>
                    <a:pt x="343" y="718"/>
                  </a:lnTo>
                  <a:lnTo>
                    <a:pt x="352" y="719"/>
                  </a:lnTo>
                  <a:lnTo>
                    <a:pt x="360" y="719"/>
                  </a:lnTo>
                  <a:lnTo>
                    <a:pt x="360" y="719"/>
                  </a:lnTo>
                  <a:lnTo>
                    <a:pt x="364" y="719"/>
                  </a:lnTo>
                  <a:lnTo>
                    <a:pt x="365" y="717"/>
                  </a:lnTo>
                  <a:lnTo>
                    <a:pt x="367" y="716"/>
                  </a:lnTo>
                  <a:lnTo>
                    <a:pt x="367" y="712"/>
                  </a:lnTo>
                  <a:lnTo>
                    <a:pt x="367" y="712"/>
                  </a:lnTo>
                  <a:lnTo>
                    <a:pt x="367" y="710"/>
                  </a:lnTo>
                  <a:lnTo>
                    <a:pt x="365" y="708"/>
                  </a:lnTo>
                  <a:lnTo>
                    <a:pt x="364" y="706"/>
                  </a:lnTo>
                  <a:lnTo>
                    <a:pt x="360" y="705"/>
                  </a:lnTo>
                  <a:lnTo>
                    <a:pt x="360" y="705"/>
                  </a:lnTo>
                  <a:lnTo>
                    <a:pt x="354" y="705"/>
                  </a:lnTo>
                  <a:lnTo>
                    <a:pt x="345" y="704"/>
                  </a:lnTo>
                  <a:lnTo>
                    <a:pt x="339" y="702"/>
                  </a:lnTo>
                  <a:lnTo>
                    <a:pt x="333" y="700"/>
                  </a:lnTo>
                  <a:lnTo>
                    <a:pt x="320" y="694"/>
                  </a:lnTo>
                  <a:lnTo>
                    <a:pt x="309" y="685"/>
                  </a:lnTo>
                  <a:lnTo>
                    <a:pt x="299" y="674"/>
                  </a:lnTo>
                  <a:lnTo>
                    <a:pt x="293" y="663"/>
                  </a:lnTo>
                  <a:lnTo>
                    <a:pt x="288" y="649"/>
                  </a:lnTo>
                  <a:lnTo>
                    <a:pt x="287" y="642"/>
                  </a:lnTo>
                  <a:lnTo>
                    <a:pt x="286" y="635"/>
                  </a:lnTo>
                  <a:lnTo>
                    <a:pt x="286" y="635"/>
                  </a:lnTo>
                  <a:lnTo>
                    <a:pt x="331" y="634"/>
                  </a:lnTo>
                  <a:lnTo>
                    <a:pt x="352" y="633"/>
                  </a:lnTo>
                  <a:lnTo>
                    <a:pt x="374" y="632"/>
                  </a:lnTo>
                  <a:lnTo>
                    <a:pt x="394" y="628"/>
                  </a:lnTo>
                  <a:lnTo>
                    <a:pt x="412" y="624"/>
                  </a:lnTo>
                  <a:lnTo>
                    <a:pt x="428" y="618"/>
                  </a:lnTo>
                  <a:lnTo>
                    <a:pt x="435" y="614"/>
                  </a:lnTo>
                  <a:lnTo>
                    <a:pt x="441" y="611"/>
                  </a:lnTo>
                  <a:lnTo>
                    <a:pt x="441" y="611"/>
                  </a:lnTo>
                  <a:lnTo>
                    <a:pt x="456" y="598"/>
                  </a:lnTo>
                  <a:lnTo>
                    <a:pt x="469" y="583"/>
                  </a:lnTo>
                  <a:lnTo>
                    <a:pt x="481" y="567"/>
                  </a:lnTo>
                  <a:lnTo>
                    <a:pt x="492" y="550"/>
                  </a:lnTo>
                  <a:lnTo>
                    <a:pt x="502" y="533"/>
                  </a:lnTo>
                  <a:lnTo>
                    <a:pt x="511" y="514"/>
                  </a:lnTo>
                  <a:lnTo>
                    <a:pt x="519" y="496"/>
                  </a:lnTo>
                  <a:lnTo>
                    <a:pt x="526" y="477"/>
                  </a:lnTo>
                  <a:lnTo>
                    <a:pt x="538" y="444"/>
                  </a:lnTo>
                  <a:lnTo>
                    <a:pt x="546" y="415"/>
                  </a:lnTo>
                  <a:lnTo>
                    <a:pt x="553" y="385"/>
                  </a:lnTo>
                  <a:lnTo>
                    <a:pt x="553" y="385"/>
                  </a:lnTo>
                  <a:lnTo>
                    <a:pt x="553" y="383"/>
                  </a:lnTo>
                  <a:lnTo>
                    <a:pt x="552" y="382"/>
                  </a:lnTo>
                  <a:lnTo>
                    <a:pt x="550" y="379"/>
                  </a:lnTo>
                  <a:lnTo>
                    <a:pt x="548" y="378"/>
                  </a:lnTo>
                  <a:lnTo>
                    <a:pt x="548" y="378"/>
                  </a:lnTo>
                  <a:close/>
                  <a:moveTo>
                    <a:pt x="514" y="241"/>
                  </a:moveTo>
                  <a:lnTo>
                    <a:pt x="514" y="241"/>
                  </a:lnTo>
                  <a:lnTo>
                    <a:pt x="515" y="294"/>
                  </a:lnTo>
                  <a:lnTo>
                    <a:pt x="515" y="332"/>
                  </a:lnTo>
                  <a:lnTo>
                    <a:pt x="514" y="371"/>
                  </a:lnTo>
                  <a:lnTo>
                    <a:pt x="514" y="371"/>
                  </a:lnTo>
                  <a:lnTo>
                    <a:pt x="478" y="366"/>
                  </a:lnTo>
                  <a:lnTo>
                    <a:pt x="459" y="363"/>
                  </a:lnTo>
                  <a:lnTo>
                    <a:pt x="440" y="362"/>
                  </a:lnTo>
                  <a:lnTo>
                    <a:pt x="421" y="362"/>
                  </a:lnTo>
                  <a:lnTo>
                    <a:pt x="403" y="362"/>
                  </a:lnTo>
                  <a:lnTo>
                    <a:pt x="385" y="363"/>
                  </a:lnTo>
                  <a:lnTo>
                    <a:pt x="366" y="366"/>
                  </a:lnTo>
                  <a:lnTo>
                    <a:pt x="366" y="366"/>
                  </a:lnTo>
                  <a:lnTo>
                    <a:pt x="354" y="344"/>
                  </a:lnTo>
                  <a:lnTo>
                    <a:pt x="340" y="323"/>
                  </a:lnTo>
                  <a:lnTo>
                    <a:pt x="326" y="305"/>
                  </a:lnTo>
                  <a:lnTo>
                    <a:pt x="313" y="288"/>
                  </a:lnTo>
                  <a:lnTo>
                    <a:pt x="313" y="288"/>
                  </a:lnTo>
                  <a:lnTo>
                    <a:pt x="327" y="279"/>
                  </a:lnTo>
                  <a:lnTo>
                    <a:pt x="342" y="271"/>
                  </a:lnTo>
                  <a:lnTo>
                    <a:pt x="342" y="271"/>
                  </a:lnTo>
                  <a:lnTo>
                    <a:pt x="355" y="265"/>
                  </a:lnTo>
                  <a:lnTo>
                    <a:pt x="367" y="260"/>
                  </a:lnTo>
                  <a:lnTo>
                    <a:pt x="380" y="255"/>
                  </a:lnTo>
                  <a:lnTo>
                    <a:pt x="393" y="252"/>
                  </a:lnTo>
                  <a:lnTo>
                    <a:pt x="419" y="247"/>
                  </a:lnTo>
                  <a:lnTo>
                    <a:pt x="445" y="243"/>
                  </a:lnTo>
                  <a:lnTo>
                    <a:pt x="468" y="241"/>
                  </a:lnTo>
                  <a:lnTo>
                    <a:pt x="487" y="241"/>
                  </a:lnTo>
                  <a:lnTo>
                    <a:pt x="514" y="241"/>
                  </a:lnTo>
                  <a:lnTo>
                    <a:pt x="514" y="241"/>
                  </a:lnTo>
                  <a:close/>
                  <a:moveTo>
                    <a:pt x="278" y="268"/>
                  </a:moveTo>
                  <a:lnTo>
                    <a:pt x="278" y="268"/>
                  </a:lnTo>
                  <a:lnTo>
                    <a:pt x="299" y="292"/>
                  </a:lnTo>
                  <a:lnTo>
                    <a:pt x="299" y="292"/>
                  </a:lnTo>
                  <a:lnTo>
                    <a:pt x="299" y="292"/>
                  </a:lnTo>
                  <a:lnTo>
                    <a:pt x="299" y="292"/>
                  </a:lnTo>
                  <a:lnTo>
                    <a:pt x="320" y="316"/>
                  </a:lnTo>
                  <a:lnTo>
                    <a:pt x="337" y="339"/>
                  </a:lnTo>
                  <a:lnTo>
                    <a:pt x="345" y="353"/>
                  </a:lnTo>
                  <a:lnTo>
                    <a:pt x="355" y="368"/>
                  </a:lnTo>
                  <a:lnTo>
                    <a:pt x="355" y="368"/>
                  </a:lnTo>
                  <a:lnTo>
                    <a:pt x="339" y="372"/>
                  </a:lnTo>
                  <a:lnTo>
                    <a:pt x="322" y="378"/>
                  </a:lnTo>
                  <a:lnTo>
                    <a:pt x="307" y="385"/>
                  </a:lnTo>
                  <a:lnTo>
                    <a:pt x="293" y="394"/>
                  </a:lnTo>
                  <a:lnTo>
                    <a:pt x="293" y="394"/>
                  </a:lnTo>
                  <a:lnTo>
                    <a:pt x="276" y="409"/>
                  </a:lnTo>
                  <a:lnTo>
                    <a:pt x="276" y="409"/>
                  </a:lnTo>
                  <a:lnTo>
                    <a:pt x="260" y="396"/>
                  </a:lnTo>
                  <a:lnTo>
                    <a:pt x="252" y="390"/>
                  </a:lnTo>
                  <a:lnTo>
                    <a:pt x="243" y="384"/>
                  </a:lnTo>
                  <a:lnTo>
                    <a:pt x="234" y="379"/>
                  </a:lnTo>
                  <a:lnTo>
                    <a:pt x="223" y="375"/>
                  </a:lnTo>
                  <a:lnTo>
                    <a:pt x="212" y="371"/>
                  </a:lnTo>
                  <a:lnTo>
                    <a:pt x="199" y="368"/>
                  </a:lnTo>
                  <a:lnTo>
                    <a:pt x="199" y="368"/>
                  </a:lnTo>
                  <a:lnTo>
                    <a:pt x="207" y="355"/>
                  </a:lnTo>
                  <a:lnTo>
                    <a:pt x="217" y="341"/>
                  </a:lnTo>
                  <a:lnTo>
                    <a:pt x="235" y="315"/>
                  </a:lnTo>
                  <a:lnTo>
                    <a:pt x="256" y="291"/>
                  </a:lnTo>
                  <a:lnTo>
                    <a:pt x="278" y="268"/>
                  </a:lnTo>
                  <a:lnTo>
                    <a:pt x="278" y="268"/>
                  </a:lnTo>
                  <a:close/>
                  <a:moveTo>
                    <a:pt x="250" y="279"/>
                  </a:moveTo>
                  <a:lnTo>
                    <a:pt x="250" y="279"/>
                  </a:lnTo>
                  <a:lnTo>
                    <a:pt x="237" y="271"/>
                  </a:lnTo>
                  <a:lnTo>
                    <a:pt x="226" y="264"/>
                  </a:lnTo>
                  <a:lnTo>
                    <a:pt x="213" y="257"/>
                  </a:lnTo>
                  <a:lnTo>
                    <a:pt x="199" y="252"/>
                  </a:lnTo>
                  <a:lnTo>
                    <a:pt x="199" y="252"/>
                  </a:lnTo>
                  <a:lnTo>
                    <a:pt x="210" y="234"/>
                  </a:lnTo>
                  <a:lnTo>
                    <a:pt x="220" y="218"/>
                  </a:lnTo>
                  <a:lnTo>
                    <a:pt x="231" y="202"/>
                  </a:lnTo>
                  <a:lnTo>
                    <a:pt x="243" y="188"/>
                  </a:lnTo>
                  <a:lnTo>
                    <a:pt x="264" y="165"/>
                  </a:lnTo>
                  <a:lnTo>
                    <a:pt x="278" y="150"/>
                  </a:lnTo>
                  <a:lnTo>
                    <a:pt x="278" y="150"/>
                  </a:lnTo>
                  <a:lnTo>
                    <a:pt x="291" y="165"/>
                  </a:lnTo>
                  <a:lnTo>
                    <a:pt x="312" y="188"/>
                  </a:lnTo>
                  <a:lnTo>
                    <a:pt x="322" y="202"/>
                  </a:lnTo>
                  <a:lnTo>
                    <a:pt x="334" y="218"/>
                  </a:lnTo>
                  <a:lnTo>
                    <a:pt x="345" y="234"/>
                  </a:lnTo>
                  <a:lnTo>
                    <a:pt x="355" y="252"/>
                  </a:lnTo>
                  <a:lnTo>
                    <a:pt x="355" y="252"/>
                  </a:lnTo>
                  <a:lnTo>
                    <a:pt x="335" y="261"/>
                  </a:lnTo>
                  <a:lnTo>
                    <a:pt x="335" y="261"/>
                  </a:lnTo>
                  <a:lnTo>
                    <a:pt x="319" y="270"/>
                  </a:lnTo>
                  <a:lnTo>
                    <a:pt x="305" y="280"/>
                  </a:lnTo>
                  <a:lnTo>
                    <a:pt x="305" y="280"/>
                  </a:lnTo>
                  <a:lnTo>
                    <a:pt x="288" y="262"/>
                  </a:lnTo>
                  <a:lnTo>
                    <a:pt x="281" y="255"/>
                  </a:lnTo>
                  <a:lnTo>
                    <a:pt x="281" y="255"/>
                  </a:lnTo>
                  <a:lnTo>
                    <a:pt x="280" y="254"/>
                  </a:lnTo>
                  <a:lnTo>
                    <a:pt x="278" y="254"/>
                  </a:lnTo>
                  <a:lnTo>
                    <a:pt x="275" y="254"/>
                  </a:lnTo>
                  <a:lnTo>
                    <a:pt x="273" y="255"/>
                  </a:lnTo>
                  <a:lnTo>
                    <a:pt x="273" y="255"/>
                  </a:lnTo>
                  <a:lnTo>
                    <a:pt x="266" y="262"/>
                  </a:lnTo>
                  <a:lnTo>
                    <a:pt x="250" y="279"/>
                  </a:lnTo>
                  <a:lnTo>
                    <a:pt x="250" y="279"/>
                  </a:lnTo>
                  <a:close/>
                  <a:moveTo>
                    <a:pt x="365" y="139"/>
                  </a:moveTo>
                  <a:lnTo>
                    <a:pt x="365" y="139"/>
                  </a:lnTo>
                  <a:lnTo>
                    <a:pt x="366" y="139"/>
                  </a:lnTo>
                  <a:lnTo>
                    <a:pt x="366" y="139"/>
                  </a:lnTo>
                  <a:lnTo>
                    <a:pt x="369" y="136"/>
                  </a:lnTo>
                  <a:lnTo>
                    <a:pt x="369" y="136"/>
                  </a:lnTo>
                  <a:lnTo>
                    <a:pt x="382" y="125"/>
                  </a:lnTo>
                  <a:lnTo>
                    <a:pt x="396" y="116"/>
                  </a:lnTo>
                  <a:lnTo>
                    <a:pt x="410" y="106"/>
                  </a:lnTo>
                  <a:lnTo>
                    <a:pt x="423" y="98"/>
                  </a:lnTo>
                  <a:lnTo>
                    <a:pt x="423" y="98"/>
                  </a:lnTo>
                  <a:lnTo>
                    <a:pt x="434" y="121"/>
                  </a:lnTo>
                  <a:lnTo>
                    <a:pt x="442" y="138"/>
                  </a:lnTo>
                  <a:lnTo>
                    <a:pt x="449" y="156"/>
                  </a:lnTo>
                  <a:lnTo>
                    <a:pt x="456" y="176"/>
                  </a:lnTo>
                  <a:lnTo>
                    <a:pt x="462" y="194"/>
                  </a:lnTo>
                  <a:lnTo>
                    <a:pt x="466" y="212"/>
                  </a:lnTo>
                  <a:lnTo>
                    <a:pt x="466" y="222"/>
                  </a:lnTo>
                  <a:lnTo>
                    <a:pt x="468" y="228"/>
                  </a:lnTo>
                  <a:lnTo>
                    <a:pt x="468" y="228"/>
                  </a:lnTo>
                  <a:lnTo>
                    <a:pt x="468" y="230"/>
                  </a:lnTo>
                  <a:lnTo>
                    <a:pt x="468" y="230"/>
                  </a:lnTo>
                  <a:lnTo>
                    <a:pt x="445" y="231"/>
                  </a:lnTo>
                  <a:lnTo>
                    <a:pt x="419" y="234"/>
                  </a:lnTo>
                  <a:lnTo>
                    <a:pt x="393" y="240"/>
                  </a:lnTo>
                  <a:lnTo>
                    <a:pt x="366" y="248"/>
                  </a:lnTo>
                  <a:lnTo>
                    <a:pt x="366" y="248"/>
                  </a:lnTo>
                  <a:lnTo>
                    <a:pt x="356" y="230"/>
                  </a:lnTo>
                  <a:lnTo>
                    <a:pt x="345" y="214"/>
                  </a:lnTo>
                  <a:lnTo>
                    <a:pt x="334" y="197"/>
                  </a:lnTo>
                  <a:lnTo>
                    <a:pt x="322" y="182"/>
                  </a:lnTo>
                  <a:lnTo>
                    <a:pt x="322" y="182"/>
                  </a:lnTo>
                  <a:lnTo>
                    <a:pt x="332" y="171"/>
                  </a:lnTo>
                  <a:lnTo>
                    <a:pt x="343" y="159"/>
                  </a:lnTo>
                  <a:lnTo>
                    <a:pt x="343" y="159"/>
                  </a:lnTo>
                  <a:lnTo>
                    <a:pt x="356" y="147"/>
                  </a:lnTo>
                  <a:lnTo>
                    <a:pt x="365" y="139"/>
                  </a:lnTo>
                  <a:lnTo>
                    <a:pt x="365" y="139"/>
                  </a:lnTo>
                  <a:close/>
                  <a:moveTo>
                    <a:pt x="278" y="17"/>
                  </a:moveTo>
                  <a:lnTo>
                    <a:pt x="278" y="17"/>
                  </a:lnTo>
                  <a:lnTo>
                    <a:pt x="291" y="34"/>
                  </a:lnTo>
                  <a:lnTo>
                    <a:pt x="312" y="61"/>
                  </a:lnTo>
                  <a:lnTo>
                    <a:pt x="335" y="96"/>
                  </a:lnTo>
                  <a:lnTo>
                    <a:pt x="345" y="113"/>
                  </a:lnTo>
                  <a:lnTo>
                    <a:pt x="356" y="132"/>
                  </a:lnTo>
                  <a:lnTo>
                    <a:pt x="356" y="132"/>
                  </a:lnTo>
                  <a:lnTo>
                    <a:pt x="335" y="151"/>
                  </a:lnTo>
                  <a:lnTo>
                    <a:pt x="325" y="162"/>
                  </a:lnTo>
                  <a:lnTo>
                    <a:pt x="314" y="173"/>
                  </a:lnTo>
                  <a:lnTo>
                    <a:pt x="314" y="173"/>
                  </a:lnTo>
                  <a:lnTo>
                    <a:pt x="291" y="148"/>
                  </a:lnTo>
                  <a:lnTo>
                    <a:pt x="281" y="138"/>
                  </a:lnTo>
                  <a:lnTo>
                    <a:pt x="281" y="138"/>
                  </a:lnTo>
                  <a:lnTo>
                    <a:pt x="280" y="136"/>
                  </a:lnTo>
                  <a:lnTo>
                    <a:pt x="278" y="136"/>
                  </a:lnTo>
                  <a:lnTo>
                    <a:pt x="275" y="136"/>
                  </a:lnTo>
                  <a:lnTo>
                    <a:pt x="273" y="138"/>
                  </a:lnTo>
                  <a:lnTo>
                    <a:pt x="273" y="138"/>
                  </a:lnTo>
                  <a:lnTo>
                    <a:pt x="263" y="149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29" y="163"/>
                  </a:lnTo>
                  <a:lnTo>
                    <a:pt x="219" y="152"/>
                  </a:lnTo>
                  <a:lnTo>
                    <a:pt x="198" y="133"/>
                  </a:lnTo>
                  <a:lnTo>
                    <a:pt x="198" y="133"/>
                  </a:lnTo>
                  <a:lnTo>
                    <a:pt x="208" y="114"/>
                  </a:lnTo>
                  <a:lnTo>
                    <a:pt x="219" y="96"/>
                  </a:lnTo>
                  <a:lnTo>
                    <a:pt x="242" y="63"/>
                  </a:lnTo>
                  <a:lnTo>
                    <a:pt x="263" y="35"/>
                  </a:lnTo>
                  <a:lnTo>
                    <a:pt x="278" y="17"/>
                  </a:lnTo>
                  <a:lnTo>
                    <a:pt x="278" y="17"/>
                  </a:lnTo>
                  <a:close/>
                  <a:moveTo>
                    <a:pt x="130" y="98"/>
                  </a:moveTo>
                  <a:lnTo>
                    <a:pt x="130" y="98"/>
                  </a:lnTo>
                  <a:lnTo>
                    <a:pt x="144" y="108"/>
                  </a:lnTo>
                  <a:lnTo>
                    <a:pt x="158" y="116"/>
                  </a:lnTo>
                  <a:lnTo>
                    <a:pt x="172" y="126"/>
                  </a:lnTo>
                  <a:lnTo>
                    <a:pt x="184" y="136"/>
                  </a:lnTo>
                  <a:lnTo>
                    <a:pt x="198" y="148"/>
                  </a:lnTo>
                  <a:lnTo>
                    <a:pt x="210" y="159"/>
                  </a:lnTo>
                  <a:lnTo>
                    <a:pt x="221" y="171"/>
                  </a:lnTo>
                  <a:lnTo>
                    <a:pt x="231" y="184"/>
                  </a:lnTo>
                  <a:lnTo>
                    <a:pt x="231" y="184"/>
                  </a:lnTo>
                  <a:lnTo>
                    <a:pt x="220" y="199"/>
                  </a:lnTo>
                  <a:lnTo>
                    <a:pt x="208" y="214"/>
                  </a:lnTo>
                  <a:lnTo>
                    <a:pt x="198" y="231"/>
                  </a:lnTo>
                  <a:lnTo>
                    <a:pt x="189" y="248"/>
                  </a:lnTo>
                  <a:lnTo>
                    <a:pt x="189" y="248"/>
                  </a:lnTo>
                  <a:lnTo>
                    <a:pt x="175" y="243"/>
                  </a:lnTo>
                  <a:lnTo>
                    <a:pt x="161" y="240"/>
                  </a:lnTo>
                  <a:lnTo>
                    <a:pt x="135" y="234"/>
                  </a:lnTo>
                  <a:lnTo>
                    <a:pt x="108" y="231"/>
                  </a:lnTo>
                  <a:lnTo>
                    <a:pt x="85" y="230"/>
                  </a:lnTo>
                  <a:lnTo>
                    <a:pt x="85" y="230"/>
                  </a:lnTo>
                  <a:lnTo>
                    <a:pt x="85" y="228"/>
                  </a:lnTo>
                  <a:lnTo>
                    <a:pt x="85" y="228"/>
                  </a:lnTo>
                  <a:lnTo>
                    <a:pt x="85" y="222"/>
                  </a:lnTo>
                  <a:lnTo>
                    <a:pt x="86" y="212"/>
                  </a:lnTo>
                  <a:lnTo>
                    <a:pt x="90" y="194"/>
                  </a:lnTo>
                  <a:lnTo>
                    <a:pt x="96" y="176"/>
                  </a:lnTo>
                  <a:lnTo>
                    <a:pt x="104" y="156"/>
                  </a:lnTo>
                  <a:lnTo>
                    <a:pt x="111" y="138"/>
                  </a:lnTo>
                  <a:lnTo>
                    <a:pt x="119" y="121"/>
                  </a:lnTo>
                  <a:lnTo>
                    <a:pt x="130" y="98"/>
                  </a:lnTo>
                  <a:lnTo>
                    <a:pt x="130" y="98"/>
                  </a:lnTo>
                  <a:close/>
                  <a:moveTo>
                    <a:pt x="41" y="241"/>
                  </a:moveTo>
                  <a:lnTo>
                    <a:pt x="41" y="241"/>
                  </a:lnTo>
                  <a:lnTo>
                    <a:pt x="63" y="241"/>
                  </a:lnTo>
                  <a:lnTo>
                    <a:pt x="79" y="241"/>
                  </a:lnTo>
                  <a:lnTo>
                    <a:pt x="99" y="242"/>
                  </a:lnTo>
                  <a:lnTo>
                    <a:pt x="120" y="245"/>
                  </a:lnTo>
                  <a:lnTo>
                    <a:pt x="142" y="248"/>
                  </a:lnTo>
                  <a:lnTo>
                    <a:pt x="165" y="253"/>
                  </a:lnTo>
                  <a:lnTo>
                    <a:pt x="188" y="260"/>
                  </a:lnTo>
                  <a:lnTo>
                    <a:pt x="188" y="260"/>
                  </a:lnTo>
                  <a:lnTo>
                    <a:pt x="189" y="261"/>
                  </a:lnTo>
                  <a:lnTo>
                    <a:pt x="189" y="261"/>
                  </a:lnTo>
                  <a:lnTo>
                    <a:pt x="191" y="261"/>
                  </a:lnTo>
                  <a:lnTo>
                    <a:pt x="191" y="261"/>
                  </a:lnTo>
                  <a:lnTo>
                    <a:pt x="205" y="267"/>
                  </a:lnTo>
                  <a:lnTo>
                    <a:pt x="218" y="273"/>
                  </a:lnTo>
                  <a:lnTo>
                    <a:pt x="230" y="280"/>
                  </a:lnTo>
                  <a:lnTo>
                    <a:pt x="242" y="288"/>
                  </a:lnTo>
                  <a:lnTo>
                    <a:pt x="242" y="288"/>
                  </a:lnTo>
                  <a:lnTo>
                    <a:pt x="229" y="305"/>
                  </a:lnTo>
                  <a:lnTo>
                    <a:pt x="214" y="323"/>
                  </a:lnTo>
                  <a:lnTo>
                    <a:pt x="200" y="344"/>
                  </a:lnTo>
                  <a:lnTo>
                    <a:pt x="188" y="366"/>
                  </a:lnTo>
                  <a:lnTo>
                    <a:pt x="188" y="366"/>
                  </a:lnTo>
                  <a:lnTo>
                    <a:pt x="170" y="363"/>
                  </a:lnTo>
                  <a:lnTo>
                    <a:pt x="152" y="362"/>
                  </a:lnTo>
                  <a:lnTo>
                    <a:pt x="134" y="362"/>
                  </a:lnTo>
                  <a:lnTo>
                    <a:pt x="114" y="362"/>
                  </a:lnTo>
                  <a:lnTo>
                    <a:pt x="96" y="363"/>
                  </a:lnTo>
                  <a:lnTo>
                    <a:pt x="77" y="366"/>
                  </a:lnTo>
                  <a:lnTo>
                    <a:pt x="41" y="370"/>
                  </a:lnTo>
                  <a:lnTo>
                    <a:pt x="41" y="370"/>
                  </a:lnTo>
                  <a:lnTo>
                    <a:pt x="40" y="332"/>
                  </a:lnTo>
                  <a:lnTo>
                    <a:pt x="40" y="294"/>
                  </a:lnTo>
                  <a:lnTo>
                    <a:pt x="41" y="241"/>
                  </a:lnTo>
                  <a:lnTo>
                    <a:pt x="41" y="241"/>
                  </a:lnTo>
                  <a:close/>
                  <a:moveTo>
                    <a:pt x="434" y="602"/>
                  </a:moveTo>
                  <a:lnTo>
                    <a:pt x="434" y="602"/>
                  </a:lnTo>
                  <a:lnTo>
                    <a:pt x="427" y="605"/>
                  </a:lnTo>
                  <a:lnTo>
                    <a:pt x="420" y="609"/>
                  </a:lnTo>
                  <a:lnTo>
                    <a:pt x="411" y="612"/>
                  </a:lnTo>
                  <a:lnTo>
                    <a:pt x="402" y="614"/>
                  </a:lnTo>
                  <a:lnTo>
                    <a:pt x="380" y="619"/>
                  </a:lnTo>
                  <a:lnTo>
                    <a:pt x="357" y="621"/>
                  </a:lnTo>
                  <a:lnTo>
                    <a:pt x="334" y="622"/>
                  </a:lnTo>
                  <a:lnTo>
                    <a:pt x="311" y="622"/>
                  </a:lnTo>
                  <a:lnTo>
                    <a:pt x="273" y="622"/>
                  </a:lnTo>
                  <a:lnTo>
                    <a:pt x="273" y="622"/>
                  </a:lnTo>
                  <a:lnTo>
                    <a:pt x="230" y="622"/>
                  </a:lnTo>
                  <a:lnTo>
                    <a:pt x="207" y="622"/>
                  </a:lnTo>
                  <a:lnTo>
                    <a:pt x="187" y="620"/>
                  </a:lnTo>
                  <a:lnTo>
                    <a:pt x="166" y="618"/>
                  </a:lnTo>
                  <a:lnTo>
                    <a:pt x="147" y="614"/>
                  </a:lnTo>
                  <a:lnTo>
                    <a:pt x="131" y="609"/>
                  </a:lnTo>
                  <a:lnTo>
                    <a:pt x="124" y="605"/>
                  </a:lnTo>
                  <a:lnTo>
                    <a:pt x="119" y="602"/>
                  </a:lnTo>
                  <a:lnTo>
                    <a:pt x="119" y="602"/>
                  </a:lnTo>
                  <a:lnTo>
                    <a:pt x="106" y="590"/>
                  </a:lnTo>
                  <a:lnTo>
                    <a:pt x="94" y="579"/>
                  </a:lnTo>
                  <a:lnTo>
                    <a:pt x="83" y="565"/>
                  </a:lnTo>
                  <a:lnTo>
                    <a:pt x="74" y="550"/>
                  </a:lnTo>
                  <a:lnTo>
                    <a:pt x="64" y="534"/>
                  </a:lnTo>
                  <a:lnTo>
                    <a:pt x="56" y="519"/>
                  </a:lnTo>
                  <a:lnTo>
                    <a:pt x="48" y="501"/>
                  </a:lnTo>
                  <a:lnTo>
                    <a:pt x="41" y="485"/>
                  </a:lnTo>
                  <a:lnTo>
                    <a:pt x="30" y="454"/>
                  </a:lnTo>
                  <a:lnTo>
                    <a:pt x="22" y="427"/>
                  </a:lnTo>
                  <a:lnTo>
                    <a:pt x="16" y="404"/>
                  </a:lnTo>
                  <a:lnTo>
                    <a:pt x="13" y="389"/>
                  </a:lnTo>
                  <a:lnTo>
                    <a:pt x="13" y="389"/>
                  </a:lnTo>
                  <a:lnTo>
                    <a:pt x="37" y="383"/>
                  </a:lnTo>
                  <a:lnTo>
                    <a:pt x="37" y="383"/>
                  </a:lnTo>
                  <a:lnTo>
                    <a:pt x="74" y="377"/>
                  </a:lnTo>
                  <a:lnTo>
                    <a:pt x="93" y="375"/>
                  </a:lnTo>
                  <a:lnTo>
                    <a:pt x="113" y="374"/>
                  </a:lnTo>
                  <a:lnTo>
                    <a:pt x="132" y="374"/>
                  </a:lnTo>
                  <a:lnTo>
                    <a:pt x="152" y="374"/>
                  </a:lnTo>
                  <a:lnTo>
                    <a:pt x="172" y="375"/>
                  </a:lnTo>
                  <a:lnTo>
                    <a:pt x="190" y="378"/>
                  </a:lnTo>
                  <a:lnTo>
                    <a:pt x="190" y="378"/>
                  </a:lnTo>
                  <a:lnTo>
                    <a:pt x="204" y="382"/>
                  </a:lnTo>
                  <a:lnTo>
                    <a:pt x="217" y="385"/>
                  </a:lnTo>
                  <a:lnTo>
                    <a:pt x="228" y="390"/>
                  </a:lnTo>
                  <a:lnTo>
                    <a:pt x="237" y="394"/>
                  </a:lnTo>
                  <a:lnTo>
                    <a:pt x="246" y="400"/>
                  </a:lnTo>
                  <a:lnTo>
                    <a:pt x="256" y="406"/>
                  </a:lnTo>
                  <a:lnTo>
                    <a:pt x="272" y="421"/>
                  </a:lnTo>
                  <a:lnTo>
                    <a:pt x="272" y="421"/>
                  </a:lnTo>
                  <a:lnTo>
                    <a:pt x="274" y="422"/>
                  </a:lnTo>
                  <a:lnTo>
                    <a:pt x="274" y="422"/>
                  </a:lnTo>
                  <a:lnTo>
                    <a:pt x="274" y="422"/>
                  </a:lnTo>
                  <a:lnTo>
                    <a:pt x="274" y="422"/>
                  </a:lnTo>
                  <a:lnTo>
                    <a:pt x="278" y="423"/>
                  </a:lnTo>
                  <a:lnTo>
                    <a:pt x="280" y="421"/>
                  </a:lnTo>
                  <a:lnTo>
                    <a:pt x="280" y="421"/>
                  </a:lnTo>
                  <a:lnTo>
                    <a:pt x="293" y="409"/>
                  </a:lnTo>
                  <a:lnTo>
                    <a:pt x="306" y="399"/>
                  </a:lnTo>
                  <a:lnTo>
                    <a:pt x="306" y="399"/>
                  </a:lnTo>
                  <a:lnTo>
                    <a:pt x="318" y="392"/>
                  </a:lnTo>
                  <a:lnTo>
                    <a:pt x="331" y="387"/>
                  </a:lnTo>
                  <a:lnTo>
                    <a:pt x="344" y="383"/>
                  </a:lnTo>
                  <a:lnTo>
                    <a:pt x="358" y="379"/>
                  </a:lnTo>
                  <a:lnTo>
                    <a:pt x="373" y="376"/>
                  </a:lnTo>
                  <a:lnTo>
                    <a:pt x="388" y="375"/>
                  </a:lnTo>
                  <a:lnTo>
                    <a:pt x="404" y="374"/>
                  </a:lnTo>
                  <a:lnTo>
                    <a:pt x="420" y="374"/>
                  </a:lnTo>
                  <a:lnTo>
                    <a:pt x="451" y="375"/>
                  </a:lnTo>
                  <a:lnTo>
                    <a:pt x="484" y="378"/>
                  </a:lnTo>
                  <a:lnTo>
                    <a:pt x="514" y="383"/>
                  </a:lnTo>
                  <a:lnTo>
                    <a:pt x="540" y="389"/>
                  </a:lnTo>
                  <a:lnTo>
                    <a:pt x="540" y="389"/>
                  </a:lnTo>
                  <a:lnTo>
                    <a:pt x="537" y="404"/>
                  </a:lnTo>
                  <a:lnTo>
                    <a:pt x="531" y="427"/>
                  </a:lnTo>
                  <a:lnTo>
                    <a:pt x="522" y="454"/>
                  </a:lnTo>
                  <a:lnTo>
                    <a:pt x="510" y="485"/>
                  </a:lnTo>
                  <a:lnTo>
                    <a:pt x="503" y="501"/>
                  </a:lnTo>
                  <a:lnTo>
                    <a:pt x="496" y="519"/>
                  </a:lnTo>
                  <a:lnTo>
                    <a:pt x="488" y="534"/>
                  </a:lnTo>
                  <a:lnTo>
                    <a:pt x="479" y="550"/>
                  </a:lnTo>
                  <a:lnTo>
                    <a:pt x="469" y="565"/>
                  </a:lnTo>
                  <a:lnTo>
                    <a:pt x="458" y="579"/>
                  </a:lnTo>
                  <a:lnTo>
                    <a:pt x="447" y="590"/>
                  </a:lnTo>
                  <a:lnTo>
                    <a:pt x="434" y="602"/>
                  </a:lnTo>
                  <a:lnTo>
                    <a:pt x="434" y="6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A45AF3B-EA0A-4948-A27C-10BAE8FB5E16}"/>
              </a:ext>
            </a:extLst>
          </p:cNvPr>
          <p:cNvGrpSpPr/>
          <p:nvPr userDrawn="1"/>
        </p:nvGrpSpPr>
        <p:grpSpPr>
          <a:xfrm>
            <a:off x="5756276" y="2881313"/>
            <a:ext cx="850900" cy="850900"/>
            <a:chOff x="5756276" y="2881313"/>
            <a:chExt cx="850900" cy="850900"/>
          </a:xfrm>
        </p:grpSpPr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747167A6-C2F2-43CB-937B-45B09D96B6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6276" y="2881313"/>
              <a:ext cx="850900" cy="850900"/>
            </a:xfrm>
            <a:custGeom>
              <a:avLst/>
              <a:gdLst>
                <a:gd name="T0" fmla="*/ 1071 w 1073"/>
                <a:gd name="T1" fmla="*/ 564 h 1072"/>
                <a:gd name="T2" fmla="*/ 1061 w 1073"/>
                <a:gd name="T3" fmla="*/ 644 h 1072"/>
                <a:gd name="T4" fmla="*/ 1040 w 1073"/>
                <a:gd name="T5" fmla="*/ 720 h 1072"/>
                <a:gd name="T6" fmla="*/ 1008 w 1073"/>
                <a:gd name="T7" fmla="*/ 792 h 1072"/>
                <a:gd name="T8" fmla="*/ 966 w 1073"/>
                <a:gd name="T9" fmla="*/ 856 h 1072"/>
                <a:gd name="T10" fmla="*/ 915 w 1073"/>
                <a:gd name="T11" fmla="*/ 915 h 1072"/>
                <a:gd name="T12" fmla="*/ 857 w 1073"/>
                <a:gd name="T13" fmla="*/ 966 h 1072"/>
                <a:gd name="T14" fmla="*/ 792 w 1073"/>
                <a:gd name="T15" fmla="*/ 1007 h 1072"/>
                <a:gd name="T16" fmla="*/ 720 w 1073"/>
                <a:gd name="T17" fmla="*/ 1039 h 1072"/>
                <a:gd name="T18" fmla="*/ 644 w 1073"/>
                <a:gd name="T19" fmla="*/ 1061 h 1072"/>
                <a:gd name="T20" fmla="*/ 564 w 1073"/>
                <a:gd name="T21" fmla="*/ 1072 h 1072"/>
                <a:gd name="T22" fmla="*/ 509 w 1073"/>
                <a:gd name="T23" fmla="*/ 1072 h 1072"/>
                <a:gd name="T24" fmla="*/ 429 w 1073"/>
                <a:gd name="T25" fmla="*/ 1061 h 1072"/>
                <a:gd name="T26" fmla="*/ 353 w 1073"/>
                <a:gd name="T27" fmla="*/ 1039 h 1072"/>
                <a:gd name="T28" fmla="*/ 281 w 1073"/>
                <a:gd name="T29" fmla="*/ 1007 h 1072"/>
                <a:gd name="T30" fmla="*/ 216 w 1073"/>
                <a:gd name="T31" fmla="*/ 966 h 1072"/>
                <a:gd name="T32" fmla="*/ 158 w 1073"/>
                <a:gd name="T33" fmla="*/ 915 h 1072"/>
                <a:gd name="T34" fmla="*/ 108 w 1073"/>
                <a:gd name="T35" fmla="*/ 856 h 1072"/>
                <a:gd name="T36" fmla="*/ 65 w 1073"/>
                <a:gd name="T37" fmla="*/ 792 h 1072"/>
                <a:gd name="T38" fmla="*/ 34 w 1073"/>
                <a:gd name="T39" fmla="*/ 720 h 1072"/>
                <a:gd name="T40" fmla="*/ 12 w 1073"/>
                <a:gd name="T41" fmla="*/ 644 h 1072"/>
                <a:gd name="T42" fmla="*/ 2 w 1073"/>
                <a:gd name="T43" fmla="*/ 564 h 1072"/>
                <a:gd name="T44" fmla="*/ 2 w 1073"/>
                <a:gd name="T45" fmla="*/ 508 h 1072"/>
                <a:gd name="T46" fmla="*/ 12 w 1073"/>
                <a:gd name="T47" fmla="*/ 428 h 1072"/>
                <a:gd name="T48" fmla="*/ 34 w 1073"/>
                <a:gd name="T49" fmla="*/ 352 h 1072"/>
                <a:gd name="T50" fmla="*/ 65 w 1073"/>
                <a:gd name="T51" fmla="*/ 280 h 1072"/>
                <a:gd name="T52" fmla="*/ 108 w 1073"/>
                <a:gd name="T53" fmla="*/ 216 h 1072"/>
                <a:gd name="T54" fmla="*/ 158 w 1073"/>
                <a:gd name="T55" fmla="*/ 157 h 1072"/>
                <a:gd name="T56" fmla="*/ 216 w 1073"/>
                <a:gd name="T57" fmla="*/ 106 h 1072"/>
                <a:gd name="T58" fmla="*/ 281 w 1073"/>
                <a:gd name="T59" fmla="*/ 65 h 1072"/>
                <a:gd name="T60" fmla="*/ 353 w 1073"/>
                <a:gd name="T61" fmla="*/ 33 h 1072"/>
                <a:gd name="T62" fmla="*/ 429 w 1073"/>
                <a:gd name="T63" fmla="*/ 11 h 1072"/>
                <a:gd name="T64" fmla="*/ 509 w 1073"/>
                <a:gd name="T65" fmla="*/ 0 h 1072"/>
                <a:gd name="T66" fmla="*/ 564 w 1073"/>
                <a:gd name="T67" fmla="*/ 0 h 1072"/>
                <a:gd name="T68" fmla="*/ 644 w 1073"/>
                <a:gd name="T69" fmla="*/ 11 h 1072"/>
                <a:gd name="T70" fmla="*/ 720 w 1073"/>
                <a:gd name="T71" fmla="*/ 33 h 1072"/>
                <a:gd name="T72" fmla="*/ 792 w 1073"/>
                <a:gd name="T73" fmla="*/ 65 h 1072"/>
                <a:gd name="T74" fmla="*/ 857 w 1073"/>
                <a:gd name="T75" fmla="*/ 106 h 1072"/>
                <a:gd name="T76" fmla="*/ 915 w 1073"/>
                <a:gd name="T77" fmla="*/ 157 h 1072"/>
                <a:gd name="T78" fmla="*/ 966 w 1073"/>
                <a:gd name="T79" fmla="*/ 216 h 1072"/>
                <a:gd name="T80" fmla="*/ 1008 w 1073"/>
                <a:gd name="T81" fmla="*/ 280 h 1072"/>
                <a:gd name="T82" fmla="*/ 1040 w 1073"/>
                <a:gd name="T83" fmla="*/ 352 h 1072"/>
                <a:gd name="T84" fmla="*/ 1061 w 1073"/>
                <a:gd name="T85" fmla="*/ 428 h 1072"/>
                <a:gd name="T86" fmla="*/ 1071 w 1073"/>
                <a:gd name="T87" fmla="*/ 508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3" h="1072">
                  <a:moveTo>
                    <a:pt x="1073" y="536"/>
                  </a:moveTo>
                  <a:lnTo>
                    <a:pt x="1073" y="536"/>
                  </a:lnTo>
                  <a:lnTo>
                    <a:pt x="1071" y="564"/>
                  </a:lnTo>
                  <a:lnTo>
                    <a:pt x="1069" y="590"/>
                  </a:lnTo>
                  <a:lnTo>
                    <a:pt x="1066" y="618"/>
                  </a:lnTo>
                  <a:lnTo>
                    <a:pt x="1061" y="644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40" y="720"/>
                  </a:lnTo>
                  <a:lnTo>
                    <a:pt x="1030" y="745"/>
                  </a:lnTo>
                  <a:lnTo>
                    <a:pt x="1020" y="769"/>
                  </a:lnTo>
                  <a:lnTo>
                    <a:pt x="1008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6" y="856"/>
                  </a:lnTo>
                  <a:lnTo>
                    <a:pt x="951" y="877"/>
                  </a:lnTo>
                  <a:lnTo>
                    <a:pt x="933" y="897"/>
                  </a:lnTo>
                  <a:lnTo>
                    <a:pt x="915" y="915"/>
                  </a:lnTo>
                  <a:lnTo>
                    <a:pt x="896" y="932"/>
                  </a:lnTo>
                  <a:lnTo>
                    <a:pt x="877" y="950"/>
                  </a:lnTo>
                  <a:lnTo>
                    <a:pt x="857" y="966"/>
                  </a:lnTo>
                  <a:lnTo>
                    <a:pt x="837" y="981"/>
                  </a:lnTo>
                  <a:lnTo>
                    <a:pt x="815" y="994"/>
                  </a:lnTo>
                  <a:lnTo>
                    <a:pt x="792" y="1007"/>
                  </a:lnTo>
                  <a:lnTo>
                    <a:pt x="769" y="1019"/>
                  </a:lnTo>
                  <a:lnTo>
                    <a:pt x="746" y="1030"/>
                  </a:lnTo>
                  <a:lnTo>
                    <a:pt x="720" y="1039"/>
                  </a:lnTo>
                  <a:lnTo>
                    <a:pt x="696" y="1047"/>
                  </a:lnTo>
                  <a:lnTo>
                    <a:pt x="671" y="1054"/>
                  </a:lnTo>
                  <a:lnTo>
                    <a:pt x="644" y="1061"/>
                  </a:lnTo>
                  <a:lnTo>
                    <a:pt x="618" y="1066"/>
                  </a:lnTo>
                  <a:lnTo>
                    <a:pt x="591" y="1069"/>
                  </a:lnTo>
                  <a:lnTo>
                    <a:pt x="564" y="1072"/>
                  </a:lnTo>
                  <a:lnTo>
                    <a:pt x="537" y="1072"/>
                  </a:lnTo>
                  <a:lnTo>
                    <a:pt x="537" y="1072"/>
                  </a:lnTo>
                  <a:lnTo>
                    <a:pt x="509" y="1072"/>
                  </a:lnTo>
                  <a:lnTo>
                    <a:pt x="482" y="1069"/>
                  </a:lnTo>
                  <a:lnTo>
                    <a:pt x="455" y="1066"/>
                  </a:lnTo>
                  <a:lnTo>
                    <a:pt x="429" y="1061"/>
                  </a:lnTo>
                  <a:lnTo>
                    <a:pt x="402" y="1054"/>
                  </a:lnTo>
                  <a:lnTo>
                    <a:pt x="377" y="1047"/>
                  </a:lnTo>
                  <a:lnTo>
                    <a:pt x="353" y="1039"/>
                  </a:lnTo>
                  <a:lnTo>
                    <a:pt x="328" y="1030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4"/>
                  </a:lnTo>
                  <a:lnTo>
                    <a:pt x="237" y="981"/>
                  </a:lnTo>
                  <a:lnTo>
                    <a:pt x="216" y="966"/>
                  </a:lnTo>
                  <a:lnTo>
                    <a:pt x="196" y="950"/>
                  </a:lnTo>
                  <a:lnTo>
                    <a:pt x="177" y="932"/>
                  </a:lnTo>
                  <a:lnTo>
                    <a:pt x="158" y="915"/>
                  </a:lnTo>
                  <a:lnTo>
                    <a:pt x="140" y="897"/>
                  </a:lnTo>
                  <a:lnTo>
                    <a:pt x="124" y="877"/>
                  </a:lnTo>
                  <a:lnTo>
                    <a:pt x="108" y="856"/>
                  </a:lnTo>
                  <a:lnTo>
                    <a:pt x="93" y="836"/>
                  </a:lnTo>
                  <a:lnTo>
                    <a:pt x="79" y="814"/>
                  </a:lnTo>
                  <a:lnTo>
                    <a:pt x="65" y="792"/>
                  </a:lnTo>
                  <a:lnTo>
                    <a:pt x="53" y="769"/>
                  </a:lnTo>
                  <a:lnTo>
                    <a:pt x="43" y="745"/>
                  </a:lnTo>
                  <a:lnTo>
                    <a:pt x="34" y="720"/>
                  </a:lnTo>
                  <a:lnTo>
                    <a:pt x="25" y="695"/>
                  </a:lnTo>
                  <a:lnTo>
                    <a:pt x="18" y="670"/>
                  </a:lnTo>
                  <a:lnTo>
                    <a:pt x="12" y="644"/>
                  </a:lnTo>
                  <a:lnTo>
                    <a:pt x="7" y="618"/>
                  </a:lnTo>
                  <a:lnTo>
                    <a:pt x="4" y="590"/>
                  </a:lnTo>
                  <a:lnTo>
                    <a:pt x="2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08"/>
                  </a:lnTo>
                  <a:lnTo>
                    <a:pt x="4" y="481"/>
                  </a:lnTo>
                  <a:lnTo>
                    <a:pt x="7" y="454"/>
                  </a:lnTo>
                  <a:lnTo>
                    <a:pt x="12" y="428"/>
                  </a:lnTo>
                  <a:lnTo>
                    <a:pt x="18" y="402"/>
                  </a:lnTo>
                  <a:lnTo>
                    <a:pt x="25" y="377"/>
                  </a:lnTo>
                  <a:lnTo>
                    <a:pt x="34" y="352"/>
                  </a:lnTo>
                  <a:lnTo>
                    <a:pt x="43" y="328"/>
                  </a:lnTo>
                  <a:lnTo>
                    <a:pt x="53" y="303"/>
                  </a:lnTo>
                  <a:lnTo>
                    <a:pt x="65" y="280"/>
                  </a:lnTo>
                  <a:lnTo>
                    <a:pt x="79" y="258"/>
                  </a:lnTo>
                  <a:lnTo>
                    <a:pt x="93" y="237"/>
                  </a:lnTo>
                  <a:lnTo>
                    <a:pt x="108" y="216"/>
                  </a:lnTo>
                  <a:lnTo>
                    <a:pt x="124" y="195"/>
                  </a:lnTo>
                  <a:lnTo>
                    <a:pt x="140" y="176"/>
                  </a:lnTo>
                  <a:lnTo>
                    <a:pt x="158" y="157"/>
                  </a:lnTo>
                  <a:lnTo>
                    <a:pt x="177" y="140"/>
                  </a:lnTo>
                  <a:lnTo>
                    <a:pt x="196" y="123"/>
                  </a:lnTo>
                  <a:lnTo>
                    <a:pt x="216" y="106"/>
                  </a:lnTo>
                  <a:lnTo>
                    <a:pt x="237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8" y="42"/>
                  </a:lnTo>
                  <a:lnTo>
                    <a:pt x="353" y="33"/>
                  </a:lnTo>
                  <a:lnTo>
                    <a:pt x="377" y="25"/>
                  </a:lnTo>
                  <a:lnTo>
                    <a:pt x="402" y="17"/>
                  </a:lnTo>
                  <a:lnTo>
                    <a:pt x="429" y="11"/>
                  </a:lnTo>
                  <a:lnTo>
                    <a:pt x="455" y="6"/>
                  </a:lnTo>
                  <a:lnTo>
                    <a:pt x="482" y="3"/>
                  </a:lnTo>
                  <a:lnTo>
                    <a:pt x="509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64" y="0"/>
                  </a:lnTo>
                  <a:lnTo>
                    <a:pt x="591" y="3"/>
                  </a:lnTo>
                  <a:lnTo>
                    <a:pt x="618" y="6"/>
                  </a:lnTo>
                  <a:lnTo>
                    <a:pt x="644" y="11"/>
                  </a:lnTo>
                  <a:lnTo>
                    <a:pt x="671" y="17"/>
                  </a:lnTo>
                  <a:lnTo>
                    <a:pt x="696" y="25"/>
                  </a:lnTo>
                  <a:lnTo>
                    <a:pt x="720" y="33"/>
                  </a:lnTo>
                  <a:lnTo>
                    <a:pt x="746" y="42"/>
                  </a:lnTo>
                  <a:lnTo>
                    <a:pt x="769" y="53"/>
                  </a:lnTo>
                  <a:lnTo>
                    <a:pt x="792" y="65"/>
                  </a:lnTo>
                  <a:lnTo>
                    <a:pt x="815" y="78"/>
                  </a:lnTo>
                  <a:lnTo>
                    <a:pt x="837" y="91"/>
                  </a:lnTo>
                  <a:lnTo>
                    <a:pt x="857" y="106"/>
                  </a:lnTo>
                  <a:lnTo>
                    <a:pt x="877" y="123"/>
                  </a:lnTo>
                  <a:lnTo>
                    <a:pt x="896" y="140"/>
                  </a:lnTo>
                  <a:lnTo>
                    <a:pt x="915" y="157"/>
                  </a:lnTo>
                  <a:lnTo>
                    <a:pt x="933" y="176"/>
                  </a:lnTo>
                  <a:lnTo>
                    <a:pt x="951" y="195"/>
                  </a:lnTo>
                  <a:lnTo>
                    <a:pt x="966" y="216"/>
                  </a:lnTo>
                  <a:lnTo>
                    <a:pt x="980" y="237"/>
                  </a:lnTo>
                  <a:lnTo>
                    <a:pt x="994" y="258"/>
                  </a:lnTo>
                  <a:lnTo>
                    <a:pt x="1008" y="280"/>
                  </a:lnTo>
                  <a:lnTo>
                    <a:pt x="1020" y="303"/>
                  </a:lnTo>
                  <a:lnTo>
                    <a:pt x="1030" y="328"/>
                  </a:lnTo>
                  <a:lnTo>
                    <a:pt x="1040" y="352"/>
                  </a:lnTo>
                  <a:lnTo>
                    <a:pt x="1048" y="377"/>
                  </a:lnTo>
                  <a:lnTo>
                    <a:pt x="1055" y="402"/>
                  </a:lnTo>
                  <a:lnTo>
                    <a:pt x="1061" y="428"/>
                  </a:lnTo>
                  <a:lnTo>
                    <a:pt x="1066" y="454"/>
                  </a:lnTo>
                  <a:lnTo>
                    <a:pt x="1069" y="481"/>
                  </a:lnTo>
                  <a:lnTo>
                    <a:pt x="1071" y="508"/>
                  </a:lnTo>
                  <a:lnTo>
                    <a:pt x="1073" y="536"/>
                  </a:lnTo>
                  <a:lnTo>
                    <a:pt x="1073" y="536"/>
                  </a:ln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">
              <a:extLst>
                <a:ext uri="{FF2B5EF4-FFF2-40B4-BE49-F238E27FC236}">
                  <a16:creationId xmlns:a16="http://schemas.microsoft.com/office/drawing/2014/main" id="{E047BF38-DDF2-463C-8D73-0C59867B9D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72176" y="3079750"/>
              <a:ext cx="425450" cy="493713"/>
            </a:xfrm>
            <a:custGeom>
              <a:avLst/>
              <a:gdLst>
                <a:gd name="T0" fmla="*/ 519 w 538"/>
                <a:gd name="T1" fmla="*/ 138 h 622"/>
                <a:gd name="T2" fmla="*/ 515 w 538"/>
                <a:gd name="T3" fmla="*/ 121 h 622"/>
                <a:gd name="T4" fmla="*/ 507 w 538"/>
                <a:gd name="T5" fmla="*/ 90 h 622"/>
                <a:gd name="T6" fmla="*/ 491 w 538"/>
                <a:gd name="T7" fmla="*/ 45 h 622"/>
                <a:gd name="T8" fmla="*/ 468 w 538"/>
                <a:gd name="T9" fmla="*/ 0 h 622"/>
                <a:gd name="T10" fmla="*/ 65 w 538"/>
                <a:gd name="T11" fmla="*/ 4 h 622"/>
                <a:gd name="T12" fmla="*/ 30 w 538"/>
                <a:gd name="T13" fmla="*/ 89 h 622"/>
                <a:gd name="T14" fmla="*/ 17 w 538"/>
                <a:gd name="T15" fmla="*/ 140 h 622"/>
                <a:gd name="T16" fmla="*/ 1 w 538"/>
                <a:gd name="T17" fmla="*/ 263 h 622"/>
                <a:gd name="T18" fmla="*/ 10 w 538"/>
                <a:gd name="T19" fmla="*/ 433 h 622"/>
                <a:gd name="T20" fmla="*/ 63 w 538"/>
                <a:gd name="T21" fmla="*/ 604 h 622"/>
                <a:gd name="T22" fmla="*/ 461 w 538"/>
                <a:gd name="T23" fmla="*/ 622 h 622"/>
                <a:gd name="T24" fmla="*/ 475 w 538"/>
                <a:gd name="T25" fmla="*/ 604 h 622"/>
                <a:gd name="T26" fmla="*/ 526 w 538"/>
                <a:gd name="T27" fmla="*/ 433 h 622"/>
                <a:gd name="T28" fmla="*/ 537 w 538"/>
                <a:gd name="T29" fmla="*/ 263 h 622"/>
                <a:gd name="T30" fmla="*/ 509 w 538"/>
                <a:gd name="T31" fmla="*/ 462 h 622"/>
                <a:gd name="T32" fmla="*/ 476 w 538"/>
                <a:gd name="T33" fmla="*/ 327 h 622"/>
                <a:gd name="T34" fmla="*/ 470 w 538"/>
                <a:gd name="T35" fmla="*/ 147 h 622"/>
                <a:gd name="T36" fmla="*/ 524 w 538"/>
                <a:gd name="T37" fmla="*/ 264 h 622"/>
                <a:gd name="T38" fmla="*/ 516 w 538"/>
                <a:gd name="T39" fmla="*/ 424 h 622"/>
                <a:gd name="T40" fmla="*/ 332 w 538"/>
                <a:gd name="T41" fmla="*/ 568 h 622"/>
                <a:gd name="T42" fmla="*/ 417 w 538"/>
                <a:gd name="T43" fmla="*/ 611 h 622"/>
                <a:gd name="T44" fmla="*/ 96 w 538"/>
                <a:gd name="T45" fmla="*/ 523 h 622"/>
                <a:gd name="T46" fmla="*/ 119 w 538"/>
                <a:gd name="T47" fmla="*/ 611 h 622"/>
                <a:gd name="T48" fmla="*/ 312 w 538"/>
                <a:gd name="T49" fmla="*/ 611 h 622"/>
                <a:gd name="T50" fmla="*/ 210 w 538"/>
                <a:gd name="T51" fmla="*/ 523 h 622"/>
                <a:gd name="T52" fmla="*/ 507 w 538"/>
                <a:gd name="T53" fmla="*/ 474 h 622"/>
                <a:gd name="T54" fmla="*/ 36 w 538"/>
                <a:gd name="T55" fmla="*/ 112 h 622"/>
                <a:gd name="T56" fmla="*/ 500 w 538"/>
                <a:gd name="T57" fmla="*/ 110 h 622"/>
                <a:gd name="T58" fmla="*/ 30 w 538"/>
                <a:gd name="T59" fmla="*/ 135 h 622"/>
                <a:gd name="T60" fmla="*/ 211 w 538"/>
                <a:gd name="T61" fmla="*/ 12 h 622"/>
                <a:gd name="T62" fmla="*/ 95 w 538"/>
                <a:gd name="T63" fmla="*/ 38 h 622"/>
                <a:gd name="T64" fmla="*/ 318 w 538"/>
                <a:gd name="T65" fmla="*/ 38 h 622"/>
                <a:gd name="T66" fmla="*/ 222 w 538"/>
                <a:gd name="T67" fmla="*/ 12 h 622"/>
                <a:gd name="T68" fmla="*/ 449 w 538"/>
                <a:gd name="T69" fmla="*/ 85 h 622"/>
                <a:gd name="T70" fmla="*/ 435 w 538"/>
                <a:gd name="T71" fmla="*/ 12 h 622"/>
                <a:gd name="T72" fmla="*/ 350 w 538"/>
                <a:gd name="T73" fmla="*/ 370 h 622"/>
                <a:gd name="T74" fmla="*/ 343 w 538"/>
                <a:gd name="T75" fmla="*/ 147 h 622"/>
                <a:gd name="T76" fmla="*/ 464 w 538"/>
                <a:gd name="T77" fmla="*/ 247 h 622"/>
                <a:gd name="T78" fmla="*/ 452 w 538"/>
                <a:gd name="T79" fmla="*/ 462 h 622"/>
                <a:gd name="T80" fmla="*/ 197 w 538"/>
                <a:gd name="T81" fmla="*/ 370 h 622"/>
                <a:gd name="T82" fmla="*/ 204 w 538"/>
                <a:gd name="T83" fmla="*/ 147 h 622"/>
                <a:gd name="T84" fmla="*/ 339 w 538"/>
                <a:gd name="T85" fmla="*/ 285 h 622"/>
                <a:gd name="T86" fmla="*/ 203 w 538"/>
                <a:gd name="T87" fmla="*/ 462 h 622"/>
                <a:gd name="T88" fmla="*/ 187 w 538"/>
                <a:gd name="T89" fmla="*/ 246 h 622"/>
                <a:gd name="T90" fmla="*/ 191 w 538"/>
                <a:gd name="T91" fmla="*/ 462 h 622"/>
                <a:gd name="T92" fmla="*/ 71 w 538"/>
                <a:gd name="T93" fmla="*/ 327 h 622"/>
                <a:gd name="T94" fmla="*/ 77 w 538"/>
                <a:gd name="T95" fmla="*/ 147 h 622"/>
                <a:gd name="T96" fmla="*/ 454 w 538"/>
                <a:gd name="T97" fmla="*/ 39 h 622"/>
                <a:gd name="T98" fmla="*/ 479 w 538"/>
                <a:gd name="T99" fmla="*/ 47 h 622"/>
                <a:gd name="T100" fmla="*/ 89 w 538"/>
                <a:gd name="T101" fmla="*/ 12 h 622"/>
                <a:gd name="T102" fmla="*/ 44 w 538"/>
                <a:gd name="T103" fmla="*/ 85 h 622"/>
                <a:gd name="T104" fmla="*/ 73 w 538"/>
                <a:gd name="T105" fmla="*/ 12 h 622"/>
                <a:gd name="T106" fmla="*/ 61 w 538"/>
                <a:gd name="T107" fmla="*/ 210 h 622"/>
                <a:gd name="T108" fmla="*/ 67 w 538"/>
                <a:gd name="T109" fmla="*/ 416 h 622"/>
                <a:gd name="T110" fmla="*/ 15 w 538"/>
                <a:gd name="T111" fmla="*/ 385 h 622"/>
                <a:gd name="T112" fmla="*/ 15 w 538"/>
                <a:gd name="T113" fmla="*/ 224 h 622"/>
                <a:gd name="T114" fmla="*/ 84 w 538"/>
                <a:gd name="T115" fmla="*/ 523 h 622"/>
                <a:gd name="T116" fmla="*/ 80 w 538"/>
                <a:gd name="T117" fmla="*/ 611 h 622"/>
                <a:gd name="T118" fmla="*/ 44 w 538"/>
                <a:gd name="T119" fmla="*/ 523 h 622"/>
                <a:gd name="T120" fmla="*/ 452 w 538"/>
                <a:gd name="T121" fmla="*/ 523 h 622"/>
                <a:gd name="T122" fmla="*/ 468 w 538"/>
                <a:gd name="T123" fmla="*/ 59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8" h="622">
                  <a:moveTo>
                    <a:pt x="519" y="141"/>
                  </a:moveTo>
                  <a:lnTo>
                    <a:pt x="519" y="141"/>
                  </a:lnTo>
                  <a:lnTo>
                    <a:pt x="519" y="141"/>
                  </a:lnTo>
                  <a:lnTo>
                    <a:pt x="519" y="141"/>
                  </a:lnTo>
                  <a:lnTo>
                    <a:pt x="519" y="138"/>
                  </a:lnTo>
                  <a:lnTo>
                    <a:pt x="519" y="138"/>
                  </a:lnTo>
                  <a:lnTo>
                    <a:pt x="517" y="129"/>
                  </a:lnTo>
                  <a:lnTo>
                    <a:pt x="517" y="129"/>
                  </a:lnTo>
                  <a:lnTo>
                    <a:pt x="515" y="121"/>
                  </a:lnTo>
                  <a:lnTo>
                    <a:pt x="515" y="121"/>
                  </a:lnTo>
                  <a:lnTo>
                    <a:pt x="513" y="110"/>
                  </a:lnTo>
                  <a:lnTo>
                    <a:pt x="513" y="110"/>
                  </a:lnTo>
                  <a:lnTo>
                    <a:pt x="509" y="98"/>
                  </a:lnTo>
                  <a:lnTo>
                    <a:pt x="509" y="98"/>
                  </a:lnTo>
                  <a:lnTo>
                    <a:pt x="507" y="90"/>
                  </a:lnTo>
                  <a:lnTo>
                    <a:pt x="507" y="90"/>
                  </a:lnTo>
                  <a:lnTo>
                    <a:pt x="507" y="89"/>
                  </a:lnTo>
                  <a:lnTo>
                    <a:pt x="507" y="89"/>
                  </a:lnTo>
                  <a:lnTo>
                    <a:pt x="499" y="67"/>
                  </a:lnTo>
                  <a:lnTo>
                    <a:pt x="491" y="45"/>
                  </a:lnTo>
                  <a:lnTo>
                    <a:pt x="483" y="24"/>
                  </a:lnTo>
                  <a:lnTo>
                    <a:pt x="473" y="4"/>
                  </a:lnTo>
                  <a:lnTo>
                    <a:pt x="473" y="4"/>
                  </a:lnTo>
                  <a:lnTo>
                    <a:pt x="471" y="1"/>
                  </a:lnTo>
                  <a:lnTo>
                    <a:pt x="468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6" y="1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54" y="24"/>
                  </a:lnTo>
                  <a:lnTo>
                    <a:pt x="46" y="45"/>
                  </a:lnTo>
                  <a:lnTo>
                    <a:pt x="38" y="67"/>
                  </a:lnTo>
                  <a:lnTo>
                    <a:pt x="30" y="89"/>
                  </a:lnTo>
                  <a:lnTo>
                    <a:pt x="30" y="89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23" y="114"/>
                  </a:lnTo>
                  <a:lnTo>
                    <a:pt x="17" y="140"/>
                  </a:lnTo>
                  <a:lnTo>
                    <a:pt x="17" y="140"/>
                  </a:lnTo>
                  <a:lnTo>
                    <a:pt x="17" y="141"/>
                  </a:lnTo>
                  <a:lnTo>
                    <a:pt x="17" y="141"/>
                  </a:lnTo>
                  <a:lnTo>
                    <a:pt x="9" y="180"/>
                  </a:lnTo>
                  <a:lnTo>
                    <a:pt x="4" y="221"/>
                  </a:lnTo>
                  <a:lnTo>
                    <a:pt x="1" y="26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1" y="348"/>
                  </a:lnTo>
                  <a:lnTo>
                    <a:pt x="5" y="392"/>
                  </a:lnTo>
                  <a:lnTo>
                    <a:pt x="10" y="433"/>
                  </a:lnTo>
                  <a:lnTo>
                    <a:pt x="19" y="474"/>
                  </a:lnTo>
                  <a:lnTo>
                    <a:pt x="28" y="513"/>
                  </a:lnTo>
                  <a:lnTo>
                    <a:pt x="40" y="551"/>
                  </a:lnTo>
                  <a:lnTo>
                    <a:pt x="55" y="587"/>
                  </a:lnTo>
                  <a:lnTo>
                    <a:pt x="63" y="604"/>
                  </a:lnTo>
                  <a:lnTo>
                    <a:pt x="71" y="620"/>
                  </a:lnTo>
                  <a:lnTo>
                    <a:pt x="71" y="620"/>
                  </a:lnTo>
                  <a:lnTo>
                    <a:pt x="74" y="622"/>
                  </a:lnTo>
                  <a:lnTo>
                    <a:pt x="76" y="622"/>
                  </a:lnTo>
                  <a:lnTo>
                    <a:pt x="461" y="622"/>
                  </a:lnTo>
                  <a:lnTo>
                    <a:pt x="461" y="622"/>
                  </a:lnTo>
                  <a:lnTo>
                    <a:pt x="463" y="622"/>
                  </a:lnTo>
                  <a:lnTo>
                    <a:pt x="465" y="620"/>
                  </a:lnTo>
                  <a:lnTo>
                    <a:pt x="465" y="620"/>
                  </a:lnTo>
                  <a:lnTo>
                    <a:pt x="475" y="604"/>
                  </a:lnTo>
                  <a:lnTo>
                    <a:pt x="481" y="587"/>
                  </a:lnTo>
                  <a:lnTo>
                    <a:pt x="496" y="551"/>
                  </a:lnTo>
                  <a:lnTo>
                    <a:pt x="509" y="513"/>
                  </a:lnTo>
                  <a:lnTo>
                    <a:pt x="518" y="474"/>
                  </a:lnTo>
                  <a:lnTo>
                    <a:pt x="526" y="433"/>
                  </a:lnTo>
                  <a:lnTo>
                    <a:pt x="532" y="392"/>
                  </a:lnTo>
                  <a:lnTo>
                    <a:pt x="536" y="348"/>
                  </a:lnTo>
                  <a:lnTo>
                    <a:pt x="538" y="304"/>
                  </a:lnTo>
                  <a:lnTo>
                    <a:pt x="538" y="304"/>
                  </a:lnTo>
                  <a:lnTo>
                    <a:pt x="537" y="263"/>
                  </a:lnTo>
                  <a:lnTo>
                    <a:pt x="533" y="221"/>
                  </a:lnTo>
                  <a:lnTo>
                    <a:pt x="528" y="181"/>
                  </a:lnTo>
                  <a:lnTo>
                    <a:pt x="519" y="141"/>
                  </a:lnTo>
                  <a:lnTo>
                    <a:pt x="519" y="141"/>
                  </a:lnTo>
                  <a:close/>
                  <a:moveTo>
                    <a:pt x="509" y="462"/>
                  </a:moveTo>
                  <a:lnTo>
                    <a:pt x="463" y="462"/>
                  </a:lnTo>
                  <a:lnTo>
                    <a:pt x="463" y="462"/>
                  </a:lnTo>
                  <a:lnTo>
                    <a:pt x="469" y="416"/>
                  </a:lnTo>
                  <a:lnTo>
                    <a:pt x="473" y="370"/>
                  </a:lnTo>
                  <a:lnTo>
                    <a:pt x="476" y="327"/>
                  </a:lnTo>
                  <a:lnTo>
                    <a:pt x="477" y="286"/>
                  </a:lnTo>
                  <a:lnTo>
                    <a:pt x="476" y="247"/>
                  </a:lnTo>
                  <a:lnTo>
                    <a:pt x="475" y="210"/>
                  </a:lnTo>
                  <a:lnTo>
                    <a:pt x="472" y="176"/>
                  </a:lnTo>
                  <a:lnTo>
                    <a:pt x="470" y="147"/>
                  </a:lnTo>
                  <a:lnTo>
                    <a:pt x="509" y="147"/>
                  </a:lnTo>
                  <a:lnTo>
                    <a:pt x="509" y="147"/>
                  </a:lnTo>
                  <a:lnTo>
                    <a:pt x="516" y="185"/>
                  </a:lnTo>
                  <a:lnTo>
                    <a:pt x="522" y="224"/>
                  </a:lnTo>
                  <a:lnTo>
                    <a:pt x="524" y="264"/>
                  </a:lnTo>
                  <a:lnTo>
                    <a:pt x="525" y="304"/>
                  </a:lnTo>
                  <a:lnTo>
                    <a:pt x="525" y="304"/>
                  </a:lnTo>
                  <a:lnTo>
                    <a:pt x="524" y="346"/>
                  </a:lnTo>
                  <a:lnTo>
                    <a:pt x="522" y="385"/>
                  </a:lnTo>
                  <a:lnTo>
                    <a:pt x="516" y="424"/>
                  </a:lnTo>
                  <a:lnTo>
                    <a:pt x="509" y="462"/>
                  </a:lnTo>
                  <a:lnTo>
                    <a:pt x="509" y="462"/>
                  </a:lnTo>
                  <a:close/>
                  <a:moveTo>
                    <a:pt x="325" y="611"/>
                  </a:moveTo>
                  <a:lnTo>
                    <a:pt x="325" y="611"/>
                  </a:lnTo>
                  <a:lnTo>
                    <a:pt x="332" y="568"/>
                  </a:lnTo>
                  <a:lnTo>
                    <a:pt x="338" y="523"/>
                  </a:lnTo>
                  <a:lnTo>
                    <a:pt x="440" y="523"/>
                  </a:lnTo>
                  <a:lnTo>
                    <a:pt x="440" y="523"/>
                  </a:lnTo>
                  <a:lnTo>
                    <a:pt x="430" y="568"/>
                  </a:lnTo>
                  <a:lnTo>
                    <a:pt x="417" y="611"/>
                  </a:lnTo>
                  <a:lnTo>
                    <a:pt x="325" y="611"/>
                  </a:lnTo>
                  <a:close/>
                  <a:moveTo>
                    <a:pt x="119" y="611"/>
                  </a:moveTo>
                  <a:lnTo>
                    <a:pt x="119" y="611"/>
                  </a:lnTo>
                  <a:lnTo>
                    <a:pt x="106" y="568"/>
                  </a:lnTo>
                  <a:lnTo>
                    <a:pt x="96" y="523"/>
                  </a:lnTo>
                  <a:lnTo>
                    <a:pt x="198" y="523"/>
                  </a:lnTo>
                  <a:lnTo>
                    <a:pt x="198" y="523"/>
                  </a:lnTo>
                  <a:lnTo>
                    <a:pt x="204" y="568"/>
                  </a:lnTo>
                  <a:lnTo>
                    <a:pt x="211" y="611"/>
                  </a:lnTo>
                  <a:lnTo>
                    <a:pt x="119" y="611"/>
                  </a:lnTo>
                  <a:close/>
                  <a:moveTo>
                    <a:pt x="210" y="523"/>
                  </a:moveTo>
                  <a:lnTo>
                    <a:pt x="326" y="523"/>
                  </a:lnTo>
                  <a:lnTo>
                    <a:pt x="326" y="523"/>
                  </a:lnTo>
                  <a:lnTo>
                    <a:pt x="320" y="568"/>
                  </a:lnTo>
                  <a:lnTo>
                    <a:pt x="312" y="611"/>
                  </a:lnTo>
                  <a:lnTo>
                    <a:pt x="224" y="611"/>
                  </a:lnTo>
                  <a:lnTo>
                    <a:pt x="224" y="611"/>
                  </a:lnTo>
                  <a:lnTo>
                    <a:pt x="215" y="568"/>
                  </a:lnTo>
                  <a:lnTo>
                    <a:pt x="210" y="523"/>
                  </a:lnTo>
                  <a:lnTo>
                    <a:pt x="210" y="523"/>
                  </a:lnTo>
                  <a:close/>
                  <a:moveTo>
                    <a:pt x="40" y="512"/>
                  </a:moveTo>
                  <a:lnTo>
                    <a:pt x="40" y="512"/>
                  </a:lnTo>
                  <a:lnTo>
                    <a:pt x="30" y="474"/>
                  </a:lnTo>
                  <a:lnTo>
                    <a:pt x="507" y="474"/>
                  </a:lnTo>
                  <a:lnTo>
                    <a:pt x="507" y="474"/>
                  </a:lnTo>
                  <a:lnTo>
                    <a:pt x="496" y="512"/>
                  </a:lnTo>
                  <a:lnTo>
                    <a:pt x="40" y="512"/>
                  </a:lnTo>
                  <a:close/>
                  <a:moveTo>
                    <a:pt x="36" y="113"/>
                  </a:moveTo>
                  <a:lnTo>
                    <a:pt x="36" y="113"/>
                  </a:lnTo>
                  <a:lnTo>
                    <a:pt x="36" y="112"/>
                  </a:lnTo>
                  <a:lnTo>
                    <a:pt x="36" y="112"/>
                  </a:lnTo>
                  <a:lnTo>
                    <a:pt x="40" y="97"/>
                  </a:lnTo>
                  <a:lnTo>
                    <a:pt x="496" y="97"/>
                  </a:lnTo>
                  <a:lnTo>
                    <a:pt x="496" y="97"/>
                  </a:lnTo>
                  <a:lnTo>
                    <a:pt x="500" y="110"/>
                  </a:lnTo>
                  <a:lnTo>
                    <a:pt x="500" y="110"/>
                  </a:lnTo>
                  <a:lnTo>
                    <a:pt x="501" y="113"/>
                  </a:lnTo>
                  <a:lnTo>
                    <a:pt x="501" y="113"/>
                  </a:lnTo>
                  <a:lnTo>
                    <a:pt x="507" y="135"/>
                  </a:lnTo>
                  <a:lnTo>
                    <a:pt x="30" y="135"/>
                  </a:lnTo>
                  <a:lnTo>
                    <a:pt x="30" y="135"/>
                  </a:lnTo>
                  <a:lnTo>
                    <a:pt x="36" y="113"/>
                  </a:lnTo>
                  <a:lnTo>
                    <a:pt x="36" y="113"/>
                  </a:lnTo>
                  <a:close/>
                  <a:moveTo>
                    <a:pt x="211" y="12"/>
                  </a:moveTo>
                  <a:lnTo>
                    <a:pt x="211" y="12"/>
                  </a:lnTo>
                  <a:lnTo>
                    <a:pt x="206" y="39"/>
                  </a:lnTo>
                  <a:lnTo>
                    <a:pt x="199" y="85"/>
                  </a:lnTo>
                  <a:lnTo>
                    <a:pt x="85" y="85"/>
                  </a:lnTo>
                  <a:lnTo>
                    <a:pt x="85" y="85"/>
                  </a:lnTo>
                  <a:lnTo>
                    <a:pt x="95" y="38"/>
                  </a:lnTo>
                  <a:lnTo>
                    <a:pt x="100" y="12"/>
                  </a:lnTo>
                  <a:lnTo>
                    <a:pt x="211" y="12"/>
                  </a:lnTo>
                  <a:close/>
                  <a:moveTo>
                    <a:pt x="312" y="12"/>
                  </a:moveTo>
                  <a:lnTo>
                    <a:pt x="312" y="12"/>
                  </a:lnTo>
                  <a:lnTo>
                    <a:pt x="318" y="38"/>
                  </a:lnTo>
                  <a:lnTo>
                    <a:pt x="325" y="85"/>
                  </a:lnTo>
                  <a:lnTo>
                    <a:pt x="211" y="85"/>
                  </a:lnTo>
                  <a:lnTo>
                    <a:pt x="211" y="85"/>
                  </a:lnTo>
                  <a:lnTo>
                    <a:pt x="218" y="38"/>
                  </a:lnTo>
                  <a:lnTo>
                    <a:pt x="222" y="12"/>
                  </a:lnTo>
                  <a:lnTo>
                    <a:pt x="312" y="12"/>
                  </a:lnTo>
                  <a:close/>
                  <a:moveTo>
                    <a:pt x="435" y="12"/>
                  </a:moveTo>
                  <a:lnTo>
                    <a:pt x="435" y="12"/>
                  </a:lnTo>
                  <a:lnTo>
                    <a:pt x="441" y="38"/>
                  </a:lnTo>
                  <a:lnTo>
                    <a:pt x="449" y="85"/>
                  </a:lnTo>
                  <a:lnTo>
                    <a:pt x="336" y="85"/>
                  </a:lnTo>
                  <a:lnTo>
                    <a:pt x="336" y="85"/>
                  </a:lnTo>
                  <a:lnTo>
                    <a:pt x="329" y="39"/>
                  </a:lnTo>
                  <a:lnTo>
                    <a:pt x="325" y="12"/>
                  </a:lnTo>
                  <a:lnTo>
                    <a:pt x="435" y="12"/>
                  </a:lnTo>
                  <a:close/>
                  <a:moveTo>
                    <a:pt x="452" y="462"/>
                  </a:moveTo>
                  <a:lnTo>
                    <a:pt x="344" y="462"/>
                  </a:lnTo>
                  <a:lnTo>
                    <a:pt x="344" y="462"/>
                  </a:lnTo>
                  <a:lnTo>
                    <a:pt x="348" y="415"/>
                  </a:lnTo>
                  <a:lnTo>
                    <a:pt x="350" y="370"/>
                  </a:lnTo>
                  <a:lnTo>
                    <a:pt x="350" y="326"/>
                  </a:lnTo>
                  <a:lnTo>
                    <a:pt x="350" y="285"/>
                  </a:lnTo>
                  <a:lnTo>
                    <a:pt x="349" y="246"/>
                  </a:lnTo>
                  <a:lnTo>
                    <a:pt x="348" y="210"/>
                  </a:lnTo>
                  <a:lnTo>
                    <a:pt x="343" y="147"/>
                  </a:lnTo>
                  <a:lnTo>
                    <a:pt x="457" y="147"/>
                  </a:lnTo>
                  <a:lnTo>
                    <a:pt x="457" y="147"/>
                  </a:lnTo>
                  <a:lnTo>
                    <a:pt x="461" y="176"/>
                  </a:lnTo>
                  <a:lnTo>
                    <a:pt x="463" y="210"/>
                  </a:lnTo>
                  <a:lnTo>
                    <a:pt x="464" y="247"/>
                  </a:lnTo>
                  <a:lnTo>
                    <a:pt x="464" y="286"/>
                  </a:lnTo>
                  <a:lnTo>
                    <a:pt x="464" y="327"/>
                  </a:lnTo>
                  <a:lnTo>
                    <a:pt x="462" y="370"/>
                  </a:lnTo>
                  <a:lnTo>
                    <a:pt x="457" y="416"/>
                  </a:lnTo>
                  <a:lnTo>
                    <a:pt x="452" y="462"/>
                  </a:lnTo>
                  <a:lnTo>
                    <a:pt x="452" y="462"/>
                  </a:lnTo>
                  <a:close/>
                  <a:moveTo>
                    <a:pt x="203" y="462"/>
                  </a:moveTo>
                  <a:lnTo>
                    <a:pt x="203" y="462"/>
                  </a:lnTo>
                  <a:lnTo>
                    <a:pt x="199" y="415"/>
                  </a:lnTo>
                  <a:lnTo>
                    <a:pt x="197" y="370"/>
                  </a:lnTo>
                  <a:lnTo>
                    <a:pt x="197" y="326"/>
                  </a:lnTo>
                  <a:lnTo>
                    <a:pt x="197" y="285"/>
                  </a:lnTo>
                  <a:lnTo>
                    <a:pt x="198" y="246"/>
                  </a:lnTo>
                  <a:lnTo>
                    <a:pt x="199" y="210"/>
                  </a:lnTo>
                  <a:lnTo>
                    <a:pt x="204" y="147"/>
                  </a:lnTo>
                  <a:lnTo>
                    <a:pt x="332" y="147"/>
                  </a:lnTo>
                  <a:lnTo>
                    <a:pt x="332" y="147"/>
                  </a:lnTo>
                  <a:lnTo>
                    <a:pt x="336" y="210"/>
                  </a:lnTo>
                  <a:lnTo>
                    <a:pt x="338" y="246"/>
                  </a:lnTo>
                  <a:lnTo>
                    <a:pt x="339" y="285"/>
                  </a:lnTo>
                  <a:lnTo>
                    <a:pt x="339" y="326"/>
                  </a:lnTo>
                  <a:lnTo>
                    <a:pt x="338" y="370"/>
                  </a:lnTo>
                  <a:lnTo>
                    <a:pt x="336" y="415"/>
                  </a:lnTo>
                  <a:lnTo>
                    <a:pt x="333" y="462"/>
                  </a:lnTo>
                  <a:lnTo>
                    <a:pt x="203" y="462"/>
                  </a:lnTo>
                  <a:close/>
                  <a:moveTo>
                    <a:pt x="77" y="147"/>
                  </a:moveTo>
                  <a:lnTo>
                    <a:pt x="192" y="147"/>
                  </a:lnTo>
                  <a:lnTo>
                    <a:pt x="192" y="147"/>
                  </a:lnTo>
                  <a:lnTo>
                    <a:pt x="188" y="210"/>
                  </a:lnTo>
                  <a:lnTo>
                    <a:pt x="187" y="246"/>
                  </a:lnTo>
                  <a:lnTo>
                    <a:pt x="186" y="285"/>
                  </a:lnTo>
                  <a:lnTo>
                    <a:pt x="186" y="326"/>
                  </a:lnTo>
                  <a:lnTo>
                    <a:pt x="186" y="370"/>
                  </a:lnTo>
                  <a:lnTo>
                    <a:pt x="188" y="415"/>
                  </a:lnTo>
                  <a:lnTo>
                    <a:pt x="191" y="462"/>
                  </a:lnTo>
                  <a:lnTo>
                    <a:pt x="84" y="462"/>
                  </a:lnTo>
                  <a:lnTo>
                    <a:pt x="84" y="462"/>
                  </a:lnTo>
                  <a:lnTo>
                    <a:pt x="78" y="416"/>
                  </a:lnTo>
                  <a:lnTo>
                    <a:pt x="74" y="370"/>
                  </a:lnTo>
                  <a:lnTo>
                    <a:pt x="71" y="327"/>
                  </a:lnTo>
                  <a:lnTo>
                    <a:pt x="70" y="286"/>
                  </a:lnTo>
                  <a:lnTo>
                    <a:pt x="71" y="247"/>
                  </a:lnTo>
                  <a:lnTo>
                    <a:pt x="73" y="210"/>
                  </a:lnTo>
                  <a:lnTo>
                    <a:pt x="75" y="176"/>
                  </a:lnTo>
                  <a:lnTo>
                    <a:pt x="77" y="147"/>
                  </a:lnTo>
                  <a:lnTo>
                    <a:pt x="77" y="147"/>
                  </a:lnTo>
                  <a:close/>
                  <a:moveTo>
                    <a:pt x="493" y="85"/>
                  </a:moveTo>
                  <a:lnTo>
                    <a:pt x="462" y="85"/>
                  </a:lnTo>
                  <a:lnTo>
                    <a:pt x="462" y="85"/>
                  </a:lnTo>
                  <a:lnTo>
                    <a:pt x="454" y="39"/>
                  </a:lnTo>
                  <a:lnTo>
                    <a:pt x="447" y="12"/>
                  </a:lnTo>
                  <a:lnTo>
                    <a:pt x="464" y="12"/>
                  </a:lnTo>
                  <a:lnTo>
                    <a:pt x="464" y="12"/>
                  </a:lnTo>
                  <a:lnTo>
                    <a:pt x="472" y="30"/>
                  </a:lnTo>
                  <a:lnTo>
                    <a:pt x="479" y="47"/>
                  </a:lnTo>
                  <a:lnTo>
                    <a:pt x="486" y="67"/>
                  </a:lnTo>
                  <a:lnTo>
                    <a:pt x="493" y="85"/>
                  </a:lnTo>
                  <a:lnTo>
                    <a:pt x="493" y="85"/>
                  </a:lnTo>
                  <a:close/>
                  <a:moveTo>
                    <a:pt x="73" y="12"/>
                  </a:moveTo>
                  <a:lnTo>
                    <a:pt x="89" y="12"/>
                  </a:lnTo>
                  <a:lnTo>
                    <a:pt x="89" y="12"/>
                  </a:lnTo>
                  <a:lnTo>
                    <a:pt x="82" y="39"/>
                  </a:lnTo>
                  <a:lnTo>
                    <a:pt x="74" y="85"/>
                  </a:lnTo>
                  <a:lnTo>
                    <a:pt x="44" y="85"/>
                  </a:lnTo>
                  <a:lnTo>
                    <a:pt x="44" y="85"/>
                  </a:lnTo>
                  <a:lnTo>
                    <a:pt x="51" y="67"/>
                  </a:lnTo>
                  <a:lnTo>
                    <a:pt x="58" y="47"/>
                  </a:lnTo>
                  <a:lnTo>
                    <a:pt x="65" y="30"/>
                  </a:lnTo>
                  <a:lnTo>
                    <a:pt x="73" y="12"/>
                  </a:lnTo>
                  <a:lnTo>
                    <a:pt x="73" y="12"/>
                  </a:lnTo>
                  <a:close/>
                  <a:moveTo>
                    <a:pt x="28" y="147"/>
                  </a:moveTo>
                  <a:lnTo>
                    <a:pt x="66" y="147"/>
                  </a:lnTo>
                  <a:lnTo>
                    <a:pt x="66" y="147"/>
                  </a:lnTo>
                  <a:lnTo>
                    <a:pt x="63" y="176"/>
                  </a:lnTo>
                  <a:lnTo>
                    <a:pt x="61" y="210"/>
                  </a:lnTo>
                  <a:lnTo>
                    <a:pt x="60" y="247"/>
                  </a:lnTo>
                  <a:lnTo>
                    <a:pt x="59" y="286"/>
                  </a:lnTo>
                  <a:lnTo>
                    <a:pt x="60" y="327"/>
                  </a:lnTo>
                  <a:lnTo>
                    <a:pt x="62" y="370"/>
                  </a:lnTo>
                  <a:lnTo>
                    <a:pt x="67" y="416"/>
                  </a:lnTo>
                  <a:lnTo>
                    <a:pt x="73" y="462"/>
                  </a:lnTo>
                  <a:lnTo>
                    <a:pt x="28" y="462"/>
                  </a:lnTo>
                  <a:lnTo>
                    <a:pt x="28" y="462"/>
                  </a:lnTo>
                  <a:lnTo>
                    <a:pt x="21" y="424"/>
                  </a:lnTo>
                  <a:lnTo>
                    <a:pt x="15" y="385"/>
                  </a:lnTo>
                  <a:lnTo>
                    <a:pt x="13" y="346"/>
                  </a:lnTo>
                  <a:lnTo>
                    <a:pt x="12" y="304"/>
                  </a:lnTo>
                  <a:lnTo>
                    <a:pt x="12" y="304"/>
                  </a:lnTo>
                  <a:lnTo>
                    <a:pt x="13" y="264"/>
                  </a:lnTo>
                  <a:lnTo>
                    <a:pt x="15" y="224"/>
                  </a:lnTo>
                  <a:lnTo>
                    <a:pt x="21" y="185"/>
                  </a:lnTo>
                  <a:lnTo>
                    <a:pt x="28" y="147"/>
                  </a:lnTo>
                  <a:lnTo>
                    <a:pt x="28" y="147"/>
                  </a:lnTo>
                  <a:close/>
                  <a:moveTo>
                    <a:pt x="44" y="523"/>
                  </a:moveTo>
                  <a:lnTo>
                    <a:pt x="84" y="523"/>
                  </a:lnTo>
                  <a:lnTo>
                    <a:pt x="84" y="523"/>
                  </a:lnTo>
                  <a:lnTo>
                    <a:pt x="95" y="568"/>
                  </a:lnTo>
                  <a:lnTo>
                    <a:pt x="106" y="611"/>
                  </a:lnTo>
                  <a:lnTo>
                    <a:pt x="80" y="611"/>
                  </a:lnTo>
                  <a:lnTo>
                    <a:pt x="80" y="611"/>
                  </a:lnTo>
                  <a:lnTo>
                    <a:pt x="69" y="590"/>
                  </a:lnTo>
                  <a:lnTo>
                    <a:pt x="60" y="569"/>
                  </a:lnTo>
                  <a:lnTo>
                    <a:pt x="52" y="546"/>
                  </a:lnTo>
                  <a:lnTo>
                    <a:pt x="44" y="523"/>
                  </a:lnTo>
                  <a:lnTo>
                    <a:pt x="44" y="523"/>
                  </a:lnTo>
                  <a:close/>
                  <a:moveTo>
                    <a:pt x="457" y="611"/>
                  </a:moveTo>
                  <a:lnTo>
                    <a:pt x="430" y="611"/>
                  </a:lnTo>
                  <a:lnTo>
                    <a:pt x="430" y="611"/>
                  </a:lnTo>
                  <a:lnTo>
                    <a:pt x="441" y="568"/>
                  </a:lnTo>
                  <a:lnTo>
                    <a:pt x="452" y="523"/>
                  </a:lnTo>
                  <a:lnTo>
                    <a:pt x="493" y="523"/>
                  </a:lnTo>
                  <a:lnTo>
                    <a:pt x="493" y="523"/>
                  </a:lnTo>
                  <a:lnTo>
                    <a:pt x="485" y="546"/>
                  </a:lnTo>
                  <a:lnTo>
                    <a:pt x="477" y="569"/>
                  </a:lnTo>
                  <a:lnTo>
                    <a:pt x="468" y="590"/>
                  </a:lnTo>
                  <a:lnTo>
                    <a:pt x="457" y="611"/>
                  </a:lnTo>
                  <a:lnTo>
                    <a:pt x="457" y="6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r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453E44D-590A-4F08-90DC-6B1F3A75B1F2}"/>
              </a:ext>
            </a:extLst>
          </p:cNvPr>
          <p:cNvGrpSpPr/>
          <p:nvPr userDrawn="1"/>
        </p:nvGrpSpPr>
        <p:grpSpPr>
          <a:xfrm>
            <a:off x="6635518" y="1649383"/>
            <a:ext cx="1206194" cy="1206194"/>
            <a:chOff x="6799263" y="2881313"/>
            <a:chExt cx="850900" cy="850900"/>
          </a:xfrm>
        </p:grpSpPr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99204AFA-F09D-4C05-965A-92C7CFAB11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9263" y="2881313"/>
              <a:ext cx="850900" cy="850900"/>
            </a:xfrm>
            <a:custGeom>
              <a:avLst/>
              <a:gdLst>
                <a:gd name="T0" fmla="*/ 1071 w 1073"/>
                <a:gd name="T1" fmla="*/ 565 h 1073"/>
                <a:gd name="T2" fmla="*/ 1061 w 1073"/>
                <a:gd name="T3" fmla="*/ 644 h 1073"/>
                <a:gd name="T4" fmla="*/ 1039 w 1073"/>
                <a:gd name="T5" fmla="*/ 721 h 1073"/>
                <a:gd name="T6" fmla="*/ 1007 w 1073"/>
                <a:gd name="T7" fmla="*/ 792 h 1073"/>
                <a:gd name="T8" fmla="*/ 965 w 1073"/>
                <a:gd name="T9" fmla="*/ 857 h 1073"/>
                <a:gd name="T10" fmla="*/ 915 w 1073"/>
                <a:gd name="T11" fmla="*/ 916 h 1073"/>
                <a:gd name="T12" fmla="*/ 857 w 1073"/>
                <a:gd name="T13" fmla="*/ 966 h 1073"/>
                <a:gd name="T14" fmla="*/ 792 w 1073"/>
                <a:gd name="T15" fmla="*/ 1008 h 1073"/>
                <a:gd name="T16" fmla="*/ 720 w 1073"/>
                <a:gd name="T17" fmla="*/ 1041 h 1073"/>
                <a:gd name="T18" fmla="*/ 644 w 1073"/>
                <a:gd name="T19" fmla="*/ 1061 h 1073"/>
                <a:gd name="T20" fmla="*/ 564 w 1073"/>
                <a:gd name="T21" fmla="*/ 1072 h 1073"/>
                <a:gd name="T22" fmla="*/ 508 w 1073"/>
                <a:gd name="T23" fmla="*/ 1072 h 1073"/>
                <a:gd name="T24" fmla="*/ 429 w 1073"/>
                <a:gd name="T25" fmla="*/ 1061 h 1073"/>
                <a:gd name="T26" fmla="*/ 352 w 1073"/>
                <a:gd name="T27" fmla="*/ 1041 h 1073"/>
                <a:gd name="T28" fmla="*/ 281 w 1073"/>
                <a:gd name="T29" fmla="*/ 1008 h 1073"/>
                <a:gd name="T30" fmla="*/ 216 w 1073"/>
                <a:gd name="T31" fmla="*/ 966 h 1073"/>
                <a:gd name="T32" fmla="*/ 157 w 1073"/>
                <a:gd name="T33" fmla="*/ 916 h 1073"/>
                <a:gd name="T34" fmla="*/ 106 w 1073"/>
                <a:gd name="T35" fmla="*/ 857 h 1073"/>
                <a:gd name="T36" fmla="*/ 65 w 1073"/>
                <a:gd name="T37" fmla="*/ 792 h 1073"/>
                <a:gd name="T38" fmla="*/ 33 w 1073"/>
                <a:gd name="T39" fmla="*/ 721 h 1073"/>
                <a:gd name="T40" fmla="*/ 12 w 1073"/>
                <a:gd name="T41" fmla="*/ 644 h 1073"/>
                <a:gd name="T42" fmla="*/ 2 w 1073"/>
                <a:gd name="T43" fmla="*/ 565 h 1073"/>
                <a:gd name="T44" fmla="*/ 2 w 1073"/>
                <a:gd name="T45" fmla="*/ 510 h 1073"/>
                <a:gd name="T46" fmla="*/ 12 w 1073"/>
                <a:gd name="T47" fmla="*/ 429 h 1073"/>
                <a:gd name="T48" fmla="*/ 33 w 1073"/>
                <a:gd name="T49" fmla="*/ 353 h 1073"/>
                <a:gd name="T50" fmla="*/ 65 w 1073"/>
                <a:gd name="T51" fmla="*/ 281 h 1073"/>
                <a:gd name="T52" fmla="*/ 106 w 1073"/>
                <a:gd name="T53" fmla="*/ 216 h 1073"/>
                <a:gd name="T54" fmla="*/ 157 w 1073"/>
                <a:gd name="T55" fmla="*/ 158 h 1073"/>
                <a:gd name="T56" fmla="*/ 216 w 1073"/>
                <a:gd name="T57" fmla="*/ 108 h 1073"/>
                <a:gd name="T58" fmla="*/ 281 w 1073"/>
                <a:gd name="T59" fmla="*/ 66 h 1073"/>
                <a:gd name="T60" fmla="*/ 352 w 1073"/>
                <a:gd name="T61" fmla="*/ 34 h 1073"/>
                <a:gd name="T62" fmla="*/ 429 w 1073"/>
                <a:gd name="T63" fmla="*/ 12 h 1073"/>
                <a:gd name="T64" fmla="*/ 508 w 1073"/>
                <a:gd name="T65" fmla="*/ 2 h 1073"/>
                <a:gd name="T66" fmla="*/ 564 w 1073"/>
                <a:gd name="T67" fmla="*/ 2 h 1073"/>
                <a:gd name="T68" fmla="*/ 644 w 1073"/>
                <a:gd name="T69" fmla="*/ 12 h 1073"/>
                <a:gd name="T70" fmla="*/ 720 w 1073"/>
                <a:gd name="T71" fmla="*/ 34 h 1073"/>
                <a:gd name="T72" fmla="*/ 792 w 1073"/>
                <a:gd name="T73" fmla="*/ 66 h 1073"/>
                <a:gd name="T74" fmla="*/ 857 w 1073"/>
                <a:gd name="T75" fmla="*/ 108 h 1073"/>
                <a:gd name="T76" fmla="*/ 915 w 1073"/>
                <a:gd name="T77" fmla="*/ 158 h 1073"/>
                <a:gd name="T78" fmla="*/ 965 w 1073"/>
                <a:gd name="T79" fmla="*/ 216 h 1073"/>
                <a:gd name="T80" fmla="*/ 1007 w 1073"/>
                <a:gd name="T81" fmla="*/ 281 h 1073"/>
                <a:gd name="T82" fmla="*/ 1039 w 1073"/>
                <a:gd name="T83" fmla="*/ 353 h 1073"/>
                <a:gd name="T84" fmla="*/ 1061 w 1073"/>
                <a:gd name="T85" fmla="*/ 429 h 1073"/>
                <a:gd name="T86" fmla="*/ 1071 w 1073"/>
                <a:gd name="T87" fmla="*/ 51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3" h="1073">
                  <a:moveTo>
                    <a:pt x="1073" y="537"/>
                  </a:moveTo>
                  <a:lnTo>
                    <a:pt x="1073" y="537"/>
                  </a:lnTo>
                  <a:lnTo>
                    <a:pt x="1071" y="565"/>
                  </a:lnTo>
                  <a:lnTo>
                    <a:pt x="1069" y="591"/>
                  </a:lnTo>
                  <a:lnTo>
                    <a:pt x="1066" y="619"/>
                  </a:lnTo>
                  <a:lnTo>
                    <a:pt x="1061" y="644"/>
                  </a:lnTo>
                  <a:lnTo>
                    <a:pt x="1055" y="671"/>
                  </a:lnTo>
                  <a:lnTo>
                    <a:pt x="1048" y="696"/>
                  </a:lnTo>
                  <a:lnTo>
                    <a:pt x="1039" y="721"/>
                  </a:lnTo>
                  <a:lnTo>
                    <a:pt x="1030" y="746"/>
                  </a:lnTo>
                  <a:lnTo>
                    <a:pt x="1020" y="769"/>
                  </a:lnTo>
                  <a:lnTo>
                    <a:pt x="1007" y="792"/>
                  </a:lnTo>
                  <a:lnTo>
                    <a:pt x="994" y="815"/>
                  </a:lnTo>
                  <a:lnTo>
                    <a:pt x="980" y="837"/>
                  </a:lnTo>
                  <a:lnTo>
                    <a:pt x="965" y="857"/>
                  </a:lnTo>
                  <a:lnTo>
                    <a:pt x="949" y="878"/>
                  </a:lnTo>
                  <a:lnTo>
                    <a:pt x="933" y="897"/>
                  </a:lnTo>
                  <a:lnTo>
                    <a:pt x="915" y="916"/>
                  </a:lnTo>
                  <a:lnTo>
                    <a:pt x="896" y="933"/>
                  </a:lnTo>
                  <a:lnTo>
                    <a:pt x="877" y="951"/>
                  </a:lnTo>
                  <a:lnTo>
                    <a:pt x="857" y="966"/>
                  </a:lnTo>
                  <a:lnTo>
                    <a:pt x="835" y="981"/>
                  </a:lnTo>
                  <a:lnTo>
                    <a:pt x="815" y="996"/>
                  </a:lnTo>
                  <a:lnTo>
                    <a:pt x="792" y="1008"/>
                  </a:lnTo>
                  <a:lnTo>
                    <a:pt x="769" y="1020"/>
                  </a:lnTo>
                  <a:lnTo>
                    <a:pt x="744" y="1030"/>
                  </a:lnTo>
                  <a:lnTo>
                    <a:pt x="720" y="1041"/>
                  </a:lnTo>
                  <a:lnTo>
                    <a:pt x="696" y="1049"/>
                  </a:lnTo>
                  <a:lnTo>
                    <a:pt x="671" y="1056"/>
                  </a:lnTo>
                  <a:lnTo>
                    <a:pt x="644" y="1061"/>
                  </a:lnTo>
                  <a:lnTo>
                    <a:pt x="618" y="1067"/>
                  </a:lnTo>
                  <a:lnTo>
                    <a:pt x="591" y="1069"/>
                  </a:lnTo>
                  <a:lnTo>
                    <a:pt x="564" y="1072"/>
                  </a:lnTo>
                  <a:lnTo>
                    <a:pt x="536" y="1073"/>
                  </a:lnTo>
                  <a:lnTo>
                    <a:pt x="536" y="1073"/>
                  </a:lnTo>
                  <a:lnTo>
                    <a:pt x="508" y="1072"/>
                  </a:lnTo>
                  <a:lnTo>
                    <a:pt x="482" y="1069"/>
                  </a:lnTo>
                  <a:lnTo>
                    <a:pt x="454" y="1067"/>
                  </a:lnTo>
                  <a:lnTo>
                    <a:pt x="429" y="1061"/>
                  </a:lnTo>
                  <a:lnTo>
                    <a:pt x="402" y="1056"/>
                  </a:lnTo>
                  <a:lnTo>
                    <a:pt x="377" y="1049"/>
                  </a:lnTo>
                  <a:lnTo>
                    <a:pt x="352" y="1041"/>
                  </a:lnTo>
                  <a:lnTo>
                    <a:pt x="328" y="1030"/>
                  </a:lnTo>
                  <a:lnTo>
                    <a:pt x="304" y="1020"/>
                  </a:lnTo>
                  <a:lnTo>
                    <a:pt x="281" y="1008"/>
                  </a:lnTo>
                  <a:lnTo>
                    <a:pt x="258" y="996"/>
                  </a:lnTo>
                  <a:lnTo>
                    <a:pt x="237" y="981"/>
                  </a:lnTo>
                  <a:lnTo>
                    <a:pt x="216" y="966"/>
                  </a:lnTo>
                  <a:lnTo>
                    <a:pt x="195" y="951"/>
                  </a:lnTo>
                  <a:lnTo>
                    <a:pt x="175" y="933"/>
                  </a:lnTo>
                  <a:lnTo>
                    <a:pt x="157" y="916"/>
                  </a:lnTo>
                  <a:lnTo>
                    <a:pt x="140" y="897"/>
                  </a:lnTo>
                  <a:lnTo>
                    <a:pt x="123" y="878"/>
                  </a:lnTo>
                  <a:lnTo>
                    <a:pt x="106" y="857"/>
                  </a:lnTo>
                  <a:lnTo>
                    <a:pt x="93" y="837"/>
                  </a:lnTo>
                  <a:lnTo>
                    <a:pt x="78" y="815"/>
                  </a:lnTo>
                  <a:lnTo>
                    <a:pt x="65" y="792"/>
                  </a:lnTo>
                  <a:lnTo>
                    <a:pt x="53" y="769"/>
                  </a:lnTo>
                  <a:lnTo>
                    <a:pt x="43" y="746"/>
                  </a:lnTo>
                  <a:lnTo>
                    <a:pt x="33" y="721"/>
                  </a:lnTo>
                  <a:lnTo>
                    <a:pt x="25" y="696"/>
                  </a:lnTo>
                  <a:lnTo>
                    <a:pt x="18" y="671"/>
                  </a:lnTo>
                  <a:lnTo>
                    <a:pt x="12" y="644"/>
                  </a:lnTo>
                  <a:lnTo>
                    <a:pt x="6" y="619"/>
                  </a:lnTo>
                  <a:lnTo>
                    <a:pt x="3" y="591"/>
                  </a:lnTo>
                  <a:lnTo>
                    <a:pt x="2" y="56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2" y="510"/>
                  </a:lnTo>
                  <a:lnTo>
                    <a:pt x="3" y="482"/>
                  </a:lnTo>
                  <a:lnTo>
                    <a:pt x="6" y="455"/>
                  </a:lnTo>
                  <a:lnTo>
                    <a:pt x="12" y="429"/>
                  </a:lnTo>
                  <a:lnTo>
                    <a:pt x="18" y="402"/>
                  </a:lnTo>
                  <a:lnTo>
                    <a:pt x="25" y="377"/>
                  </a:lnTo>
                  <a:lnTo>
                    <a:pt x="33" y="353"/>
                  </a:lnTo>
                  <a:lnTo>
                    <a:pt x="43" y="329"/>
                  </a:lnTo>
                  <a:lnTo>
                    <a:pt x="53" y="305"/>
                  </a:lnTo>
                  <a:lnTo>
                    <a:pt x="65" y="281"/>
                  </a:lnTo>
                  <a:lnTo>
                    <a:pt x="78" y="258"/>
                  </a:lnTo>
                  <a:lnTo>
                    <a:pt x="93" y="238"/>
                  </a:lnTo>
                  <a:lnTo>
                    <a:pt x="106" y="216"/>
                  </a:lnTo>
                  <a:lnTo>
                    <a:pt x="123" y="196"/>
                  </a:lnTo>
                  <a:lnTo>
                    <a:pt x="140" y="177"/>
                  </a:lnTo>
                  <a:lnTo>
                    <a:pt x="157" y="158"/>
                  </a:lnTo>
                  <a:lnTo>
                    <a:pt x="175" y="140"/>
                  </a:lnTo>
                  <a:lnTo>
                    <a:pt x="195" y="124"/>
                  </a:lnTo>
                  <a:lnTo>
                    <a:pt x="216" y="108"/>
                  </a:lnTo>
                  <a:lnTo>
                    <a:pt x="237" y="93"/>
                  </a:lnTo>
                  <a:lnTo>
                    <a:pt x="258" y="79"/>
                  </a:lnTo>
                  <a:lnTo>
                    <a:pt x="281" y="66"/>
                  </a:lnTo>
                  <a:lnTo>
                    <a:pt x="304" y="53"/>
                  </a:lnTo>
                  <a:lnTo>
                    <a:pt x="328" y="43"/>
                  </a:lnTo>
                  <a:lnTo>
                    <a:pt x="352" y="34"/>
                  </a:lnTo>
                  <a:lnTo>
                    <a:pt x="377" y="25"/>
                  </a:lnTo>
                  <a:lnTo>
                    <a:pt x="402" y="18"/>
                  </a:lnTo>
                  <a:lnTo>
                    <a:pt x="429" y="12"/>
                  </a:lnTo>
                  <a:lnTo>
                    <a:pt x="454" y="7"/>
                  </a:lnTo>
                  <a:lnTo>
                    <a:pt x="482" y="4"/>
                  </a:lnTo>
                  <a:lnTo>
                    <a:pt x="508" y="2"/>
                  </a:lnTo>
                  <a:lnTo>
                    <a:pt x="536" y="0"/>
                  </a:lnTo>
                  <a:lnTo>
                    <a:pt x="536" y="0"/>
                  </a:lnTo>
                  <a:lnTo>
                    <a:pt x="564" y="2"/>
                  </a:lnTo>
                  <a:lnTo>
                    <a:pt x="591" y="4"/>
                  </a:lnTo>
                  <a:lnTo>
                    <a:pt x="618" y="7"/>
                  </a:lnTo>
                  <a:lnTo>
                    <a:pt x="644" y="12"/>
                  </a:lnTo>
                  <a:lnTo>
                    <a:pt x="671" y="18"/>
                  </a:lnTo>
                  <a:lnTo>
                    <a:pt x="696" y="25"/>
                  </a:lnTo>
                  <a:lnTo>
                    <a:pt x="720" y="34"/>
                  </a:lnTo>
                  <a:lnTo>
                    <a:pt x="744" y="43"/>
                  </a:lnTo>
                  <a:lnTo>
                    <a:pt x="769" y="53"/>
                  </a:lnTo>
                  <a:lnTo>
                    <a:pt x="792" y="66"/>
                  </a:lnTo>
                  <a:lnTo>
                    <a:pt x="815" y="79"/>
                  </a:lnTo>
                  <a:lnTo>
                    <a:pt x="835" y="93"/>
                  </a:lnTo>
                  <a:lnTo>
                    <a:pt x="857" y="108"/>
                  </a:lnTo>
                  <a:lnTo>
                    <a:pt x="877" y="124"/>
                  </a:lnTo>
                  <a:lnTo>
                    <a:pt x="896" y="140"/>
                  </a:lnTo>
                  <a:lnTo>
                    <a:pt x="915" y="158"/>
                  </a:lnTo>
                  <a:lnTo>
                    <a:pt x="933" y="177"/>
                  </a:lnTo>
                  <a:lnTo>
                    <a:pt x="949" y="196"/>
                  </a:lnTo>
                  <a:lnTo>
                    <a:pt x="965" y="216"/>
                  </a:lnTo>
                  <a:lnTo>
                    <a:pt x="980" y="238"/>
                  </a:lnTo>
                  <a:lnTo>
                    <a:pt x="994" y="258"/>
                  </a:lnTo>
                  <a:lnTo>
                    <a:pt x="1007" y="281"/>
                  </a:lnTo>
                  <a:lnTo>
                    <a:pt x="1020" y="305"/>
                  </a:lnTo>
                  <a:lnTo>
                    <a:pt x="1030" y="329"/>
                  </a:lnTo>
                  <a:lnTo>
                    <a:pt x="1039" y="353"/>
                  </a:lnTo>
                  <a:lnTo>
                    <a:pt x="1048" y="377"/>
                  </a:lnTo>
                  <a:lnTo>
                    <a:pt x="1055" y="402"/>
                  </a:lnTo>
                  <a:lnTo>
                    <a:pt x="1061" y="429"/>
                  </a:lnTo>
                  <a:lnTo>
                    <a:pt x="1066" y="455"/>
                  </a:lnTo>
                  <a:lnTo>
                    <a:pt x="1069" y="482"/>
                  </a:lnTo>
                  <a:lnTo>
                    <a:pt x="1071" y="510"/>
                  </a:lnTo>
                  <a:lnTo>
                    <a:pt x="1073" y="537"/>
                  </a:lnTo>
                  <a:lnTo>
                    <a:pt x="1073" y="537"/>
                  </a:ln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AD9E95B5-C8AA-473D-AD6E-ACAF10E3E7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42163" y="2984500"/>
              <a:ext cx="174625" cy="652463"/>
            </a:xfrm>
            <a:custGeom>
              <a:avLst/>
              <a:gdLst>
                <a:gd name="T0" fmla="*/ 218 w 220"/>
                <a:gd name="T1" fmla="*/ 397 h 822"/>
                <a:gd name="T2" fmla="*/ 200 w 220"/>
                <a:gd name="T3" fmla="*/ 343 h 822"/>
                <a:gd name="T4" fmla="*/ 183 w 220"/>
                <a:gd name="T5" fmla="*/ 312 h 822"/>
                <a:gd name="T6" fmla="*/ 179 w 220"/>
                <a:gd name="T7" fmla="*/ 235 h 822"/>
                <a:gd name="T8" fmla="*/ 167 w 220"/>
                <a:gd name="T9" fmla="*/ 110 h 822"/>
                <a:gd name="T10" fmla="*/ 159 w 220"/>
                <a:gd name="T11" fmla="*/ 68 h 822"/>
                <a:gd name="T12" fmla="*/ 165 w 220"/>
                <a:gd name="T13" fmla="*/ 55 h 822"/>
                <a:gd name="T14" fmla="*/ 158 w 220"/>
                <a:gd name="T15" fmla="*/ 32 h 822"/>
                <a:gd name="T16" fmla="*/ 157 w 220"/>
                <a:gd name="T17" fmla="*/ 24 h 822"/>
                <a:gd name="T18" fmla="*/ 162 w 220"/>
                <a:gd name="T19" fmla="*/ 12 h 822"/>
                <a:gd name="T20" fmla="*/ 158 w 220"/>
                <a:gd name="T21" fmla="*/ 4 h 822"/>
                <a:gd name="T22" fmla="*/ 143 w 220"/>
                <a:gd name="T23" fmla="*/ 0 h 822"/>
                <a:gd name="T24" fmla="*/ 66 w 220"/>
                <a:gd name="T25" fmla="*/ 3 h 822"/>
                <a:gd name="T26" fmla="*/ 59 w 220"/>
                <a:gd name="T27" fmla="*/ 12 h 822"/>
                <a:gd name="T28" fmla="*/ 61 w 220"/>
                <a:gd name="T29" fmla="*/ 23 h 822"/>
                <a:gd name="T30" fmla="*/ 61 w 220"/>
                <a:gd name="T31" fmla="*/ 32 h 822"/>
                <a:gd name="T32" fmla="*/ 56 w 220"/>
                <a:gd name="T33" fmla="*/ 55 h 822"/>
                <a:gd name="T34" fmla="*/ 59 w 220"/>
                <a:gd name="T35" fmla="*/ 65 h 822"/>
                <a:gd name="T36" fmla="*/ 59 w 220"/>
                <a:gd name="T37" fmla="*/ 83 h 822"/>
                <a:gd name="T38" fmla="*/ 46 w 220"/>
                <a:gd name="T39" fmla="*/ 171 h 822"/>
                <a:gd name="T40" fmla="*/ 39 w 220"/>
                <a:gd name="T41" fmla="*/ 304 h 822"/>
                <a:gd name="T42" fmla="*/ 30 w 220"/>
                <a:gd name="T43" fmla="*/ 328 h 822"/>
                <a:gd name="T44" fmla="*/ 5 w 220"/>
                <a:gd name="T45" fmla="*/ 385 h 822"/>
                <a:gd name="T46" fmla="*/ 1 w 220"/>
                <a:gd name="T47" fmla="*/ 755 h 822"/>
                <a:gd name="T48" fmla="*/ 1 w 220"/>
                <a:gd name="T49" fmla="*/ 785 h 822"/>
                <a:gd name="T50" fmla="*/ 14 w 220"/>
                <a:gd name="T51" fmla="*/ 805 h 822"/>
                <a:gd name="T52" fmla="*/ 41 w 220"/>
                <a:gd name="T53" fmla="*/ 816 h 822"/>
                <a:gd name="T54" fmla="*/ 105 w 220"/>
                <a:gd name="T55" fmla="*/ 822 h 822"/>
                <a:gd name="T56" fmla="*/ 140 w 220"/>
                <a:gd name="T57" fmla="*/ 820 h 822"/>
                <a:gd name="T58" fmla="*/ 200 w 220"/>
                <a:gd name="T59" fmla="*/ 810 h 822"/>
                <a:gd name="T60" fmla="*/ 217 w 220"/>
                <a:gd name="T61" fmla="*/ 791 h 822"/>
                <a:gd name="T62" fmla="*/ 220 w 220"/>
                <a:gd name="T63" fmla="*/ 761 h 822"/>
                <a:gd name="T64" fmla="*/ 205 w 220"/>
                <a:gd name="T65" fmla="*/ 792 h 822"/>
                <a:gd name="T66" fmla="*/ 179 w 220"/>
                <a:gd name="T67" fmla="*/ 806 h 822"/>
                <a:gd name="T68" fmla="*/ 111 w 220"/>
                <a:gd name="T69" fmla="*/ 812 h 822"/>
                <a:gd name="T70" fmla="*/ 42 w 220"/>
                <a:gd name="T71" fmla="*/ 806 h 822"/>
                <a:gd name="T72" fmla="*/ 15 w 220"/>
                <a:gd name="T73" fmla="*/ 792 h 822"/>
                <a:gd name="T74" fmla="*/ 10 w 220"/>
                <a:gd name="T75" fmla="*/ 775 h 822"/>
                <a:gd name="T76" fmla="*/ 11 w 220"/>
                <a:gd name="T77" fmla="*/ 756 h 822"/>
                <a:gd name="T78" fmla="*/ 14 w 220"/>
                <a:gd name="T79" fmla="*/ 388 h 822"/>
                <a:gd name="T80" fmla="*/ 38 w 220"/>
                <a:gd name="T81" fmla="*/ 332 h 822"/>
                <a:gd name="T82" fmla="*/ 49 w 220"/>
                <a:gd name="T83" fmla="*/ 306 h 822"/>
                <a:gd name="T84" fmla="*/ 56 w 220"/>
                <a:gd name="T85" fmla="*/ 176 h 822"/>
                <a:gd name="T86" fmla="*/ 69 w 220"/>
                <a:gd name="T87" fmla="*/ 84 h 822"/>
                <a:gd name="T88" fmla="*/ 71 w 220"/>
                <a:gd name="T89" fmla="*/ 62 h 822"/>
                <a:gd name="T90" fmla="*/ 66 w 220"/>
                <a:gd name="T91" fmla="*/ 58 h 822"/>
                <a:gd name="T92" fmla="*/ 65 w 220"/>
                <a:gd name="T93" fmla="*/ 55 h 822"/>
                <a:gd name="T94" fmla="*/ 72 w 220"/>
                <a:gd name="T95" fmla="*/ 32 h 822"/>
                <a:gd name="T96" fmla="*/ 69 w 220"/>
                <a:gd name="T97" fmla="*/ 17 h 822"/>
                <a:gd name="T98" fmla="*/ 72 w 220"/>
                <a:gd name="T99" fmla="*/ 11 h 822"/>
                <a:gd name="T100" fmla="*/ 149 w 220"/>
                <a:gd name="T101" fmla="*/ 11 h 822"/>
                <a:gd name="T102" fmla="*/ 151 w 220"/>
                <a:gd name="T103" fmla="*/ 17 h 822"/>
                <a:gd name="T104" fmla="*/ 149 w 220"/>
                <a:gd name="T105" fmla="*/ 32 h 822"/>
                <a:gd name="T106" fmla="*/ 156 w 220"/>
                <a:gd name="T107" fmla="*/ 55 h 822"/>
                <a:gd name="T108" fmla="*/ 155 w 220"/>
                <a:gd name="T109" fmla="*/ 58 h 822"/>
                <a:gd name="T110" fmla="*/ 150 w 220"/>
                <a:gd name="T111" fmla="*/ 62 h 822"/>
                <a:gd name="T112" fmla="*/ 151 w 220"/>
                <a:gd name="T113" fmla="*/ 84 h 822"/>
                <a:gd name="T114" fmla="*/ 167 w 220"/>
                <a:gd name="T115" fmla="*/ 215 h 822"/>
                <a:gd name="T116" fmla="*/ 174 w 220"/>
                <a:gd name="T117" fmla="*/ 315 h 822"/>
                <a:gd name="T118" fmla="*/ 190 w 220"/>
                <a:gd name="T119" fmla="*/ 347 h 822"/>
                <a:gd name="T120" fmla="*/ 209 w 220"/>
                <a:gd name="T121" fmla="*/ 398 h 822"/>
                <a:gd name="T122" fmla="*/ 210 w 220"/>
                <a:gd name="T123" fmla="*/ 756 h 822"/>
                <a:gd name="T124" fmla="*/ 210 w 220"/>
                <a:gd name="T125" fmla="*/ 78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822">
                  <a:moveTo>
                    <a:pt x="219" y="755"/>
                  </a:moveTo>
                  <a:lnTo>
                    <a:pt x="219" y="408"/>
                  </a:lnTo>
                  <a:lnTo>
                    <a:pt x="219" y="408"/>
                  </a:lnTo>
                  <a:lnTo>
                    <a:pt x="218" y="397"/>
                  </a:lnTo>
                  <a:lnTo>
                    <a:pt x="216" y="385"/>
                  </a:lnTo>
                  <a:lnTo>
                    <a:pt x="213" y="374"/>
                  </a:lnTo>
                  <a:lnTo>
                    <a:pt x="209" y="364"/>
                  </a:lnTo>
                  <a:lnTo>
                    <a:pt x="200" y="343"/>
                  </a:lnTo>
                  <a:lnTo>
                    <a:pt x="190" y="328"/>
                  </a:lnTo>
                  <a:lnTo>
                    <a:pt x="190" y="328"/>
                  </a:lnTo>
                  <a:lnTo>
                    <a:pt x="187" y="320"/>
                  </a:lnTo>
                  <a:lnTo>
                    <a:pt x="183" y="312"/>
                  </a:lnTo>
                  <a:lnTo>
                    <a:pt x="181" y="304"/>
                  </a:lnTo>
                  <a:lnTo>
                    <a:pt x="181" y="296"/>
                  </a:lnTo>
                  <a:lnTo>
                    <a:pt x="181" y="296"/>
                  </a:lnTo>
                  <a:lnTo>
                    <a:pt x="179" y="235"/>
                  </a:lnTo>
                  <a:lnTo>
                    <a:pt x="174" y="171"/>
                  </a:lnTo>
                  <a:lnTo>
                    <a:pt x="174" y="171"/>
                  </a:lnTo>
                  <a:lnTo>
                    <a:pt x="171" y="138"/>
                  </a:lnTo>
                  <a:lnTo>
                    <a:pt x="167" y="110"/>
                  </a:lnTo>
                  <a:lnTo>
                    <a:pt x="162" y="83"/>
                  </a:lnTo>
                  <a:lnTo>
                    <a:pt x="162" y="83"/>
                  </a:lnTo>
                  <a:lnTo>
                    <a:pt x="159" y="68"/>
                  </a:lnTo>
                  <a:lnTo>
                    <a:pt x="159" y="68"/>
                  </a:lnTo>
                  <a:lnTo>
                    <a:pt x="162" y="65"/>
                  </a:lnTo>
                  <a:lnTo>
                    <a:pt x="164" y="63"/>
                  </a:lnTo>
                  <a:lnTo>
                    <a:pt x="165" y="60"/>
                  </a:lnTo>
                  <a:lnTo>
                    <a:pt x="165" y="55"/>
                  </a:lnTo>
                  <a:lnTo>
                    <a:pt x="165" y="55"/>
                  </a:lnTo>
                  <a:lnTo>
                    <a:pt x="164" y="50"/>
                  </a:lnTo>
                  <a:lnTo>
                    <a:pt x="163" y="43"/>
                  </a:lnTo>
                  <a:lnTo>
                    <a:pt x="158" y="32"/>
                  </a:lnTo>
                  <a:lnTo>
                    <a:pt x="158" y="32"/>
                  </a:lnTo>
                  <a:lnTo>
                    <a:pt x="158" y="28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59" y="23"/>
                  </a:lnTo>
                  <a:lnTo>
                    <a:pt x="160" y="20"/>
                  </a:lnTo>
                  <a:lnTo>
                    <a:pt x="162" y="17"/>
                  </a:lnTo>
                  <a:lnTo>
                    <a:pt x="162" y="12"/>
                  </a:lnTo>
                  <a:lnTo>
                    <a:pt x="162" y="12"/>
                  </a:lnTo>
                  <a:lnTo>
                    <a:pt x="162" y="9"/>
                  </a:lnTo>
                  <a:lnTo>
                    <a:pt x="160" y="7"/>
                  </a:lnTo>
                  <a:lnTo>
                    <a:pt x="158" y="4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2" y="1"/>
                  </a:lnTo>
                  <a:lnTo>
                    <a:pt x="66" y="3"/>
                  </a:lnTo>
                  <a:lnTo>
                    <a:pt x="62" y="4"/>
                  </a:lnTo>
                  <a:lnTo>
                    <a:pt x="60" y="7"/>
                  </a:lnTo>
                  <a:lnTo>
                    <a:pt x="59" y="9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59" y="17"/>
                  </a:lnTo>
                  <a:lnTo>
                    <a:pt x="60" y="20"/>
                  </a:lnTo>
                  <a:lnTo>
                    <a:pt x="61" y="23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2" y="28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8" y="43"/>
                  </a:lnTo>
                  <a:lnTo>
                    <a:pt x="57" y="50"/>
                  </a:lnTo>
                  <a:lnTo>
                    <a:pt x="56" y="55"/>
                  </a:lnTo>
                  <a:lnTo>
                    <a:pt x="56" y="55"/>
                  </a:lnTo>
                  <a:lnTo>
                    <a:pt x="56" y="60"/>
                  </a:lnTo>
                  <a:lnTo>
                    <a:pt x="57" y="63"/>
                  </a:lnTo>
                  <a:lnTo>
                    <a:pt x="59" y="65"/>
                  </a:lnTo>
                  <a:lnTo>
                    <a:pt x="61" y="68"/>
                  </a:lnTo>
                  <a:lnTo>
                    <a:pt x="61" y="68"/>
                  </a:lnTo>
                  <a:lnTo>
                    <a:pt x="59" y="83"/>
                  </a:lnTo>
                  <a:lnTo>
                    <a:pt x="59" y="83"/>
                  </a:lnTo>
                  <a:lnTo>
                    <a:pt x="53" y="110"/>
                  </a:lnTo>
                  <a:lnTo>
                    <a:pt x="50" y="138"/>
                  </a:lnTo>
                  <a:lnTo>
                    <a:pt x="46" y="171"/>
                  </a:lnTo>
                  <a:lnTo>
                    <a:pt x="46" y="171"/>
                  </a:lnTo>
                  <a:lnTo>
                    <a:pt x="42" y="235"/>
                  </a:lnTo>
                  <a:lnTo>
                    <a:pt x="39" y="296"/>
                  </a:lnTo>
                  <a:lnTo>
                    <a:pt x="39" y="296"/>
                  </a:lnTo>
                  <a:lnTo>
                    <a:pt x="39" y="304"/>
                  </a:lnTo>
                  <a:lnTo>
                    <a:pt x="37" y="312"/>
                  </a:lnTo>
                  <a:lnTo>
                    <a:pt x="34" y="320"/>
                  </a:lnTo>
                  <a:lnTo>
                    <a:pt x="30" y="328"/>
                  </a:lnTo>
                  <a:lnTo>
                    <a:pt x="30" y="328"/>
                  </a:lnTo>
                  <a:lnTo>
                    <a:pt x="21" y="343"/>
                  </a:lnTo>
                  <a:lnTo>
                    <a:pt x="12" y="364"/>
                  </a:lnTo>
                  <a:lnTo>
                    <a:pt x="7" y="374"/>
                  </a:lnTo>
                  <a:lnTo>
                    <a:pt x="5" y="385"/>
                  </a:lnTo>
                  <a:lnTo>
                    <a:pt x="3" y="397"/>
                  </a:lnTo>
                  <a:lnTo>
                    <a:pt x="1" y="408"/>
                  </a:lnTo>
                  <a:lnTo>
                    <a:pt x="1" y="755"/>
                  </a:lnTo>
                  <a:lnTo>
                    <a:pt x="1" y="755"/>
                  </a:lnTo>
                  <a:lnTo>
                    <a:pt x="0" y="761"/>
                  </a:lnTo>
                  <a:lnTo>
                    <a:pt x="0" y="771"/>
                  </a:lnTo>
                  <a:lnTo>
                    <a:pt x="0" y="778"/>
                  </a:lnTo>
                  <a:lnTo>
                    <a:pt x="1" y="785"/>
                  </a:lnTo>
                  <a:lnTo>
                    <a:pt x="4" y="791"/>
                  </a:lnTo>
                  <a:lnTo>
                    <a:pt x="8" y="798"/>
                  </a:lnTo>
                  <a:lnTo>
                    <a:pt x="8" y="798"/>
                  </a:lnTo>
                  <a:lnTo>
                    <a:pt x="14" y="805"/>
                  </a:lnTo>
                  <a:lnTo>
                    <a:pt x="21" y="810"/>
                  </a:lnTo>
                  <a:lnTo>
                    <a:pt x="30" y="814"/>
                  </a:lnTo>
                  <a:lnTo>
                    <a:pt x="41" y="816"/>
                  </a:lnTo>
                  <a:lnTo>
                    <a:pt x="41" y="816"/>
                  </a:lnTo>
                  <a:lnTo>
                    <a:pt x="81" y="820"/>
                  </a:lnTo>
                  <a:lnTo>
                    <a:pt x="105" y="822"/>
                  </a:lnTo>
                  <a:lnTo>
                    <a:pt x="105" y="822"/>
                  </a:lnTo>
                  <a:lnTo>
                    <a:pt x="105" y="822"/>
                  </a:lnTo>
                  <a:lnTo>
                    <a:pt x="115" y="822"/>
                  </a:lnTo>
                  <a:lnTo>
                    <a:pt x="115" y="822"/>
                  </a:lnTo>
                  <a:lnTo>
                    <a:pt x="115" y="822"/>
                  </a:lnTo>
                  <a:lnTo>
                    <a:pt x="140" y="820"/>
                  </a:lnTo>
                  <a:lnTo>
                    <a:pt x="180" y="816"/>
                  </a:lnTo>
                  <a:lnTo>
                    <a:pt x="180" y="816"/>
                  </a:lnTo>
                  <a:lnTo>
                    <a:pt x="190" y="814"/>
                  </a:lnTo>
                  <a:lnTo>
                    <a:pt x="200" y="810"/>
                  </a:lnTo>
                  <a:lnTo>
                    <a:pt x="206" y="805"/>
                  </a:lnTo>
                  <a:lnTo>
                    <a:pt x="212" y="798"/>
                  </a:lnTo>
                  <a:lnTo>
                    <a:pt x="212" y="798"/>
                  </a:lnTo>
                  <a:lnTo>
                    <a:pt x="217" y="791"/>
                  </a:lnTo>
                  <a:lnTo>
                    <a:pt x="219" y="785"/>
                  </a:lnTo>
                  <a:lnTo>
                    <a:pt x="220" y="778"/>
                  </a:lnTo>
                  <a:lnTo>
                    <a:pt x="220" y="771"/>
                  </a:lnTo>
                  <a:lnTo>
                    <a:pt x="220" y="761"/>
                  </a:lnTo>
                  <a:lnTo>
                    <a:pt x="219" y="755"/>
                  </a:lnTo>
                  <a:lnTo>
                    <a:pt x="219" y="755"/>
                  </a:lnTo>
                  <a:close/>
                  <a:moveTo>
                    <a:pt x="205" y="792"/>
                  </a:moveTo>
                  <a:lnTo>
                    <a:pt x="205" y="792"/>
                  </a:lnTo>
                  <a:lnTo>
                    <a:pt x="201" y="798"/>
                  </a:lnTo>
                  <a:lnTo>
                    <a:pt x="194" y="801"/>
                  </a:lnTo>
                  <a:lnTo>
                    <a:pt x="187" y="805"/>
                  </a:lnTo>
                  <a:lnTo>
                    <a:pt x="179" y="806"/>
                  </a:lnTo>
                  <a:lnTo>
                    <a:pt x="179" y="806"/>
                  </a:lnTo>
                  <a:lnTo>
                    <a:pt x="132" y="810"/>
                  </a:lnTo>
                  <a:lnTo>
                    <a:pt x="111" y="812"/>
                  </a:lnTo>
                  <a:lnTo>
                    <a:pt x="111" y="812"/>
                  </a:lnTo>
                  <a:lnTo>
                    <a:pt x="96" y="812"/>
                  </a:lnTo>
                  <a:lnTo>
                    <a:pt x="76" y="809"/>
                  </a:lnTo>
                  <a:lnTo>
                    <a:pt x="42" y="806"/>
                  </a:lnTo>
                  <a:lnTo>
                    <a:pt x="42" y="806"/>
                  </a:lnTo>
                  <a:lnTo>
                    <a:pt x="34" y="805"/>
                  </a:lnTo>
                  <a:lnTo>
                    <a:pt x="27" y="801"/>
                  </a:lnTo>
                  <a:lnTo>
                    <a:pt x="20" y="798"/>
                  </a:lnTo>
                  <a:lnTo>
                    <a:pt x="15" y="792"/>
                  </a:lnTo>
                  <a:lnTo>
                    <a:pt x="15" y="792"/>
                  </a:lnTo>
                  <a:lnTo>
                    <a:pt x="13" y="786"/>
                  </a:lnTo>
                  <a:lnTo>
                    <a:pt x="11" y="781"/>
                  </a:lnTo>
                  <a:lnTo>
                    <a:pt x="10" y="775"/>
                  </a:lnTo>
                  <a:lnTo>
                    <a:pt x="10" y="769"/>
                  </a:lnTo>
                  <a:lnTo>
                    <a:pt x="11" y="760"/>
                  </a:lnTo>
                  <a:lnTo>
                    <a:pt x="11" y="756"/>
                  </a:lnTo>
                  <a:lnTo>
                    <a:pt x="11" y="756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2" y="398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1" y="366"/>
                  </a:lnTo>
                  <a:lnTo>
                    <a:pt x="30" y="347"/>
                  </a:lnTo>
                  <a:lnTo>
                    <a:pt x="38" y="332"/>
                  </a:lnTo>
                  <a:lnTo>
                    <a:pt x="38" y="332"/>
                  </a:lnTo>
                  <a:lnTo>
                    <a:pt x="43" y="324"/>
                  </a:lnTo>
                  <a:lnTo>
                    <a:pt x="46" y="315"/>
                  </a:lnTo>
                  <a:lnTo>
                    <a:pt x="49" y="306"/>
                  </a:lnTo>
                  <a:lnTo>
                    <a:pt x="50" y="296"/>
                  </a:lnTo>
                  <a:lnTo>
                    <a:pt x="50" y="296"/>
                  </a:lnTo>
                  <a:lnTo>
                    <a:pt x="53" y="206"/>
                  </a:lnTo>
                  <a:lnTo>
                    <a:pt x="56" y="176"/>
                  </a:lnTo>
                  <a:lnTo>
                    <a:pt x="58" y="153"/>
                  </a:lnTo>
                  <a:lnTo>
                    <a:pt x="60" y="134"/>
                  </a:lnTo>
                  <a:lnTo>
                    <a:pt x="62" y="118"/>
                  </a:lnTo>
                  <a:lnTo>
                    <a:pt x="69" y="84"/>
                  </a:lnTo>
                  <a:lnTo>
                    <a:pt x="69" y="84"/>
                  </a:lnTo>
                  <a:lnTo>
                    <a:pt x="71" y="72"/>
                  </a:lnTo>
                  <a:lnTo>
                    <a:pt x="72" y="65"/>
                  </a:lnTo>
                  <a:lnTo>
                    <a:pt x="71" y="62"/>
                  </a:lnTo>
                  <a:lnTo>
                    <a:pt x="69" y="61"/>
                  </a:lnTo>
                  <a:lnTo>
                    <a:pt x="69" y="61"/>
                  </a:lnTo>
                  <a:lnTo>
                    <a:pt x="68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6" y="57"/>
                  </a:lnTo>
                  <a:lnTo>
                    <a:pt x="65" y="55"/>
                  </a:lnTo>
                  <a:lnTo>
                    <a:pt x="65" y="55"/>
                  </a:lnTo>
                  <a:lnTo>
                    <a:pt x="67" y="46"/>
                  </a:lnTo>
                  <a:lnTo>
                    <a:pt x="71" y="36"/>
                  </a:lnTo>
                  <a:lnTo>
                    <a:pt x="71" y="36"/>
                  </a:lnTo>
                  <a:lnTo>
                    <a:pt x="72" y="32"/>
                  </a:lnTo>
                  <a:lnTo>
                    <a:pt x="73" y="26"/>
                  </a:lnTo>
                  <a:lnTo>
                    <a:pt x="72" y="20"/>
                  </a:lnTo>
                  <a:lnTo>
                    <a:pt x="71" y="18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2" y="11"/>
                  </a:lnTo>
                  <a:lnTo>
                    <a:pt x="77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9" y="11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51" y="17"/>
                  </a:lnTo>
                  <a:lnTo>
                    <a:pt x="151" y="17"/>
                  </a:lnTo>
                  <a:lnTo>
                    <a:pt x="150" y="18"/>
                  </a:lnTo>
                  <a:lnTo>
                    <a:pt x="149" y="20"/>
                  </a:lnTo>
                  <a:lnTo>
                    <a:pt x="148" y="26"/>
                  </a:lnTo>
                  <a:lnTo>
                    <a:pt x="149" y="32"/>
                  </a:lnTo>
                  <a:lnTo>
                    <a:pt x="150" y="36"/>
                  </a:lnTo>
                  <a:lnTo>
                    <a:pt x="150" y="36"/>
                  </a:lnTo>
                  <a:lnTo>
                    <a:pt x="153" y="46"/>
                  </a:lnTo>
                  <a:lnTo>
                    <a:pt x="156" y="55"/>
                  </a:lnTo>
                  <a:lnTo>
                    <a:pt x="156" y="55"/>
                  </a:lnTo>
                  <a:lnTo>
                    <a:pt x="155" y="57"/>
                  </a:lnTo>
                  <a:lnTo>
                    <a:pt x="155" y="58"/>
                  </a:lnTo>
                  <a:lnTo>
                    <a:pt x="155" y="58"/>
                  </a:lnTo>
                  <a:lnTo>
                    <a:pt x="152" y="60"/>
                  </a:lnTo>
                  <a:lnTo>
                    <a:pt x="150" y="61"/>
                  </a:lnTo>
                  <a:lnTo>
                    <a:pt x="150" y="61"/>
                  </a:lnTo>
                  <a:lnTo>
                    <a:pt x="150" y="62"/>
                  </a:lnTo>
                  <a:lnTo>
                    <a:pt x="149" y="65"/>
                  </a:lnTo>
                  <a:lnTo>
                    <a:pt x="150" y="72"/>
                  </a:lnTo>
                  <a:lnTo>
                    <a:pt x="151" y="84"/>
                  </a:lnTo>
                  <a:lnTo>
                    <a:pt x="151" y="84"/>
                  </a:lnTo>
                  <a:lnTo>
                    <a:pt x="159" y="123"/>
                  </a:lnTo>
                  <a:lnTo>
                    <a:pt x="162" y="141"/>
                  </a:lnTo>
                  <a:lnTo>
                    <a:pt x="164" y="162"/>
                  </a:lnTo>
                  <a:lnTo>
                    <a:pt x="167" y="215"/>
                  </a:lnTo>
                  <a:lnTo>
                    <a:pt x="171" y="296"/>
                  </a:lnTo>
                  <a:lnTo>
                    <a:pt x="171" y="296"/>
                  </a:lnTo>
                  <a:lnTo>
                    <a:pt x="172" y="306"/>
                  </a:lnTo>
                  <a:lnTo>
                    <a:pt x="174" y="315"/>
                  </a:lnTo>
                  <a:lnTo>
                    <a:pt x="178" y="324"/>
                  </a:lnTo>
                  <a:lnTo>
                    <a:pt x="182" y="332"/>
                  </a:lnTo>
                  <a:lnTo>
                    <a:pt x="182" y="332"/>
                  </a:lnTo>
                  <a:lnTo>
                    <a:pt x="190" y="347"/>
                  </a:lnTo>
                  <a:lnTo>
                    <a:pt x="200" y="366"/>
                  </a:lnTo>
                  <a:lnTo>
                    <a:pt x="203" y="376"/>
                  </a:lnTo>
                  <a:lnTo>
                    <a:pt x="206" y="388"/>
                  </a:lnTo>
                  <a:lnTo>
                    <a:pt x="209" y="398"/>
                  </a:lnTo>
                  <a:lnTo>
                    <a:pt x="210" y="408"/>
                  </a:lnTo>
                  <a:lnTo>
                    <a:pt x="210" y="408"/>
                  </a:lnTo>
                  <a:lnTo>
                    <a:pt x="210" y="756"/>
                  </a:lnTo>
                  <a:lnTo>
                    <a:pt x="210" y="756"/>
                  </a:lnTo>
                  <a:lnTo>
                    <a:pt x="210" y="760"/>
                  </a:lnTo>
                  <a:lnTo>
                    <a:pt x="211" y="769"/>
                  </a:lnTo>
                  <a:lnTo>
                    <a:pt x="211" y="775"/>
                  </a:lnTo>
                  <a:lnTo>
                    <a:pt x="210" y="781"/>
                  </a:lnTo>
                  <a:lnTo>
                    <a:pt x="208" y="786"/>
                  </a:lnTo>
                  <a:lnTo>
                    <a:pt x="205" y="792"/>
                  </a:lnTo>
                  <a:lnTo>
                    <a:pt x="205" y="7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147B64CD-0F2C-4D38-B373-5678B9641C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5988" y="3316288"/>
              <a:ext cx="7938" cy="274638"/>
            </a:xfrm>
            <a:custGeom>
              <a:avLst/>
              <a:gdLst>
                <a:gd name="T0" fmla="*/ 5 w 9"/>
                <a:gd name="T1" fmla="*/ 0 h 345"/>
                <a:gd name="T2" fmla="*/ 5 w 9"/>
                <a:gd name="T3" fmla="*/ 0 h 345"/>
                <a:gd name="T4" fmla="*/ 2 w 9"/>
                <a:gd name="T5" fmla="*/ 1 h 345"/>
                <a:gd name="T6" fmla="*/ 1 w 9"/>
                <a:gd name="T7" fmla="*/ 2 h 345"/>
                <a:gd name="T8" fmla="*/ 0 w 9"/>
                <a:gd name="T9" fmla="*/ 3 h 345"/>
                <a:gd name="T10" fmla="*/ 0 w 9"/>
                <a:gd name="T11" fmla="*/ 5 h 345"/>
                <a:gd name="T12" fmla="*/ 0 w 9"/>
                <a:gd name="T13" fmla="*/ 340 h 345"/>
                <a:gd name="T14" fmla="*/ 0 w 9"/>
                <a:gd name="T15" fmla="*/ 340 h 345"/>
                <a:gd name="T16" fmla="*/ 0 w 9"/>
                <a:gd name="T17" fmla="*/ 343 h 345"/>
                <a:gd name="T18" fmla="*/ 1 w 9"/>
                <a:gd name="T19" fmla="*/ 344 h 345"/>
                <a:gd name="T20" fmla="*/ 2 w 9"/>
                <a:gd name="T21" fmla="*/ 345 h 345"/>
                <a:gd name="T22" fmla="*/ 5 w 9"/>
                <a:gd name="T23" fmla="*/ 345 h 345"/>
                <a:gd name="T24" fmla="*/ 5 w 9"/>
                <a:gd name="T25" fmla="*/ 345 h 345"/>
                <a:gd name="T26" fmla="*/ 7 w 9"/>
                <a:gd name="T27" fmla="*/ 345 h 345"/>
                <a:gd name="T28" fmla="*/ 8 w 9"/>
                <a:gd name="T29" fmla="*/ 344 h 345"/>
                <a:gd name="T30" fmla="*/ 9 w 9"/>
                <a:gd name="T31" fmla="*/ 343 h 345"/>
                <a:gd name="T32" fmla="*/ 9 w 9"/>
                <a:gd name="T33" fmla="*/ 340 h 345"/>
                <a:gd name="T34" fmla="*/ 9 w 9"/>
                <a:gd name="T35" fmla="*/ 5 h 345"/>
                <a:gd name="T36" fmla="*/ 9 w 9"/>
                <a:gd name="T37" fmla="*/ 5 h 345"/>
                <a:gd name="T38" fmla="*/ 9 w 9"/>
                <a:gd name="T39" fmla="*/ 3 h 345"/>
                <a:gd name="T40" fmla="*/ 8 w 9"/>
                <a:gd name="T41" fmla="*/ 2 h 345"/>
                <a:gd name="T42" fmla="*/ 7 w 9"/>
                <a:gd name="T43" fmla="*/ 1 h 345"/>
                <a:gd name="T44" fmla="*/ 5 w 9"/>
                <a:gd name="T45" fmla="*/ 0 h 345"/>
                <a:gd name="T46" fmla="*/ 5 w 9"/>
                <a:gd name="T4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" h="345">
                  <a:moveTo>
                    <a:pt x="5" y="0"/>
                  </a:moveTo>
                  <a:lnTo>
                    <a:pt x="5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340"/>
                  </a:lnTo>
                  <a:lnTo>
                    <a:pt x="0" y="340"/>
                  </a:lnTo>
                  <a:lnTo>
                    <a:pt x="0" y="343"/>
                  </a:lnTo>
                  <a:lnTo>
                    <a:pt x="1" y="344"/>
                  </a:lnTo>
                  <a:lnTo>
                    <a:pt x="2" y="345"/>
                  </a:lnTo>
                  <a:lnTo>
                    <a:pt x="5" y="345"/>
                  </a:lnTo>
                  <a:lnTo>
                    <a:pt x="5" y="345"/>
                  </a:lnTo>
                  <a:lnTo>
                    <a:pt x="7" y="345"/>
                  </a:lnTo>
                  <a:lnTo>
                    <a:pt x="8" y="344"/>
                  </a:lnTo>
                  <a:lnTo>
                    <a:pt x="9" y="343"/>
                  </a:lnTo>
                  <a:lnTo>
                    <a:pt x="9" y="340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F4F9F4CC-18C1-460A-8CD1-E6DCB47869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0588" y="3041650"/>
              <a:ext cx="12700" cy="174625"/>
            </a:xfrm>
            <a:custGeom>
              <a:avLst/>
              <a:gdLst>
                <a:gd name="T0" fmla="*/ 4 w 16"/>
                <a:gd name="T1" fmla="*/ 0 h 220"/>
                <a:gd name="T2" fmla="*/ 4 w 16"/>
                <a:gd name="T3" fmla="*/ 0 h 220"/>
                <a:gd name="T4" fmla="*/ 2 w 16"/>
                <a:gd name="T5" fmla="*/ 0 h 220"/>
                <a:gd name="T6" fmla="*/ 1 w 16"/>
                <a:gd name="T7" fmla="*/ 1 h 220"/>
                <a:gd name="T8" fmla="*/ 0 w 16"/>
                <a:gd name="T9" fmla="*/ 3 h 220"/>
                <a:gd name="T10" fmla="*/ 0 w 16"/>
                <a:gd name="T11" fmla="*/ 5 h 220"/>
                <a:gd name="T12" fmla="*/ 0 w 16"/>
                <a:gd name="T13" fmla="*/ 5 h 220"/>
                <a:gd name="T14" fmla="*/ 3 w 16"/>
                <a:gd name="T15" fmla="*/ 45 h 220"/>
                <a:gd name="T16" fmla="*/ 5 w 16"/>
                <a:gd name="T17" fmla="*/ 78 h 220"/>
                <a:gd name="T18" fmla="*/ 6 w 16"/>
                <a:gd name="T19" fmla="*/ 108 h 220"/>
                <a:gd name="T20" fmla="*/ 6 w 16"/>
                <a:gd name="T21" fmla="*/ 215 h 220"/>
                <a:gd name="T22" fmla="*/ 6 w 16"/>
                <a:gd name="T23" fmla="*/ 215 h 220"/>
                <a:gd name="T24" fmla="*/ 6 w 16"/>
                <a:gd name="T25" fmla="*/ 217 h 220"/>
                <a:gd name="T26" fmla="*/ 8 w 16"/>
                <a:gd name="T27" fmla="*/ 219 h 220"/>
                <a:gd name="T28" fmla="*/ 10 w 16"/>
                <a:gd name="T29" fmla="*/ 220 h 220"/>
                <a:gd name="T30" fmla="*/ 11 w 16"/>
                <a:gd name="T31" fmla="*/ 220 h 220"/>
                <a:gd name="T32" fmla="*/ 11 w 16"/>
                <a:gd name="T33" fmla="*/ 220 h 220"/>
                <a:gd name="T34" fmla="*/ 13 w 16"/>
                <a:gd name="T35" fmla="*/ 220 h 220"/>
                <a:gd name="T36" fmla="*/ 14 w 16"/>
                <a:gd name="T37" fmla="*/ 219 h 220"/>
                <a:gd name="T38" fmla="*/ 16 w 16"/>
                <a:gd name="T39" fmla="*/ 217 h 220"/>
                <a:gd name="T40" fmla="*/ 16 w 16"/>
                <a:gd name="T41" fmla="*/ 215 h 220"/>
                <a:gd name="T42" fmla="*/ 16 w 16"/>
                <a:gd name="T43" fmla="*/ 108 h 220"/>
                <a:gd name="T44" fmla="*/ 16 w 16"/>
                <a:gd name="T45" fmla="*/ 108 h 220"/>
                <a:gd name="T46" fmla="*/ 14 w 16"/>
                <a:gd name="T47" fmla="*/ 78 h 220"/>
                <a:gd name="T48" fmla="*/ 12 w 16"/>
                <a:gd name="T49" fmla="*/ 45 h 220"/>
                <a:gd name="T50" fmla="*/ 9 w 16"/>
                <a:gd name="T51" fmla="*/ 5 h 220"/>
                <a:gd name="T52" fmla="*/ 9 w 16"/>
                <a:gd name="T53" fmla="*/ 5 h 220"/>
                <a:gd name="T54" fmla="*/ 9 w 16"/>
                <a:gd name="T55" fmla="*/ 2 h 220"/>
                <a:gd name="T56" fmla="*/ 8 w 16"/>
                <a:gd name="T57" fmla="*/ 1 h 220"/>
                <a:gd name="T58" fmla="*/ 5 w 16"/>
                <a:gd name="T59" fmla="*/ 0 h 220"/>
                <a:gd name="T60" fmla="*/ 4 w 16"/>
                <a:gd name="T61" fmla="*/ 0 h 220"/>
                <a:gd name="T62" fmla="*/ 4 w 16"/>
                <a:gd name="T6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" h="22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45"/>
                  </a:lnTo>
                  <a:lnTo>
                    <a:pt x="5" y="78"/>
                  </a:lnTo>
                  <a:lnTo>
                    <a:pt x="6" y="108"/>
                  </a:lnTo>
                  <a:lnTo>
                    <a:pt x="6" y="215"/>
                  </a:lnTo>
                  <a:lnTo>
                    <a:pt x="6" y="215"/>
                  </a:lnTo>
                  <a:lnTo>
                    <a:pt x="6" y="217"/>
                  </a:lnTo>
                  <a:lnTo>
                    <a:pt x="8" y="219"/>
                  </a:lnTo>
                  <a:lnTo>
                    <a:pt x="10" y="220"/>
                  </a:lnTo>
                  <a:lnTo>
                    <a:pt x="11" y="220"/>
                  </a:lnTo>
                  <a:lnTo>
                    <a:pt x="11" y="220"/>
                  </a:lnTo>
                  <a:lnTo>
                    <a:pt x="13" y="220"/>
                  </a:lnTo>
                  <a:lnTo>
                    <a:pt x="14" y="219"/>
                  </a:lnTo>
                  <a:lnTo>
                    <a:pt x="16" y="217"/>
                  </a:lnTo>
                  <a:lnTo>
                    <a:pt x="16" y="215"/>
                  </a:lnTo>
                  <a:lnTo>
                    <a:pt x="16" y="108"/>
                  </a:lnTo>
                  <a:lnTo>
                    <a:pt x="16" y="108"/>
                  </a:lnTo>
                  <a:lnTo>
                    <a:pt x="14" y="78"/>
                  </a:lnTo>
                  <a:lnTo>
                    <a:pt x="12" y="4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E37BC3D-F1AC-4241-8D96-C18748C1DF22}"/>
              </a:ext>
            </a:extLst>
          </p:cNvPr>
          <p:cNvGrpSpPr/>
          <p:nvPr userDrawn="1"/>
        </p:nvGrpSpPr>
        <p:grpSpPr>
          <a:xfrm>
            <a:off x="1282672" y="1649383"/>
            <a:ext cx="1203946" cy="1206194"/>
            <a:chOff x="4714876" y="2881313"/>
            <a:chExt cx="849313" cy="850900"/>
          </a:xfrm>
        </p:grpSpPr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BF68055B-ADAF-475D-BC15-6C3493DAFD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6" y="2881313"/>
              <a:ext cx="849313" cy="850900"/>
            </a:xfrm>
            <a:custGeom>
              <a:avLst/>
              <a:gdLst>
                <a:gd name="T0" fmla="*/ 1069 w 1071"/>
                <a:gd name="T1" fmla="*/ 564 h 1072"/>
                <a:gd name="T2" fmla="*/ 1060 w 1071"/>
                <a:gd name="T3" fmla="*/ 644 h 1072"/>
                <a:gd name="T4" fmla="*/ 1038 w 1071"/>
                <a:gd name="T5" fmla="*/ 720 h 1072"/>
                <a:gd name="T6" fmla="*/ 1006 w 1071"/>
                <a:gd name="T7" fmla="*/ 792 h 1072"/>
                <a:gd name="T8" fmla="*/ 965 w 1071"/>
                <a:gd name="T9" fmla="*/ 856 h 1072"/>
                <a:gd name="T10" fmla="*/ 914 w 1071"/>
                <a:gd name="T11" fmla="*/ 915 h 1072"/>
                <a:gd name="T12" fmla="*/ 855 w 1071"/>
                <a:gd name="T13" fmla="*/ 966 h 1072"/>
                <a:gd name="T14" fmla="*/ 791 w 1071"/>
                <a:gd name="T15" fmla="*/ 1007 h 1072"/>
                <a:gd name="T16" fmla="*/ 719 w 1071"/>
                <a:gd name="T17" fmla="*/ 1039 h 1072"/>
                <a:gd name="T18" fmla="*/ 643 w 1071"/>
                <a:gd name="T19" fmla="*/ 1061 h 1072"/>
                <a:gd name="T20" fmla="*/ 563 w 1071"/>
                <a:gd name="T21" fmla="*/ 1072 h 1072"/>
                <a:gd name="T22" fmla="*/ 508 w 1071"/>
                <a:gd name="T23" fmla="*/ 1072 h 1072"/>
                <a:gd name="T24" fmla="*/ 427 w 1071"/>
                <a:gd name="T25" fmla="*/ 1061 h 1072"/>
                <a:gd name="T26" fmla="*/ 351 w 1071"/>
                <a:gd name="T27" fmla="*/ 1039 h 1072"/>
                <a:gd name="T28" fmla="*/ 279 w 1071"/>
                <a:gd name="T29" fmla="*/ 1007 h 1072"/>
                <a:gd name="T30" fmla="*/ 214 w 1071"/>
                <a:gd name="T31" fmla="*/ 966 h 1072"/>
                <a:gd name="T32" fmla="*/ 156 w 1071"/>
                <a:gd name="T33" fmla="*/ 915 h 1072"/>
                <a:gd name="T34" fmla="*/ 106 w 1071"/>
                <a:gd name="T35" fmla="*/ 856 h 1072"/>
                <a:gd name="T36" fmla="*/ 64 w 1071"/>
                <a:gd name="T37" fmla="*/ 792 h 1072"/>
                <a:gd name="T38" fmla="*/ 32 w 1071"/>
                <a:gd name="T39" fmla="*/ 720 h 1072"/>
                <a:gd name="T40" fmla="*/ 10 w 1071"/>
                <a:gd name="T41" fmla="*/ 644 h 1072"/>
                <a:gd name="T42" fmla="*/ 0 w 1071"/>
                <a:gd name="T43" fmla="*/ 564 h 1072"/>
                <a:gd name="T44" fmla="*/ 0 w 1071"/>
                <a:gd name="T45" fmla="*/ 508 h 1072"/>
                <a:gd name="T46" fmla="*/ 10 w 1071"/>
                <a:gd name="T47" fmla="*/ 428 h 1072"/>
                <a:gd name="T48" fmla="*/ 32 w 1071"/>
                <a:gd name="T49" fmla="*/ 352 h 1072"/>
                <a:gd name="T50" fmla="*/ 64 w 1071"/>
                <a:gd name="T51" fmla="*/ 280 h 1072"/>
                <a:gd name="T52" fmla="*/ 106 w 1071"/>
                <a:gd name="T53" fmla="*/ 216 h 1072"/>
                <a:gd name="T54" fmla="*/ 156 w 1071"/>
                <a:gd name="T55" fmla="*/ 157 h 1072"/>
                <a:gd name="T56" fmla="*/ 214 w 1071"/>
                <a:gd name="T57" fmla="*/ 106 h 1072"/>
                <a:gd name="T58" fmla="*/ 279 w 1071"/>
                <a:gd name="T59" fmla="*/ 65 h 1072"/>
                <a:gd name="T60" fmla="*/ 351 w 1071"/>
                <a:gd name="T61" fmla="*/ 33 h 1072"/>
                <a:gd name="T62" fmla="*/ 427 w 1071"/>
                <a:gd name="T63" fmla="*/ 11 h 1072"/>
                <a:gd name="T64" fmla="*/ 508 w 1071"/>
                <a:gd name="T65" fmla="*/ 0 h 1072"/>
                <a:gd name="T66" fmla="*/ 563 w 1071"/>
                <a:gd name="T67" fmla="*/ 0 h 1072"/>
                <a:gd name="T68" fmla="*/ 643 w 1071"/>
                <a:gd name="T69" fmla="*/ 11 h 1072"/>
                <a:gd name="T70" fmla="*/ 719 w 1071"/>
                <a:gd name="T71" fmla="*/ 33 h 1072"/>
                <a:gd name="T72" fmla="*/ 791 w 1071"/>
                <a:gd name="T73" fmla="*/ 65 h 1072"/>
                <a:gd name="T74" fmla="*/ 855 w 1071"/>
                <a:gd name="T75" fmla="*/ 106 h 1072"/>
                <a:gd name="T76" fmla="*/ 914 w 1071"/>
                <a:gd name="T77" fmla="*/ 157 h 1072"/>
                <a:gd name="T78" fmla="*/ 965 w 1071"/>
                <a:gd name="T79" fmla="*/ 216 h 1072"/>
                <a:gd name="T80" fmla="*/ 1006 w 1071"/>
                <a:gd name="T81" fmla="*/ 280 h 1072"/>
                <a:gd name="T82" fmla="*/ 1038 w 1071"/>
                <a:gd name="T83" fmla="*/ 352 h 1072"/>
                <a:gd name="T84" fmla="*/ 1060 w 1071"/>
                <a:gd name="T85" fmla="*/ 428 h 1072"/>
                <a:gd name="T86" fmla="*/ 1069 w 1071"/>
                <a:gd name="T87" fmla="*/ 508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1072">
                  <a:moveTo>
                    <a:pt x="1071" y="536"/>
                  </a:moveTo>
                  <a:lnTo>
                    <a:pt x="1071" y="536"/>
                  </a:lnTo>
                  <a:lnTo>
                    <a:pt x="1069" y="564"/>
                  </a:lnTo>
                  <a:lnTo>
                    <a:pt x="1068" y="590"/>
                  </a:lnTo>
                  <a:lnTo>
                    <a:pt x="1065" y="618"/>
                  </a:lnTo>
                  <a:lnTo>
                    <a:pt x="1060" y="644"/>
                  </a:lnTo>
                  <a:lnTo>
                    <a:pt x="1053" y="670"/>
                  </a:lnTo>
                  <a:lnTo>
                    <a:pt x="1046" y="695"/>
                  </a:lnTo>
                  <a:lnTo>
                    <a:pt x="1038" y="720"/>
                  </a:lnTo>
                  <a:lnTo>
                    <a:pt x="1028" y="745"/>
                  </a:lnTo>
                  <a:lnTo>
                    <a:pt x="1018" y="769"/>
                  </a:lnTo>
                  <a:lnTo>
                    <a:pt x="1006" y="792"/>
                  </a:lnTo>
                  <a:lnTo>
                    <a:pt x="993" y="814"/>
                  </a:lnTo>
                  <a:lnTo>
                    <a:pt x="980" y="836"/>
                  </a:lnTo>
                  <a:lnTo>
                    <a:pt x="965" y="856"/>
                  </a:lnTo>
                  <a:lnTo>
                    <a:pt x="949" y="877"/>
                  </a:lnTo>
                  <a:lnTo>
                    <a:pt x="931" y="897"/>
                  </a:lnTo>
                  <a:lnTo>
                    <a:pt x="914" y="915"/>
                  </a:lnTo>
                  <a:lnTo>
                    <a:pt x="896" y="932"/>
                  </a:lnTo>
                  <a:lnTo>
                    <a:pt x="876" y="950"/>
                  </a:lnTo>
                  <a:lnTo>
                    <a:pt x="855" y="966"/>
                  </a:lnTo>
                  <a:lnTo>
                    <a:pt x="835" y="981"/>
                  </a:lnTo>
                  <a:lnTo>
                    <a:pt x="813" y="994"/>
                  </a:lnTo>
                  <a:lnTo>
                    <a:pt x="791" y="1007"/>
                  </a:lnTo>
                  <a:lnTo>
                    <a:pt x="767" y="1019"/>
                  </a:lnTo>
                  <a:lnTo>
                    <a:pt x="744" y="1030"/>
                  </a:lnTo>
                  <a:lnTo>
                    <a:pt x="719" y="1039"/>
                  </a:lnTo>
                  <a:lnTo>
                    <a:pt x="694" y="1047"/>
                  </a:lnTo>
                  <a:lnTo>
                    <a:pt x="669" y="1054"/>
                  </a:lnTo>
                  <a:lnTo>
                    <a:pt x="643" y="1061"/>
                  </a:lnTo>
                  <a:lnTo>
                    <a:pt x="617" y="1066"/>
                  </a:lnTo>
                  <a:lnTo>
                    <a:pt x="589" y="1069"/>
                  </a:lnTo>
                  <a:lnTo>
                    <a:pt x="563" y="1072"/>
                  </a:lnTo>
                  <a:lnTo>
                    <a:pt x="535" y="1072"/>
                  </a:lnTo>
                  <a:lnTo>
                    <a:pt x="535" y="1072"/>
                  </a:lnTo>
                  <a:lnTo>
                    <a:pt x="508" y="1072"/>
                  </a:lnTo>
                  <a:lnTo>
                    <a:pt x="480" y="1069"/>
                  </a:lnTo>
                  <a:lnTo>
                    <a:pt x="453" y="1066"/>
                  </a:lnTo>
                  <a:lnTo>
                    <a:pt x="427" y="1061"/>
                  </a:lnTo>
                  <a:lnTo>
                    <a:pt x="400" y="1054"/>
                  </a:lnTo>
                  <a:lnTo>
                    <a:pt x="375" y="1047"/>
                  </a:lnTo>
                  <a:lnTo>
                    <a:pt x="351" y="1039"/>
                  </a:lnTo>
                  <a:lnTo>
                    <a:pt x="327" y="1030"/>
                  </a:lnTo>
                  <a:lnTo>
                    <a:pt x="303" y="1019"/>
                  </a:lnTo>
                  <a:lnTo>
                    <a:pt x="279" y="1007"/>
                  </a:lnTo>
                  <a:lnTo>
                    <a:pt x="258" y="994"/>
                  </a:lnTo>
                  <a:lnTo>
                    <a:pt x="236" y="981"/>
                  </a:lnTo>
                  <a:lnTo>
                    <a:pt x="214" y="966"/>
                  </a:lnTo>
                  <a:lnTo>
                    <a:pt x="194" y="950"/>
                  </a:lnTo>
                  <a:lnTo>
                    <a:pt x="175" y="932"/>
                  </a:lnTo>
                  <a:lnTo>
                    <a:pt x="156" y="915"/>
                  </a:lnTo>
                  <a:lnTo>
                    <a:pt x="138" y="897"/>
                  </a:lnTo>
                  <a:lnTo>
                    <a:pt x="122" y="877"/>
                  </a:lnTo>
                  <a:lnTo>
                    <a:pt x="106" y="856"/>
                  </a:lnTo>
                  <a:lnTo>
                    <a:pt x="91" y="836"/>
                  </a:lnTo>
                  <a:lnTo>
                    <a:pt x="77" y="814"/>
                  </a:lnTo>
                  <a:lnTo>
                    <a:pt x="64" y="792"/>
                  </a:lnTo>
                  <a:lnTo>
                    <a:pt x="51" y="769"/>
                  </a:lnTo>
                  <a:lnTo>
                    <a:pt x="41" y="745"/>
                  </a:lnTo>
                  <a:lnTo>
                    <a:pt x="32" y="720"/>
                  </a:lnTo>
                  <a:lnTo>
                    <a:pt x="23" y="695"/>
                  </a:lnTo>
                  <a:lnTo>
                    <a:pt x="16" y="670"/>
                  </a:lnTo>
                  <a:lnTo>
                    <a:pt x="10" y="644"/>
                  </a:lnTo>
                  <a:lnTo>
                    <a:pt x="5" y="618"/>
                  </a:lnTo>
                  <a:lnTo>
                    <a:pt x="2" y="590"/>
                  </a:lnTo>
                  <a:lnTo>
                    <a:pt x="0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0" y="508"/>
                  </a:lnTo>
                  <a:lnTo>
                    <a:pt x="2" y="481"/>
                  </a:lnTo>
                  <a:lnTo>
                    <a:pt x="5" y="454"/>
                  </a:lnTo>
                  <a:lnTo>
                    <a:pt x="10" y="428"/>
                  </a:lnTo>
                  <a:lnTo>
                    <a:pt x="16" y="402"/>
                  </a:lnTo>
                  <a:lnTo>
                    <a:pt x="23" y="377"/>
                  </a:lnTo>
                  <a:lnTo>
                    <a:pt x="32" y="352"/>
                  </a:lnTo>
                  <a:lnTo>
                    <a:pt x="41" y="328"/>
                  </a:lnTo>
                  <a:lnTo>
                    <a:pt x="51" y="303"/>
                  </a:lnTo>
                  <a:lnTo>
                    <a:pt x="64" y="280"/>
                  </a:lnTo>
                  <a:lnTo>
                    <a:pt x="77" y="258"/>
                  </a:lnTo>
                  <a:lnTo>
                    <a:pt x="91" y="237"/>
                  </a:lnTo>
                  <a:lnTo>
                    <a:pt x="106" y="216"/>
                  </a:lnTo>
                  <a:lnTo>
                    <a:pt x="122" y="195"/>
                  </a:lnTo>
                  <a:lnTo>
                    <a:pt x="138" y="176"/>
                  </a:lnTo>
                  <a:lnTo>
                    <a:pt x="156" y="157"/>
                  </a:lnTo>
                  <a:lnTo>
                    <a:pt x="175" y="140"/>
                  </a:lnTo>
                  <a:lnTo>
                    <a:pt x="194" y="123"/>
                  </a:lnTo>
                  <a:lnTo>
                    <a:pt x="214" y="106"/>
                  </a:lnTo>
                  <a:lnTo>
                    <a:pt x="236" y="91"/>
                  </a:lnTo>
                  <a:lnTo>
                    <a:pt x="258" y="78"/>
                  </a:lnTo>
                  <a:lnTo>
                    <a:pt x="279" y="65"/>
                  </a:lnTo>
                  <a:lnTo>
                    <a:pt x="303" y="53"/>
                  </a:lnTo>
                  <a:lnTo>
                    <a:pt x="327" y="42"/>
                  </a:lnTo>
                  <a:lnTo>
                    <a:pt x="351" y="33"/>
                  </a:lnTo>
                  <a:lnTo>
                    <a:pt x="375" y="25"/>
                  </a:lnTo>
                  <a:lnTo>
                    <a:pt x="400" y="17"/>
                  </a:lnTo>
                  <a:lnTo>
                    <a:pt x="427" y="11"/>
                  </a:lnTo>
                  <a:lnTo>
                    <a:pt x="453" y="6"/>
                  </a:lnTo>
                  <a:lnTo>
                    <a:pt x="480" y="3"/>
                  </a:lnTo>
                  <a:lnTo>
                    <a:pt x="508" y="0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0"/>
                  </a:lnTo>
                  <a:lnTo>
                    <a:pt x="589" y="3"/>
                  </a:lnTo>
                  <a:lnTo>
                    <a:pt x="617" y="6"/>
                  </a:lnTo>
                  <a:lnTo>
                    <a:pt x="643" y="11"/>
                  </a:lnTo>
                  <a:lnTo>
                    <a:pt x="669" y="17"/>
                  </a:lnTo>
                  <a:lnTo>
                    <a:pt x="694" y="25"/>
                  </a:lnTo>
                  <a:lnTo>
                    <a:pt x="719" y="33"/>
                  </a:lnTo>
                  <a:lnTo>
                    <a:pt x="744" y="42"/>
                  </a:lnTo>
                  <a:lnTo>
                    <a:pt x="767" y="53"/>
                  </a:lnTo>
                  <a:lnTo>
                    <a:pt x="791" y="65"/>
                  </a:lnTo>
                  <a:lnTo>
                    <a:pt x="813" y="78"/>
                  </a:lnTo>
                  <a:lnTo>
                    <a:pt x="835" y="91"/>
                  </a:lnTo>
                  <a:lnTo>
                    <a:pt x="855" y="106"/>
                  </a:lnTo>
                  <a:lnTo>
                    <a:pt x="876" y="123"/>
                  </a:lnTo>
                  <a:lnTo>
                    <a:pt x="896" y="140"/>
                  </a:lnTo>
                  <a:lnTo>
                    <a:pt x="914" y="157"/>
                  </a:lnTo>
                  <a:lnTo>
                    <a:pt x="931" y="176"/>
                  </a:lnTo>
                  <a:lnTo>
                    <a:pt x="949" y="195"/>
                  </a:lnTo>
                  <a:lnTo>
                    <a:pt x="965" y="216"/>
                  </a:lnTo>
                  <a:lnTo>
                    <a:pt x="980" y="237"/>
                  </a:lnTo>
                  <a:lnTo>
                    <a:pt x="993" y="258"/>
                  </a:lnTo>
                  <a:lnTo>
                    <a:pt x="1006" y="280"/>
                  </a:lnTo>
                  <a:lnTo>
                    <a:pt x="1018" y="303"/>
                  </a:lnTo>
                  <a:lnTo>
                    <a:pt x="1028" y="328"/>
                  </a:lnTo>
                  <a:lnTo>
                    <a:pt x="1038" y="352"/>
                  </a:lnTo>
                  <a:lnTo>
                    <a:pt x="1046" y="377"/>
                  </a:lnTo>
                  <a:lnTo>
                    <a:pt x="1053" y="402"/>
                  </a:lnTo>
                  <a:lnTo>
                    <a:pt x="1060" y="428"/>
                  </a:lnTo>
                  <a:lnTo>
                    <a:pt x="1065" y="454"/>
                  </a:lnTo>
                  <a:lnTo>
                    <a:pt x="1068" y="481"/>
                  </a:lnTo>
                  <a:lnTo>
                    <a:pt x="1069" y="508"/>
                  </a:lnTo>
                  <a:lnTo>
                    <a:pt x="1071" y="536"/>
                  </a:lnTo>
                  <a:lnTo>
                    <a:pt x="1071" y="536"/>
                  </a:ln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40A0DC00-764E-44EE-B11A-D8D46DFD1C9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16488" y="3025775"/>
              <a:ext cx="438150" cy="571500"/>
            </a:xfrm>
            <a:custGeom>
              <a:avLst/>
              <a:gdLst>
                <a:gd name="T0" fmla="*/ 525 w 553"/>
                <a:gd name="T1" fmla="*/ 234 h 719"/>
                <a:gd name="T2" fmla="*/ 477 w 553"/>
                <a:gd name="T3" fmla="*/ 209 h 719"/>
                <a:gd name="T4" fmla="*/ 430 w 553"/>
                <a:gd name="T5" fmla="*/ 87 h 719"/>
                <a:gd name="T6" fmla="*/ 410 w 553"/>
                <a:gd name="T7" fmla="*/ 93 h 719"/>
                <a:gd name="T8" fmla="*/ 312 w 553"/>
                <a:gd name="T9" fmla="*/ 42 h 719"/>
                <a:gd name="T10" fmla="*/ 264 w 553"/>
                <a:gd name="T11" fmla="*/ 14 h 719"/>
                <a:gd name="T12" fmla="*/ 130 w 553"/>
                <a:gd name="T13" fmla="*/ 86 h 719"/>
                <a:gd name="T14" fmla="*/ 122 w 553"/>
                <a:gd name="T15" fmla="*/ 88 h 719"/>
                <a:gd name="T16" fmla="*/ 74 w 553"/>
                <a:gd name="T17" fmla="*/ 219 h 719"/>
                <a:gd name="T18" fmla="*/ 30 w 553"/>
                <a:gd name="T19" fmla="*/ 235 h 719"/>
                <a:gd name="T20" fmla="*/ 0 w 553"/>
                <a:gd name="T21" fmla="*/ 382 h 719"/>
                <a:gd name="T22" fmla="*/ 50 w 553"/>
                <a:gd name="T23" fmla="*/ 533 h 719"/>
                <a:gd name="T24" fmla="*/ 134 w 553"/>
                <a:gd name="T25" fmla="*/ 622 h 719"/>
                <a:gd name="T26" fmla="*/ 274 w 553"/>
                <a:gd name="T27" fmla="*/ 651 h 719"/>
                <a:gd name="T28" fmla="*/ 319 w 553"/>
                <a:gd name="T29" fmla="*/ 709 h 719"/>
                <a:gd name="T30" fmla="*/ 367 w 553"/>
                <a:gd name="T31" fmla="*/ 716 h 719"/>
                <a:gd name="T32" fmla="*/ 345 w 553"/>
                <a:gd name="T33" fmla="*/ 704 h 719"/>
                <a:gd name="T34" fmla="*/ 286 w 553"/>
                <a:gd name="T35" fmla="*/ 635 h 719"/>
                <a:gd name="T36" fmla="*/ 441 w 553"/>
                <a:gd name="T37" fmla="*/ 611 h 719"/>
                <a:gd name="T38" fmla="*/ 526 w 553"/>
                <a:gd name="T39" fmla="*/ 477 h 719"/>
                <a:gd name="T40" fmla="*/ 548 w 553"/>
                <a:gd name="T41" fmla="*/ 378 h 719"/>
                <a:gd name="T42" fmla="*/ 440 w 553"/>
                <a:gd name="T43" fmla="*/ 362 h 719"/>
                <a:gd name="T44" fmla="*/ 313 w 553"/>
                <a:gd name="T45" fmla="*/ 288 h 719"/>
                <a:gd name="T46" fmla="*/ 419 w 553"/>
                <a:gd name="T47" fmla="*/ 247 h 719"/>
                <a:gd name="T48" fmla="*/ 299 w 553"/>
                <a:gd name="T49" fmla="*/ 292 h 719"/>
                <a:gd name="T50" fmla="*/ 322 w 553"/>
                <a:gd name="T51" fmla="*/ 378 h 719"/>
                <a:gd name="T52" fmla="*/ 234 w 553"/>
                <a:gd name="T53" fmla="*/ 379 h 719"/>
                <a:gd name="T54" fmla="*/ 278 w 553"/>
                <a:gd name="T55" fmla="*/ 268 h 719"/>
                <a:gd name="T56" fmla="*/ 210 w 553"/>
                <a:gd name="T57" fmla="*/ 234 h 719"/>
                <a:gd name="T58" fmla="*/ 322 w 553"/>
                <a:gd name="T59" fmla="*/ 202 h 719"/>
                <a:gd name="T60" fmla="*/ 305 w 553"/>
                <a:gd name="T61" fmla="*/ 280 h 719"/>
                <a:gd name="T62" fmla="*/ 266 w 553"/>
                <a:gd name="T63" fmla="*/ 262 h 719"/>
                <a:gd name="T64" fmla="*/ 382 w 553"/>
                <a:gd name="T65" fmla="*/ 125 h 719"/>
                <a:gd name="T66" fmla="*/ 462 w 553"/>
                <a:gd name="T67" fmla="*/ 194 h 719"/>
                <a:gd name="T68" fmla="*/ 393 w 553"/>
                <a:gd name="T69" fmla="*/ 240 h 719"/>
                <a:gd name="T70" fmla="*/ 343 w 553"/>
                <a:gd name="T71" fmla="*/ 159 h 719"/>
                <a:gd name="T72" fmla="*/ 335 w 553"/>
                <a:gd name="T73" fmla="*/ 96 h 719"/>
                <a:gd name="T74" fmla="*/ 281 w 553"/>
                <a:gd name="T75" fmla="*/ 138 h 719"/>
                <a:gd name="T76" fmla="*/ 238 w 553"/>
                <a:gd name="T77" fmla="*/ 174 h 719"/>
                <a:gd name="T78" fmla="*/ 278 w 553"/>
                <a:gd name="T79" fmla="*/ 17 h 719"/>
                <a:gd name="T80" fmla="*/ 210 w 553"/>
                <a:gd name="T81" fmla="*/ 159 h 719"/>
                <a:gd name="T82" fmla="*/ 175 w 553"/>
                <a:gd name="T83" fmla="*/ 243 h 719"/>
                <a:gd name="T84" fmla="*/ 86 w 553"/>
                <a:gd name="T85" fmla="*/ 212 h 719"/>
                <a:gd name="T86" fmla="*/ 41 w 553"/>
                <a:gd name="T87" fmla="*/ 241 h 719"/>
                <a:gd name="T88" fmla="*/ 189 w 553"/>
                <a:gd name="T89" fmla="*/ 261 h 719"/>
                <a:gd name="T90" fmla="*/ 229 w 553"/>
                <a:gd name="T91" fmla="*/ 305 h 719"/>
                <a:gd name="T92" fmla="*/ 96 w 553"/>
                <a:gd name="T93" fmla="*/ 363 h 719"/>
                <a:gd name="T94" fmla="*/ 434 w 553"/>
                <a:gd name="T95" fmla="*/ 602 h 719"/>
                <a:gd name="T96" fmla="*/ 273 w 553"/>
                <a:gd name="T97" fmla="*/ 622 h 719"/>
                <a:gd name="T98" fmla="*/ 119 w 553"/>
                <a:gd name="T99" fmla="*/ 602 h 719"/>
                <a:gd name="T100" fmla="*/ 41 w 553"/>
                <a:gd name="T101" fmla="*/ 485 h 719"/>
                <a:gd name="T102" fmla="*/ 93 w 553"/>
                <a:gd name="T103" fmla="*/ 375 h 719"/>
                <a:gd name="T104" fmla="*/ 228 w 553"/>
                <a:gd name="T105" fmla="*/ 390 h 719"/>
                <a:gd name="T106" fmla="*/ 274 w 553"/>
                <a:gd name="T107" fmla="*/ 422 h 719"/>
                <a:gd name="T108" fmla="*/ 344 w 553"/>
                <a:gd name="T109" fmla="*/ 383 h 719"/>
                <a:gd name="T110" fmla="*/ 540 w 553"/>
                <a:gd name="T111" fmla="*/ 389 h 719"/>
                <a:gd name="T112" fmla="*/ 479 w 553"/>
                <a:gd name="T113" fmla="*/ 55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3" h="719">
                  <a:moveTo>
                    <a:pt x="548" y="378"/>
                  </a:moveTo>
                  <a:lnTo>
                    <a:pt x="548" y="378"/>
                  </a:lnTo>
                  <a:lnTo>
                    <a:pt x="525" y="374"/>
                  </a:lnTo>
                  <a:lnTo>
                    <a:pt x="525" y="374"/>
                  </a:lnTo>
                  <a:lnTo>
                    <a:pt x="526" y="326"/>
                  </a:lnTo>
                  <a:lnTo>
                    <a:pt x="526" y="283"/>
                  </a:lnTo>
                  <a:lnTo>
                    <a:pt x="525" y="235"/>
                  </a:lnTo>
                  <a:lnTo>
                    <a:pt x="525" y="235"/>
                  </a:lnTo>
                  <a:lnTo>
                    <a:pt x="525" y="234"/>
                  </a:lnTo>
                  <a:lnTo>
                    <a:pt x="524" y="232"/>
                  </a:lnTo>
                  <a:lnTo>
                    <a:pt x="523" y="231"/>
                  </a:lnTo>
                  <a:lnTo>
                    <a:pt x="521" y="231"/>
                  </a:lnTo>
                  <a:lnTo>
                    <a:pt x="521" y="231"/>
                  </a:lnTo>
                  <a:lnTo>
                    <a:pt x="508" y="230"/>
                  </a:lnTo>
                  <a:lnTo>
                    <a:pt x="479" y="230"/>
                  </a:lnTo>
                  <a:lnTo>
                    <a:pt x="479" y="230"/>
                  </a:lnTo>
                  <a:lnTo>
                    <a:pt x="478" y="219"/>
                  </a:lnTo>
                  <a:lnTo>
                    <a:pt x="477" y="209"/>
                  </a:lnTo>
                  <a:lnTo>
                    <a:pt x="476" y="197"/>
                  </a:lnTo>
                  <a:lnTo>
                    <a:pt x="472" y="187"/>
                  </a:lnTo>
                  <a:lnTo>
                    <a:pt x="465" y="164"/>
                  </a:lnTo>
                  <a:lnTo>
                    <a:pt x="456" y="141"/>
                  </a:lnTo>
                  <a:lnTo>
                    <a:pt x="447" y="121"/>
                  </a:lnTo>
                  <a:lnTo>
                    <a:pt x="439" y="104"/>
                  </a:lnTo>
                  <a:lnTo>
                    <a:pt x="431" y="88"/>
                  </a:lnTo>
                  <a:lnTo>
                    <a:pt x="431" y="88"/>
                  </a:lnTo>
                  <a:lnTo>
                    <a:pt x="430" y="87"/>
                  </a:lnTo>
                  <a:lnTo>
                    <a:pt x="430" y="87"/>
                  </a:lnTo>
                  <a:lnTo>
                    <a:pt x="427" y="86"/>
                  </a:lnTo>
                  <a:lnTo>
                    <a:pt x="427" y="86"/>
                  </a:lnTo>
                  <a:lnTo>
                    <a:pt x="426" y="86"/>
                  </a:lnTo>
                  <a:lnTo>
                    <a:pt x="426" y="86"/>
                  </a:lnTo>
                  <a:lnTo>
                    <a:pt x="425" y="86"/>
                  </a:lnTo>
                  <a:lnTo>
                    <a:pt x="425" y="86"/>
                  </a:lnTo>
                  <a:lnTo>
                    <a:pt x="419" y="88"/>
                  </a:lnTo>
                  <a:lnTo>
                    <a:pt x="410" y="93"/>
                  </a:lnTo>
                  <a:lnTo>
                    <a:pt x="395" y="102"/>
                  </a:lnTo>
                  <a:lnTo>
                    <a:pt x="395" y="102"/>
                  </a:lnTo>
                  <a:lnTo>
                    <a:pt x="381" y="112"/>
                  </a:lnTo>
                  <a:lnTo>
                    <a:pt x="365" y="124"/>
                  </a:lnTo>
                  <a:lnTo>
                    <a:pt x="365" y="124"/>
                  </a:lnTo>
                  <a:lnTo>
                    <a:pt x="352" y="102"/>
                  </a:lnTo>
                  <a:lnTo>
                    <a:pt x="339" y="80"/>
                  </a:lnTo>
                  <a:lnTo>
                    <a:pt x="325" y="60"/>
                  </a:lnTo>
                  <a:lnTo>
                    <a:pt x="312" y="42"/>
                  </a:lnTo>
                  <a:lnTo>
                    <a:pt x="290" y="14"/>
                  </a:lnTo>
                  <a:lnTo>
                    <a:pt x="282" y="3"/>
                  </a:lnTo>
                  <a:lnTo>
                    <a:pt x="282" y="3"/>
                  </a:lnTo>
                  <a:lnTo>
                    <a:pt x="280" y="2"/>
                  </a:lnTo>
                  <a:lnTo>
                    <a:pt x="278" y="0"/>
                  </a:lnTo>
                  <a:lnTo>
                    <a:pt x="275" y="2"/>
                  </a:lnTo>
                  <a:lnTo>
                    <a:pt x="273" y="3"/>
                  </a:lnTo>
                  <a:lnTo>
                    <a:pt x="273" y="3"/>
                  </a:lnTo>
                  <a:lnTo>
                    <a:pt x="264" y="14"/>
                  </a:lnTo>
                  <a:lnTo>
                    <a:pt x="242" y="42"/>
                  </a:lnTo>
                  <a:lnTo>
                    <a:pt x="229" y="60"/>
                  </a:lnTo>
                  <a:lnTo>
                    <a:pt x="215" y="81"/>
                  </a:lnTo>
                  <a:lnTo>
                    <a:pt x="202" y="103"/>
                  </a:lnTo>
                  <a:lnTo>
                    <a:pt x="189" y="125"/>
                  </a:lnTo>
                  <a:lnTo>
                    <a:pt x="189" y="125"/>
                  </a:lnTo>
                  <a:lnTo>
                    <a:pt x="167" y="109"/>
                  </a:lnTo>
                  <a:lnTo>
                    <a:pt x="149" y="96"/>
                  </a:lnTo>
                  <a:lnTo>
                    <a:pt x="130" y="86"/>
                  </a:lnTo>
                  <a:lnTo>
                    <a:pt x="130" y="86"/>
                  </a:lnTo>
                  <a:lnTo>
                    <a:pt x="128" y="86"/>
                  </a:lnTo>
                  <a:lnTo>
                    <a:pt x="128" y="86"/>
                  </a:lnTo>
                  <a:lnTo>
                    <a:pt x="128" y="86"/>
                  </a:lnTo>
                  <a:lnTo>
                    <a:pt x="128" y="86"/>
                  </a:lnTo>
                  <a:lnTo>
                    <a:pt x="128" y="86"/>
                  </a:lnTo>
                  <a:lnTo>
                    <a:pt x="128" y="86"/>
                  </a:lnTo>
                  <a:lnTo>
                    <a:pt x="124" y="86"/>
                  </a:lnTo>
                  <a:lnTo>
                    <a:pt x="122" y="88"/>
                  </a:lnTo>
                  <a:lnTo>
                    <a:pt x="122" y="88"/>
                  </a:lnTo>
                  <a:lnTo>
                    <a:pt x="114" y="104"/>
                  </a:lnTo>
                  <a:lnTo>
                    <a:pt x="106" y="121"/>
                  </a:lnTo>
                  <a:lnTo>
                    <a:pt x="97" y="141"/>
                  </a:lnTo>
                  <a:lnTo>
                    <a:pt x="88" y="164"/>
                  </a:lnTo>
                  <a:lnTo>
                    <a:pt x="81" y="187"/>
                  </a:lnTo>
                  <a:lnTo>
                    <a:pt x="77" y="197"/>
                  </a:lnTo>
                  <a:lnTo>
                    <a:pt x="75" y="209"/>
                  </a:lnTo>
                  <a:lnTo>
                    <a:pt x="74" y="219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46" y="230"/>
                  </a:lnTo>
                  <a:lnTo>
                    <a:pt x="35" y="231"/>
                  </a:lnTo>
                  <a:lnTo>
                    <a:pt x="35" y="231"/>
                  </a:lnTo>
                  <a:lnTo>
                    <a:pt x="32" y="231"/>
                  </a:lnTo>
                  <a:lnTo>
                    <a:pt x="31" y="232"/>
                  </a:lnTo>
                  <a:lnTo>
                    <a:pt x="30" y="234"/>
                  </a:lnTo>
                  <a:lnTo>
                    <a:pt x="30" y="235"/>
                  </a:lnTo>
                  <a:lnTo>
                    <a:pt x="30" y="235"/>
                  </a:lnTo>
                  <a:lnTo>
                    <a:pt x="29" y="283"/>
                  </a:lnTo>
                  <a:lnTo>
                    <a:pt x="29" y="326"/>
                  </a:lnTo>
                  <a:lnTo>
                    <a:pt x="30" y="372"/>
                  </a:lnTo>
                  <a:lnTo>
                    <a:pt x="30" y="372"/>
                  </a:lnTo>
                  <a:lnTo>
                    <a:pt x="3" y="378"/>
                  </a:lnTo>
                  <a:lnTo>
                    <a:pt x="3" y="378"/>
                  </a:lnTo>
                  <a:lnTo>
                    <a:pt x="2" y="379"/>
                  </a:lnTo>
                  <a:lnTo>
                    <a:pt x="0" y="382"/>
                  </a:lnTo>
                  <a:lnTo>
                    <a:pt x="0" y="383"/>
                  </a:lnTo>
                  <a:lnTo>
                    <a:pt x="0" y="385"/>
                  </a:lnTo>
                  <a:lnTo>
                    <a:pt x="0" y="385"/>
                  </a:lnTo>
                  <a:lnTo>
                    <a:pt x="6" y="415"/>
                  </a:lnTo>
                  <a:lnTo>
                    <a:pt x="14" y="444"/>
                  </a:lnTo>
                  <a:lnTo>
                    <a:pt x="25" y="477"/>
                  </a:lnTo>
                  <a:lnTo>
                    <a:pt x="33" y="496"/>
                  </a:lnTo>
                  <a:lnTo>
                    <a:pt x="41" y="514"/>
                  </a:lnTo>
                  <a:lnTo>
                    <a:pt x="50" y="533"/>
                  </a:lnTo>
                  <a:lnTo>
                    <a:pt x="60" y="550"/>
                  </a:lnTo>
                  <a:lnTo>
                    <a:pt x="71" y="567"/>
                  </a:lnTo>
                  <a:lnTo>
                    <a:pt x="83" y="583"/>
                  </a:lnTo>
                  <a:lnTo>
                    <a:pt x="97" y="598"/>
                  </a:lnTo>
                  <a:lnTo>
                    <a:pt x="111" y="611"/>
                  </a:lnTo>
                  <a:lnTo>
                    <a:pt x="111" y="611"/>
                  </a:lnTo>
                  <a:lnTo>
                    <a:pt x="117" y="614"/>
                  </a:lnTo>
                  <a:lnTo>
                    <a:pt x="124" y="619"/>
                  </a:lnTo>
                  <a:lnTo>
                    <a:pt x="134" y="622"/>
                  </a:lnTo>
                  <a:lnTo>
                    <a:pt x="142" y="625"/>
                  </a:lnTo>
                  <a:lnTo>
                    <a:pt x="161" y="629"/>
                  </a:lnTo>
                  <a:lnTo>
                    <a:pt x="183" y="632"/>
                  </a:lnTo>
                  <a:lnTo>
                    <a:pt x="205" y="634"/>
                  </a:lnTo>
                  <a:lnTo>
                    <a:pt x="228" y="634"/>
                  </a:lnTo>
                  <a:lnTo>
                    <a:pt x="272" y="635"/>
                  </a:lnTo>
                  <a:lnTo>
                    <a:pt x="272" y="635"/>
                  </a:lnTo>
                  <a:lnTo>
                    <a:pt x="273" y="643"/>
                  </a:lnTo>
                  <a:lnTo>
                    <a:pt x="274" y="651"/>
                  </a:lnTo>
                  <a:lnTo>
                    <a:pt x="276" y="660"/>
                  </a:lnTo>
                  <a:lnTo>
                    <a:pt x="280" y="667"/>
                  </a:lnTo>
                  <a:lnTo>
                    <a:pt x="283" y="675"/>
                  </a:lnTo>
                  <a:lnTo>
                    <a:pt x="288" y="682"/>
                  </a:lnTo>
                  <a:lnTo>
                    <a:pt x="294" y="689"/>
                  </a:lnTo>
                  <a:lnTo>
                    <a:pt x="299" y="695"/>
                  </a:lnTo>
                  <a:lnTo>
                    <a:pt x="305" y="701"/>
                  </a:lnTo>
                  <a:lnTo>
                    <a:pt x="312" y="705"/>
                  </a:lnTo>
                  <a:lnTo>
                    <a:pt x="319" y="709"/>
                  </a:lnTo>
                  <a:lnTo>
                    <a:pt x="327" y="713"/>
                  </a:lnTo>
                  <a:lnTo>
                    <a:pt x="335" y="716"/>
                  </a:lnTo>
                  <a:lnTo>
                    <a:pt x="343" y="718"/>
                  </a:lnTo>
                  <a:lnTo>
                    <a:pt x="352" y="719"/>
                  </a:lnTo>
                  <a:lnTo>
                    <a:pt x="360" y="719"/>
                  </a:lnTo>
                  <a:lnTo>
                    <a:pt x="360" y="719"/>
                  </a:lnTo>
                  <a:lnTo>
                    <a:pt x="364" y="719"/>
                  </a:lnTo>
                  <a:lnTo>
                    <a:pt x="365" y="717"/>
                  </a:lnTo>
                  <a:lnTo>
                    <a:pt x="367" y="716"/>
                  </a:lnTo>
                  <a:lnTo>
                    <a:pt x="367" y="712"/>
                  </a:lnTo>
                  <a:lnTo>
                    <a:pt x="367" y="712"/>
                  </a:lnTo>
                  <a:lnTo>
                    <a:pt x="367" y="710"/>
                  </a:lnTo>
                  <a:lnTo>
                    <a:pt x="365" y="708"/>
                  </a:lnTo>
                  <a:lnTo>
                    <a:pt x="364" y="706"/>
                  </a:lnTo>
                  <a:lnTo>
                    <a:pt x="360" y="705"/>
                  </a:lnTo>
                  <a:lnTo>
                    <a:pt x="360" y="705"/>
                  </a:lnTo>
                  <a:lnTo>
                    <a:pt x="354" y="705"/>
                  </a:lnTo>
                  <a:lnTo>
                    <a:pt x="345" y="704"/>
                  </a:lnTo>
                  <a:lnTo>
                    <a:pt x="339" y="702"/>
                  </a:lnTo>
                  <a:lnTo>
                    <a:pt x="333" y="700"/>
                  </a:lnTo>
                  <a:lnTo>
                    <a:pt x="320" y="694"/>
                  </a:lnTo>
                  <a:lnTo>
                    <a:pt x="309" y="685"/>
                  </a:lnTo>
                  <a:lnTo>
                    <a:pt x="299" y="674"/>
                  </a:lnTo>
                  <a:lnTo>
                    <a:pt x="293" y="663"/>
                  </a:lnTo>
                  <a:lnTo>
                    <a:pt x="288" y="649"/>
                  </a:lnTo>
                  <a:lnTo>
                    <a:pt x="287" y="642"/>
                  </a:lnTo>
                  <a:lnTo>
                    <a:pt x="286" y="635"/>
                  </a:lnTo>
                  <a:lnTo>
                    <a:pt x="286" y="635"/>
                  </a:lnTo>
                  <a:lnTo>
                    <a:pt x="331" y="634"/>
                  </a:lnTo>
                  <a:lnTo>
                    <a:pt x="352" y="633"/>
                  </a:lnTo>
                  <a:lnTo>
                    <a:pt x="374" y="632"/>
                  </a:lnTo>
                  <a:lnTo>
                    <a:pt x="394" y="628"/>
                  </a:lnTo>
                  <a:lnTo>
                    <a:pt x="412" y="624"/>
                  </a:lnTo>
                  <a:lnTo>
                    <a:pt x="428" y="618"/>
                  </a:lnTo>
                  <a:lnTo>
                    <a:pt x="435" y="614"/>
                  </a:lnTo>
                  <a:lnTo>
                    <a:pt x="441" y="611"/>
                  </a:lnTo>
                  <a:lnTo>
                    <a:pt x="441" y="611"/>
                  </a:lnTo>
                  <a:lnTo>
                    <a:pt x="456" y="598"/>
                  </a:lnTo>
                  <a:lnTo>
                    <a:pt x="469" y="583"/>
                  </a:lnTo>
                  <a:lnTo>
                    <a:pt x="481" y="567"/>
                  </a:lnTo>
                  <a:lnTo>
                    <a:pt x="492" y="550"/>
                  </a:lnTo>
                  <a:lnTo>
                    <a:pt x="502" y="533"/>
                  </a:lnTo>
                  <a:lnTo>
                    <a:pt x="511" y="514"/>
                  </a:lnTo>
                  <a:lnTo>
                    <a:pt x="519" y="496"/>
                  </a:lnTo>
                  <a:lnTo>
                    <a:pt x="526" y="477"/>
                  </a:lnTo>
                  <a:lnTo>
                    <a:pt x="538" y="444"/>
                  </a:lnTo>
                  <a:lnTo>
                    <a:pt x="546" y="415"/>
                  </a:lnTo>
                  <a:lnTo>
                    <a:pt x="553" y="385"/>
                  </a:lnTo>
                  <a:lnTo>
                    <a:pt x="553" y="385"/>
                  </a:lnTo>
                  <a:lnTo>
                    <a:pt x="553" y="383"/>
                  </a:lnTo>
                  <a:lnTo>
                    <a:pt x="552" y="382"/>
                  </a:lnTo>
                  <a:lnTo>
                    <a:pt x="550" y="379"/>
                  </a:lnTo>
                  <a:lnTo>
                    <a:pt x="548" y="378"/>
                  </a:lnTo>
                  <a:lnTo>
                    <a:pt x="548" y="378"/>
                  </a:lnTo>
                  <a:close/>
                  <a:moveTo>
                    <a:pt x="514" y="241"/>
                  </a:moveTo>
                  <a:lnTo>
                    <a:pt x="514" y="241"/>
                  </a:lnTo>
                  <a:lnTo>
                    <a:pt x="515" y="294"/>
                  </a:lnTo>
                  <a:lnTo>
                    <a:pt x="515" y="332"/>
                  </a:lnTo>
                  <a:lnTo>
                    <a:pt x="514" y="371"/>
                  </a:lnTo>
                  <a:lnTo>
                    <a:pt x="514" y="371"/>
                  </a:lnTo>
                  <a:lnTo>
                    <a:pt x="478" y="366"/>
                  </a:lnTo>
                  <a:lnTo>
                    <a:pt x="459" y="363"/>
                  </a:lnTo>
                  <a:lnTo>
                    <a:pt x="440" y="362"/>
                  </a:lnTo>
                  <a:lnTo>
                    <a:pt x="421" y="362"/>
                  </a:lnTo>
                  <a:lnTo>
                    <a:pt x="403" y="362"/>
                  </a:lnTo>
                  <a:lnTo>
                    <a:pt x="385" y="363"/>
                  </a:lnTo>
                  <a:lnTo>
                    <a:pt x="366" y="366"/>
                  </a:lnTo>
                  <a:lnTo>
                    <a:pt x="366" y="366"/>
                  </a:lnTo>
                  <a:lnTo>
                    <a:pt x="354" y="344"/>
                  </a:lnTo>
                  <a:lnTo>
                    <a:pt x="340" y="323"/>
                  </a:lnTo>
                  <a:lnTo>
                    <a:pt x="326" y="305"/>
                  </a:lnTo>
                  <a:lnTo>
                    <a:pt x="313" y="288"/>
                  </a:lnTo>
                  <a:lnTo>
                    <a:pt x="313" y="288"/>
                  </a:lnTo>
                  <a:lnTo>
                    <a:pt x="327" y="279"/>
                  </a:lnTo>
                  <a:lnTo>
                    <a:pt x="342" y="271"/>
                  </a:lnTo>
                  <a:lnTo>
                    <a:pt x="342" y="271"/>
                  </a:lnTo>
                  <a:lnTo>
                    <a:pt x="355" y="265"/>
                  </a:lnTo>
                  <a:lnTo>
                    <a:pt x="367" y="260"/>
                  </a:lnTo>
                  <a:lnTo>
                    <a:pt x="380" y="255"/>
                  </a:lnTo>
                  <a:lnTo>
                    <a:pt x="393" y="252"/>
                  </a:lnTo>
                  <a:lnTo>
                    <a:pt x="419" y="247"/>
                  </a:lnTo>
                  <a:lnTo>
                    <a:pt x="445" y="243"/>
                  </a:lnTo>
                  <a:lnTo>
                    <a:pt x="468" y="241"/>
                  </a:lnTo>
                  <a:lnTo>
                    <a:pt x="487" y="241"/>
                  </a:lnTo>
                  <a:lnTo>
                    <a:pt x="514" y="241"/>
                  </a:lnTo>
                  <a:lnTo>
                    <a:pt x="514" y="241"/>
                  </a:lnTo>
                  <a:close/>
                  <a:moveTo>
                    <a:pt x="278" y="268"/>
                  </a:moveTo>
                  <a:lnTo>
                    <a:pt x="278" y="268"/>
                  </a:lnTo>
                  <a:lnTo>
                    <a:pt x="299" y="292"/>
                  </a:lnTo>
                  <a:lnTo>
                    <a:pt x="299" y="292"/>
                  </a:lnTo>
                  <a:lnTo>
                    <a:pt x="299" y="292"/>
                  </a:lnTo>
                  <a:lnTo>
                    <a:pt x="299" y="292"/>
                  </a:lnTo>
                  <a:lnTo>
                    <a:pt x="320" y="316"/>
                  </a:lnTo>
                  <a:lnTo>
                    <a:pt x="337" y="339"/>
                  </a:lnTo>
                  <a:lnTo>
                    <a:pt x="345" y="353"/>
                  </a:lnTo>
                  <a:lnTo>
                    <a:pt x="355" y="368"/>
                  </a:lnTo>
                  <a:lnTo>
                    <a:pt x="355" y="368"/>
                  </a:lnTo>
                  <a:lnTo>
                    <a:pt x="339" y="372"/>
                  </a:lnTo>
                  <a:lnTo>
                    <a:pt x="322" y="378"/>
                  </a:lnTo>
                  <a:lnTo>
                    <a:pt x="307" y="385"/>
                  </a:lnTo>
                  <a:lnTo>
                    <a:pt x="293" y="394"/>
                  </a:lnTo>
                  <a:lnTo>
                    <a:pt x="293" y="394"/>
                  </a:lnTo>
                  <a:lnTo>
                    <a:pt x="276" y="409"/>
                  </a:lnTo>
                  <a:lnTo>
                    <a:pt x="276" y="409"/>
                  </a:lnTo>
                  <a:lnTo>
                    <a:pt x="260" y="396"/>
                  </a:lnTo>
                  <a:lnTo>
                    <a:pt x="252" y="390"/>
                  </a:lnTo>
                  <a:lnTo>
                    <a:pt x="243" y="384"/>
                  </a:lnTo>
                  <a:lnTo>
                    <a:pt x="234" y="379"/>
                  </a:lnTo>
                  <a:lnTo>
                    <a:pt x="223" y="375"/>
                  </a:lnTo>
                  <a:lnTo>
                    <a:pt x="212" y="371"/>
                  </a:lnTo>
                  <a:lnTo>
                    <a:pt x="199" y="368"/>
                  </a:lnTo>
                  <a:lnTo>
                    <a:pt x="199" y="368"/>
                  </a:lnTo>
                  <a:lnTo>
                    <a:pt x="207" y="355"/>
                  </a:lnTo>
                  <a:lnTo>
                    <a:pt x="217" y="341"/>
                  </a:lnTo>
                  <a:lnTo>
                    <a:pt x="235" y="315"/>
                  </a:lnTo>
                  <a:lnTo>
                    <a:pt x="256" y="291"/>
                  </a:lnTo>
                  <a:lnTo>
                    <a:pt x="278" y="268"/>
                  </a:lnTo>
                  <a:lnTo>
                    <a:pt x="278" y="268"/>
                  </a:lnTo>
                  <a:close/>
                  <a:moveTo>
                    <a:pt x="250" y="279"/>
                  </a:moveTo>
                  <a:lnTo>
                    <a:pt x="250" y="279"/>
                  </a:lnTo>
                  <a:lnTo>
                    <a:pt x="237" y="271"/>
                  </a:lnTo>
                  <a:lnTo>
                    <a:pt x="226" y="264"/>
                  </a:lnTo>
                  <a:lnTo>
                    <a:pt x="213" y="257"/>
                  </a:lnTo>
                  <a:lnTo>
                    <a:pt x="199" y="252"/>
                  </a:lnTo>
                  <a:lnTo>
                    <a:pt x="199" y="252"/>
                  </a:lnTo>
                  <a:lnTo>
                    <a:pt x="210" y="234"/>
                  </a:lnTo>
                  <a:lnTo>
                    <a:pt x="220" y="218"/>
                  </a:lnTo>
                  <a:lnTo>
                    <a:pt x="231" y="202"/>
                  </a:lnTo>
                  <a:lnTo>
                    <a:pt x="243" y="188"/>
                  </a:lnTo>
                  <a:lnTo>
                    <a:pt x="264" y="165"/>
                  </a:lnTo>
                  <a:lnTo>
                    <a:pt x="278" y="150"/>
                  </a:lnTo>
                  <a:lnTo>
                    <a:pt x="278" y="150"/>
                  </a:lnTo>
                  <a:lnTo>
                    <a:pt x="291" y="165"/>
                  </a:lnTo>
                  <a:lnTo>
                    <a:pt x="312" y="188"/>
                  </a:lnTo>
                  <a:lnTo>
                    <a:pt x="322" y="202"/>
                  </a:lnTo>
                  <a:lnTo>
                    <a:pt x="334" y="218"/>
                  </a:lnTo>
                  <a:lnTo>
                    <a:pt x="345" y="234"/>
                  </a:lnTo>
                  <a:lnTo>
                    <a:pt x="355" y="252"/>
                  </a:lnTo>
                  <a:lnTo>
                    <a:pt x="355" y="252"/>
                  </a:lnTo>
                  <a:lnTo>
                    <a:pt x="335" y="261"/>
                  </a:lnTo>
                  <a:lnTo>
                    <a:pt x="335" y="261"/>
                  </a:lnTo>
                  <a:lnTo>
                    <a:pt x="319" y="270"/>
                  </a:lnTo>
                  <a:lnTo>
                    <a:pt x="305" y="280"/>
                  </a:lnTo>
                  <a:lnTo>
                    <a:pt x="305" y="280"/>
                  </a:lnTo>
                  <a:lnTo>
                    <a:pt x="288" y="262"/>
                  </a:lnTo>
                  <a:lnTo>
                    <a:pt x="281" y="255"/>
                  </a:lnTo>
                  <a:lnTo>
                    <a:pt x="281" y="255"/>
                  </a:lnTo>
                  <a:lnTo>
                    <a:pt x="280" y="254"/>
                  </a:lnTo>
                  <a:lnTo>
                    <a:pt x="278" y="254"/>
                  </a:lnTo>
                  <a:lnTo>
                    <a:pt x="275" y="254"/>
                  </a:lnTo>
                  <a:lnTo>
                    <a:pt x="273" y="255"/>
                  </a:lnTo>
                  <a:lnTo>
                    <a:pt x="273" y="255"/>
                  </a:lnTo>
                  <a:lnTo>
                    <a:pt x="266" y="262"/>
                  </a:lnTo>
                  <a:lnTo>
                    <a:pt x="250" y="279"/>
                  </a:lnTo>
                  <a:lnTo>
                    <a:pt x="250" y="279"/>
                  </a:lnTo>
                  <a:close/>
                  <a:moveTo>
                    <a:pt x="365" y="139"/>
                  </a:moveTo>
                  <a:lnTo>
                    <a:pt x="365" y="139"/>
                  </a:lnTo>
                  <a:lnTo>
                    <a:pt x="366" y="139"/>
                  </a:lnTo>
                  <a:lnTo>
                    <a:pt x="366" y="139"/>
                  </a:lnTo>
                  <a:lnTo>
                    <a:pt x="369" y="136"/>
                  </a:lnTo>
                  <a:lnTo>
                    <a:pt x="369" y="136"/>
                  </a:lnTo>
                  <a:lnTo>
                    <a:pt x="382" y="125"/>
                  </a:lnTo>
                  <a:lnTo>
                    <a:pt x="396" y="116"/>
                  </a:lnTo>
                  <a:lnTo>
                    <a:pt x="410" y="106"/>
                  </a:lnTo>
                  <a:lnTo>
                    <a:pt x="423" y="98"/>
                  </a:lnTo>
                  <a:lnTo>
                    <a:pt x="423" y="98"/>
                  </a:lnTo>
                  <a:lnTo>
                    <a:pt x="434" y="121"/>
                  </a:lnTo>
                  <a:lnTo>
                    <a:pt x="442" y="138"/>
                  </a:lnTo>
                  <a:lnTo>
                    <a:pt x="449" y="156"/>
                  </a:lnTo>
                  <a:lnTo>
                    <a:pt x="456" y="176"/>
                  </a:lnTo>
                  <a:lnTo>
                    <a:pt x="462" y="194"/>
                  </a:lnTo>
                  <a:lnTo>
                    <a:pt x="466" y="212"/>
                  </a:lnTo>
                  <a:lnTo>
                    <a:pt x="466" y="222"/>
                  </a:lnTo>
                  <a:lnTo>
                    <a:pt x="468" y="228"/>
                  </a:lnTo>
                  <a:lnTo>
                    <a:pt x="468" y="228"/>
                  </a:lnTo>
                  <a:lnTo>
                    <a:pt x="468" y="230"/>
                  </a:lnTo>
                  <a:lnTo>
                    <a:pt x="468" y="230"/>
                  </a:lnTo>
                  <a:lnTo>
                    <a:pt x="445" y="231"/>
                  </a:lnTo>
                  <a:lnTo>
                    <a:pt x="419" y="234"/>
                  </a:lnTo>
                  <a:lnTo>
                    <a:pt x="393" y="240"/>
                  </a:lnTo>
                  <a:lnTo>
                    <a:pt x="366" y="248"/>
                  </a:lnTo>
                  <a:lnTo>
                    <a:pt x="366" y="248"/>
                  </a:lnTo>
                  <a:lnTo>
                    <a:pt x="356" y="230"/>
                  </a:lnTo>
                  <a:lnTo>
                    <a:pt x="345" y="214"/>
                  </a:lnTo>
                  <a:lnTo>
                    <a:pt x="334" y="197"/>
                  </a:lnTo>
                  <a:lnTo>
                    <a:pt x="322" y="182"/>
                  </a:lnTo>
                  <a:lnTo>
                    <a:pt x="322" y="182"/>
                  </a:lnTo>
                  <a:lnTo>
                    <a:pt x="332" y="171"/>
                  </a:lnTo>
                  <a:lnTo>
                    <a:pt x="343" y="159"/>
                  </a:lnTo>
                  <a:lnTo>
                    <a:pt x="343" y="159"/>
                  </a:lnTo>
                  <a:lnTo>
                    <a:pt x="356" y="147"/>
                  </a:lnTo>
                  <a:lnTo>
                    <a:pt x="365" y="139"/>
                  </a:lnTo>
                  <a:lnTo>
                    <a:pt x="365" y="139"/>
                  </a:lnTo>
                  <a:close/>
                  <a:moveTo>
                    <a:pt x="278" y="17"/>
                  </a:moveTo>
                  <a:lnTo>
                    <a:pt x="278" y="17"/>
                  </a:lnTo>
                  <a:lnTo>
                    <a:pt x="291" y="34"/>
                  </a:lnTo>
                  <a:lnTo>
                    <a:pt x="312" y="61"/>
                  </a:lnTo>
                  <a:lnTo>
                    <a:pt x="335" y="96"/>
                  </a:lnTo>
                  <a:lnTo>
                    <a:pt x="345" y="113"/>
                  </a:lnTo>
                  <a:lnTo>
                    <a:pt x="356" y="132"/>
                  </a:lnTo>
                  <a:lnTo>
                    <a:pt x="356" y="132"/>
                  </a:lnTo>
                  <a:lnTo>
                    <a:pt x="335" y="151"/>
                  </a:lnTo>
                  <a:lnTo>
                    <a:pt x="325" y="162"/>
                  </a:lnTo>
                  <a:lnTo>
                    <a:pt x="314" y="173"/>
                  </a:lnTo>
                  <a:lnTo>
                    <a:pt x="314" y="173"/>
                  </a:lnTo>
                  <a:lnTo>
                    <a:pt x="291" y="148"/>
                  </a:lnTo>
                  <a:lnTo>
                    <a:pt x="281" y="138"/>
                  </a:lnTo>
                  <a:lnTo>
                    <a:pt x="281" y="138"/>
                  </a:lnTo>
                  <a:lnTo>
                    <a:pt x="280" y="136"/>
                  </a:lnTo>
                  <a:lnTo>
                    <a:pt x="278" y="136"/>
                  </a:lnTo>
                  <a:lnTo>
                    <a:pt x="275" y="136"/>
                  </a:lnTo>
                  <a:lnTo>
                    <a:pt x="273" y="138"/>
                  </a:lnTo>
                  <a:lnTo>
                    <a:pt x="273" y="138"/>
                  </a:lnTo>
                  <a:lnTo>
                    <a:pt x="263" y="149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29" y="163"/>
                  </a:lnTo>
                  <a:lnTo>
                    <a:pt x="219" y="152"/>
                  </a:lnTo>
                  <a:lnTo>
                    <a:pt x="198" y="133"/>
                  </a:lnTo>
                  <a:lnTo>
                    <a:pt x="198" y="133"/>
                  </a:lnTo>
                  <a:lnTo>
                    <a:pt x="208" y="114"/>
                  </a:lnTo>
                  <a:lnTo>
                    <a:pt x="219" y="96"/>
                  </a:lnTo>
                  <a:lnTo>
                    <a:pt x="242" y="63"/>
                  </a:lnTo>
                  <a:lnTo>
                    <a:pt x="263" y="35"/>
                  </a:lnTo>
                  <a:lnTo>
                    <a:pt x="278" y="17"/>
                  </a:lnTo>
                  <a:lnTo>
                    <a:pt x="278" y="17"/>
                  </a:lnTo>
                  <a:close/>
                  <a:moveTo>
                    <a:pt x="130" y="98"/>
                  </a:moveTo>
                  <a:lnTo>
                    <a:pt x="130" y="98"/>
                  </a:lnTo>
                  <a:lnTo>
                    <a:pt x="144" y="108"/>
                  </a:lnTo>
                  <a:lnTo>
                    <a:pt x="158" y="116"/>
                  </a:lnTo>
                  <a:lnTo>
                    <a:pt x="172" y="126"/>
                  </a:lnTo>
                  <a:lnTo>
                    <a:pt x="184" y="136"/>
                  </a:lnTo>
                  <a:lnTo>
                    <a:pt x="198" y="148"/>
                  </a:lnTo>
                  <a:lnTo>
                    <a:pt x="210" y="159"/>
                  </a:lnTo>
                  <a:lnTo>
                    <a:pt x="221" y="171"/>
                  </a:lnTo>
                  <a:lnTo>
                    <a:pt x="231" y="184"/>
                  </a:lnTo>
                  <a:lnTo>
                    <a:pt x="231" y="184"/>
                  </a:lnTo>
                  <a:lnTo>
                    <a:pt x="220" y="199"/>
                  </a:lnTo>
                  <a:lnTo>
                    <a:pt x="208" y="214"/>
                  </a:lnTo>
                  <a:lnTo>
                    <a:pt x="198" y="231"/>
                  </a:lnTo>
                  <a:lnTo>
                    <a:pt x="189" y="248"/>
                  </a:lnTo>
                  <a:lnTo>
                    <a:pt x="189" y="248"/>
                  </a:lnTo>
                  <a:lnTo>
                    <a:pt x="175" y="243"/>
                  </a:lnTo>
                  <a:lnTo>
                    <a:pt x="161" y="240"/>
                  </a:lnTo>
                  <a:lnTo>
                    <a:pt x="135" y="234"/>
                  </a:lnTo>
                  <a:lnTo>
                    <a:pt x="108" y="231"/>
                  </a:lnTo>
                  <a:lnTo>
                    <a:pt x="85" y="230"/>
                  </a:lnTo>
                  <a:lnTo>
                    <a:pt x="85" y="230"/>
                  </a:lnTo>
                  <a:lnTo>
                    <a:pt x="85" y="228"/>
                  </a:lnTo>
                  <a:lnTo>
                    <a:pt x="85" y="228"/>
                  </a:lnTo>
                  <a:lnTo>
                    <a:pt x="85" y="222"/>
                  </a:lnTo>
                  <a:lnTo>
                    <a:pt x="86" y="212"/>
                  </a:lnTo>
                  <a:lnTo>
                    <a:pt x="90" y="194"/>
                  </a:lnTo>
                  <a:lnTo>
                    <a:pt x="96" y="176"/>
                  </a:lnTo>
                  <a:lnTo>
                    <a:pt x="104" y="156"/>
                  </a:lnTo>
                  <a:lnTo>
                    <a:pt x="111" y="138"/>
                  </a:lnTo>
                  <a:lnTo>
                    <a:pt x="119" y="121"/>
                  </a:lnTo>
                  <a:lnTo>
                    <a:pt x="130" y="98"/>
                  </a:lnTo>
                  <a:lnTo>
                    <a:pt x="130" y="98"/>
                  </a:lnTo>
                  <a:close/>
                  <a:moveTo>
                    <a:pt x="41" y="241"/>
                  </a:moveTo>
                  <a:lnTo>
                    <a:pt x="41" y="241"/>
                  </a:lnTo>
                  <a:lnTo>
                    <a:pt x="63" y="241"/>
                  </a:lnTo>
                  <a:lnTo>
                    <a:pt x="79" y="241"/>
                  </a:lnTo>
                  <a:lnTo>
                    <a:pt x="99" y="242"/>
                  </a:lnTo>
                  <a:lnTo>
                    <a:pt x="120" y="245"/>
                  </a:lnTo>
                  <a:lnTo>
                    <a:pt x="142" y="248"/>
                  </a:lnTo>
                  <a:lnTo>
                    <a:pt x="165" y="253"/>
                  </a:lnTo>
                  <a:lnTo>
                    <a:pt x="188" y="260"/>
                  </a:lnTo>
                  <a:lnTo>
                    <a:pt x="188" y="260"/>
                  </a:lnTo>
                  <a:lnTo>
                    <a:pt x="189" y="261"/>
                  </a:lnTo>
                  <a:lnTo>
                    <a:pt x="189" y="261"/>
                  </a:lnTo>
                  <a:lnTo>
                    <a:pt x="191" y="261"/>
                  </a:lnTo>
                  <a:lnTo>
                    <a:pt x="191" y="261"/>
                  </a:lnTo>
                  <a:lnTo>
                    <a:pt x="205" y="267"/>
                  </a:lnTo>
                  <a:lnTo>
                    <a:pt x="218" y="273"/>
                  </a:lnTo>
                  <a:lnTo>
                    <a:pt x="230" y="280"/>
                  </a:lnTo>
                  <a:lnTo>
                    <a:pt x="242" y="288"/>
                  </a:lnTo>
                  <a:lnTo>
                    <a:pt x="242" y="288"/>
                  </a:lnTo>
                  <a:lnTo>
                    <a:pt x="229" y="305"/>
                  </a:lnTo>
                  <a:lnTo>
                    <a:pt x="214" y="323"/>
                  </a:lnTo>
                  <a:lnTo>
                    <a:pt x="200" y="344"/>
                  </a:lnTo>
                  <a:lnTo>
                    <a:pt x="188" y="366"/>
                  </a:lnTo>
                  <a:lnTo>
                    <a:pt x="188" y="366"/>
                  </a:lnTo>
                  <a:lnTo>
                    <a:pt x="170" y="363"/>
                  </a:lnTo>
                  <a:lnTo>
                    <a:pt x="152" y="362"/>
                  </a:lnTo>
                  <a:lnTo>
                    <a:pt x="134" y="362"/>
                  </a:lnTo>
                  <a:lnTo>
                    <a:pt x="114" y="362"/>
                  </a:lnTo>
                  <a:lnTo>
                    <a:pt x="96" y="363"/>
                  </a:lnTo>
                  <a:lnTo>
                    <a:pt x="77" y="366"/>
                  </a:lnTo>
                  <a:lnTo>
                    <a:pt x="41" y="370"/>
                  </a:lnTo>
                  <a:lnTo>
                    <a:pt x="41" y="370"/>
                  </a:lnTo>
                  <a:lnTo>
                    <a:pt x="40" y="332"/>
                  </a:lnTo>
                  <a:lnTo>
                    <a:pt x="40" y="294"/>
                  </a:lnTo>
                  <a:lnTo>
                    <a:pt x="41" y="241"/>
                  </a:lnTo>
                  <a:lnTo>
                    <a:pt x="41" y="241"/>
                  </a:lnTo>
                  <a:close/>
                  <a:moveTo>
                    <a:pt x="434" y="602"/>
                  </a:moveTo>
                  <a:lnTo>
                    <a:pt x="434" y="602"/>
                  </a:lnTo>
                  <a:lnTo>
                    <a:pt x="427" y="605"/>
                  </a:lnTo>
                  <a:lnTo>
                    <a:pt x="420" y="609"/>
                  </a:lnTo>
                  <a:lnTo>
                    <a:pt x="411" y="612"/>
                  </a:lnTo>
                  <a:lnTo>
                    <a:pt x="402" y="614"/>
                  </a:lnTo>
                  <a:lnTo>
                    <a:pt x="380" y="619"/>
                  </a:lnTo>
                  <a:lnTo>
                    <a:pt x="357" y="621"/>
                  </a:lnTo>
                  <a:lnTo>
                    <a:pt x="334" y="622"/>
                  </a:lnTo>
                  <a:lnTo>
                    <a:pt x="311" y="622"/>
                  </a:lnTo>
                  <a:lnTo>
                    <a:pt x="273" y="622"/>
                  </a:lnTo>
                  <a:lnTo>
                    <a:pt x="273" y="622"/>
                  </a:lnTo>
                  <a:lnTo>
                    <a:pt x="230" y="622"/>
                  </a:lnTo>
                  <a:lnTo>
                    <a:pt x="207" y="622"/>
                  </a:lnTo>
                  <a:lnTo>
                    <a:pt x="187" y="620"/>
                  </a:lnTo>
                  <a:lnTo>
                    <a:pt x="166" y="618"/>
                  </a:lnTo>
                  <a:lnTo>
                    <a:pt x="147" y="614"/>
                  </a:lnTo>
                  <a:lnTo>
                    <a:pt x="131" y="609"/>
                  </a:lnTo>
                  <a:lnTo>
                    <a:pt x="124" y="605"/>
                  </a:lnTo>
                  <a:lnTo>
                    <a:pt x="119" y="602"/>
                  </a:lnTo>
                  <a:lnTo>
                    <a:pt x="119" y="602"/>
                  </a:lnTo>
                  <a:lnTo>
                    <a:pt x="106" y="590"/>
                  </a:lnTo>
                  <a:lnTo>
                    <a:pt x="94" y="579"/>
                  </a:lnTo>
                  <a:lnTo>
                    <a:pt x="83" y="565"/>
                  </a:lnTo>
                  <a:lnTo>
                    <a:pt x="74" y="550"/>
                  </a:lnTo>
                  <a:lnTo>
                    <a:pt x="64" y="534"/>
                  </a:lnTo>
                  <a:lnTo>
                    <a:pt x="56" y="519"/>
                  </a:lnTo>
                  <a:lnTo>
                    <a:pt x="48" y="501"/>
                  </a:lnTo>
                  <a:lnTo>
                    <a:pt x="41" y="485"/>
                  </a:lnTo>
                  <a:lnTo>
                    <a:pt x="30" y="454"/>
                  </a:lnTo>
                  <a:lnTo>
                    <a:pt x="22" y="427"/>
                  </a:lnTo>
                  <a:lnTo>
                    <a:pt x="16" y="404"/>
                  </a:lnTo>
                  <a:lnTo>
                    <a:pt x="13" y="389"/>
                  </a:lnTo>
                  <a:lnTo>
                    <a:pt x="13" y="389"/>
                  </a:lnTo>
                  <a:lnTo>
                    <a:pt x="37" y="383"/>
                  </a:lnTo>
                  <a:lnTo>
                    <a:pt x="37" y="383"/>
                  </a:lnTo>
                  <a:lnTo>
                    <a:pt x="74" y="377"/>
                  </a:lnTo>
                  <a:lnTo>
                    <a:pt x="93" y="375"/>
                  </a:lnTo>
                  <a:lnTo>
                    <a:pt x="113" y="374"/>
                  </a:lnTo>
                  <a:lnTo>
                    <a:pt x="132" y="374"/>
                  </a:lnTo>
                  <a:lnTo>
                    <a:pt x="152" y="374"/>
                  </a:lnTo>
                  <a:lnTo>
                    <a:pt x="172" y="375"/>
                  </a:lnTo>
                  <a:lnTo>
                    <a:pt x="190" y="378"/>
                  </a:lnTo>
                  <a:lnTo>
                    <a:pt x="190" y="378"/>
                  </a:lnTo>
                  <a:lnTo>
                    <a:pt x="204" y="382"/>
                  </a:lnTo>
                  <a:lnTo>
                    <a:pt x="217" y="385"/>
                  </a:lnTo>
                  <a:lnTo>
                    <a:pt x="228" y="390"/>
                  </a:lnTo>
                  <a:lnTo>
                    <a:pt x="237" y="394"/>
                  </a:lnTo>
                  <a:lnTo>
                    <a:pt x="246" y="400"/>
                  </a:lnTo>
                  <a:lnTo>
                    <a:pt x="256" y="406"/>
                  </a:lnTo>
                  <a:lnTo>
                    <a:pt x="272" y="421"/>
                  </a:lnTo>
                  <a:lnTo>
                    <a:pt x="272" y="421"/>
                  </a:lnTo>
                  <a:lnTo>
                    <a:pt x="274" y="422"/>
                  </a:lnTo>
                  <a:lnTo>
                    <a:pt x="274" y="422"/>
                  </a:lnTo>
                  <a:lnTo>
                    <a:pt x="274" y="422"/>
                  </a:lnTo>
                  <a:lnTo>
                    <a:pt x="274" y="422"/>
                  </a:lnTo>
                  <a:lnTo>
                    <a:pt x="278" y="423"/>
                  </a:lnTo>
                  <a:lnTo>
                    <a:pt x="280" y="421"/>
                  </a:lnTo>
                  <a:lnTo>
                    <a:pt x="280" y="421"/>
                  </a:lnTo>
                  <a:lnTo>
                    <a:pt x="293" y="409"/>
                  </a:lnTo>
                  <a:lnTo>
                    <a:pt x="306" y="399"/>
                  </a:lnTo>
                  <a:lnTo>
                    <a:pt x="306" y="399"/>
                  </a:lnTo>
                  <a:lnTo>
                    <a:pt x="318" y="392"/>
                  </a:lnTo>
                  <a:lnTo>
                    <a:pt x="331" y="387"/>
                  </a:lnTo>
                  <a:lnTo>
                    <a:pt x="344" y="383"/>
                  </a:lnTo>
                  <a:lnTo>
                    <a:pt x="358" y="379"/>
                  </a:lnTo>
                  <a:lnTo>
                    <a:pt x="373" y="376"/>
                  </a:lnTo>
                  <a:lnTo>
                    <a:pt x="388" y="375"/>
                  </a:lnTo>
                  <a:lnTo>
                    <a:pt x="404" y="374"/>
                  </a:lnTo>
                  <a:lnTo>
                    <a:pt x="420" y="374"/>
                  </a:lnTo>
                  <a:lnTo>
                    <a:pt x="451" y="375"/>
                  </a:lnTo>
                  <a:lnTo>
                    <a:pt x="484" y="378"/>
                  </a:lnTo>
                  <a:lnTo>
                    <a:pt x="514" y="383"/>
                  </a:lnTo>
                  <a:lnTo>
                    <a:pt x="540" y="389"/>
                  </a:lnTo>
                  <a:lnTo>
                    <a:pt x="540" y="389"/>
                  </a:lnTo>
                  <a:lnTo>
                    <a:pt x="537" y="404"/>
                  </a:lnTo>
                  <a:lnTo>
                    <a:pt x="531" y="427"/>
                  </a:lnTo>
                  <a:lnTo>
                    <a:pt x="522" y="454"/>
                  </a:lnTo>
                  <a:lnTo>
                    <a:pt x="510" y="485"/>
                  </a:lnTo>
                  <a:lnTo>
                    <a:pt x="503" y="501"/>
                  </a:lnTo>
                  <a:lnTo>
                    <a:pt x="496" y="519"/>
                  </a:lnTo>
                  <a:lnTo>
                    <a:pt x="488" y="534"/>
                  </a:lnTo>
                  <a:lnTo>
                    <a:pt x="479" y="550"/>
                  </a:lnTo>
                  <a:lnTo>
                    <a:pt x="469" y="565"/>
                  </a:lnTo>
                  <a:lnTo>
                    <a:pt x="458" y="579"/>
                  </a:lnTo>
                  <a:lnTo>
                    <a:pt x="447" y="590"/>
                  </a:lnTo>
                  <a:lnTo>
                    <a:pt x="434" y="602"/>
                  </a:lnTo>
                  <a:lnTo>
                    <a:pt x="434" y="6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6FC903-628B-49EB-B545-7E68F09D2ED2}"/>
              </a:ext>
            </a:extLst>
          </p:cNvPr>
          <p:cNvGrpSpPr/>
          <p:nvPr userDrawn="1"/>
        </p:nvGrpSpPr>
        <p:grpSpPr>
          <a:xfrm>
            <a:off x="3980089" y="1649383"/>
            <a:ext cx="1206194" cy="1206194"/>
            <a:chOff x="5756276" y="2881313"/>
            <a:chExt cx="850900" cy="850900"/>
          </a:xfrm>
        </p:grpSpPr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107FB38C-EFE9-4531-BDDF-F3446DB797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6276" y="2881313"/>
              <a:ext cx="850900" cy="850900"/>
            </a:xfrm>
            <a:custGeom>
              <a:avLst/>
              <a:gdLst>
                <a:gd name="T0" fmla="*/ 1071 w 1073"/>
                <a:gd name="T1" fmla="*/ 564 h 1072"/>
                <a:gd name="T2" fmla="*/ 1061 w 1073"/>
                <a:gd name="T3" fmla="*/ 644 h 1072"/>
                <a:gd name="T4" fmla="*/ 1040 w 1073"/>
                <a:gd name="T5" fmla="*/ 720 h 1072"/>
                <a:gd name="T6" fmla="*/ 1008 w 1073"/>
                <a:gd name="T7" fmla="*/ 792 h 1072"/>
                <a:gd name="T8" fmla="*/ 966 w 1073"/>
                <a:gd name="T9" fmla="*/ 856 h 1072"/>
                <a:gd name="T10" fmla="*/ 915 w 1073"/>
                <a:gd name="T11" fmla="*/ 915 h 1072"/>
                <a:gd name="T12" fmla="*/ 857 w 1073"/>
                <a:gd name="T13" fmla="*/ 966 h 1072"/>
                <a:gd name="T14" fmla="*/ 792 w 1073"/>
                <a:gd name="T15" fmla="*/ 1007 h 1072"/>
                <a:gd name="T16" fmla="*/ 720 w 1073"/>
                <a:gd name="T17" fmla="*/ 1039 h 1072"/>
                <a:gd name="T18" fmla="*/ 644 w 1073"/>
                <a:gd name="T19" fmla="*/ 1061 h 1072"/>
                <a:gd name="T20" fmla="*/ 564 w 1073"/>
                <a:gd name="T21" fmla="*/ 1072 h 1072"/>
                <a:gd name="T22" fmla="*/ 509 w 1073"/>
                <a:gd name="T23" fmla="*/ 1072 h 1072"/>
                <a:gd name="T24" fmla="*/ 429 w 1073"/>
                <a:gd name="T25" fmla="*/ 1061 h 1072"/>
                <a:gd name="T26" fmla="*/ 353 w 1073"/>
                <a:gd name="T27" fmla="*/ 1039 h 1072"/>
                <a:gd name="T28" fmla="*/ 281 w 1073"/>
                <a:gd name="T29" fmla="*/ 1007 h 1072"/>
                <a:gd name="T30" fmla="*/ 216 w 1073"/>
                <a:gd name="T31" fmla="*/ 966 h 1072"/>
                <a:gd name="T32" fmla="*/ 158 w 1073"/>
                <a:gd name="T33" fmla="*/ 915 h 1072"/>
                <a:gd name="T34" fmla="*/ 108 w 1073"/>
                <a:gd name="T35" fmla="*/ 856 h 1072"/>
                <a:gd name="T36" fmla="*/ 65 w 1073"/>
                <a:gd name="T37" fmla="*/ 792 h 1072"/>
                <a:gd name="T38" fmla="*/ 34 w 1073"/>
                <a:gd name="T39" fmla="*/ 720 h 1072"/>
                <a:gd name="T40" fmla="*/ 12 w 1073"/>
                <a:gd name="T41" fmla="*/ 644 h 1072"/>
                <a:gd name="T42" fmla="*/ 2 w 1073"/>
                <a:gd name="T43" fmla="*/ 564 h 1072"/>
                <a:gd name="T44" fmla="*/ 2 w 1073"/>
                <a:gd name="T45" fmla="*/ 508 h 1072"/>
                <a:gd name="T46" fmla="*/ 12 w 1073"/>
                <a:gd name="T47" fmla="*/ 428 h 1072"/>
                <a:gd name="T48" fmla="*/ 34 w 1073"/>
                <a:gd name="T49" fmla="*/ 352 h 1072"/>
                <a:gd name="T50" fmla="*/ 65 w 1073"/>
                <a:gd name="T51" fmla="*/ 280 h 1072"/>
                <a:gd name="T52" fmla="*/ 108 w 1073"/>
                <a:gd name="T53" fmla="*/ 216 h 1072"/>
                <a:gd name="T54" fmla="*/ 158 w 1073"/>
                <a:gd name="T55" fmla="*/ 157 h 1072"/>
                <a:gd name="T56" fmla="*/ 216 w 1073"/>
                <a:gd name="T57" fmla="*/ 106 h 1072"/>
                <a:gd name="T58" fmla="*/ 281 w 1073"/>
                <a:gd name="T59" fmla="*/ 65 h 1072"/>
                <a:gd name="T60" fmla="*/ 353 w 1073"/>
                <a:gd name="T61" fmla="*/ 33 h 1072"/>
                <a:gd name="T62" fmla="*/ 429 w 1073"/>
                <a:gd name="T63" fmla="*/ 11 h 1072"/>
                <a:gd name="T64" fmla="*/ 509 w 1073"/>
                <a:gd name="T65" fmla="*/ 0 h 1072"/>
                <a:gd name="T66" fmla="*/ 564 w 1073"/>
                <a:gd name="T67" fmla="*/ 0 h 1072"/>
                <a:gd name="T68" fmla="*/ 644 w 1073"/>
                <a:gd name="T69" fmla="*/ 11 h 1072"/>
                <a:gd name="T70" fmla="*/ 720 w 1073"/>
                <a:gd name="T71" fmla="*/ 33 h 1072"/>
                <a:gd name="T72" fmla="*/ 792 w 1073"/>
                <a:gd name="T73" fmla="*/ 65 h 1072"/>
                <a:gd name="T74" fmla="*/ 857 w 1073"/>
                <a:gd name="T75" fmla="*/ 106 h 1072"/>
                <a:gd name="T76" fmla="*/ 915 w 1073"/>
                <a:gd name="T77" fmla="*/ 157 h 1072"/>
                <a:gd name="T78" fmla="*/ 966 w 1073"/>
                <a:gd name="T79" fmla="*/ 216 h 1072"/>
                <a:gd name="T80" fmla="*/ 1008 w 1073"/>
                <a:gd name="T81" fmla="*/ 280 h 1072"/>
                <a:gd name="T82" fmla="*/ 1040 w 1073"/>
                <a:gd name="T83" fmla="*/ 352 h 1072"/>
                <a:gd name="T84" fmla="*/ 1061 w 1073"/>
                <a:gd name="T85" fmla="*/ 428 h 1072"/>
                <a:gd name="T86" fmla="*/ 1071 w 1073"/>
                <a:gd name="T87" fmla="*/ 508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3" h="1072">
                  <a:moveTo>
                    <a:pt x="1073" y="536"/>
                  </a:moveTo>
                  <a:lnTo>
                    <a:pt x="1073" y="536"/>
                  </a:lnTo>
                  <a:lnTo>
                    <a:pt x="1071" y="564"/>
                  </a:lnTo>
                  <a:lnTo>
                    <a:pt x="1069" y="590"/>
                  </a:lnTo>
                  <a:lnTo>
                    <a:pt x="1066" y="618"/>
                  </a:lnTo>
                  <a:lnTo>
                    <a:pt x="1061" y="644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40" y="720"/>
                  </a:lnTo>
                  <a:lnTo>
                    <a:pt x="1030" y="745"/>
                  </a:lnTo>
                  <a:lnTo>
                    <a:pt x="1020" y="769"/>
                  </a:lnTo>
                  <a:lnTo>
                    <a:pt x="1008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6" y="856"/>
                  </a:lnTo>
                  <a:lnTo>
                    <a:pt x="951" y="877"/>
                  </a:lnTo>
                  <a:lnTo>
                    <a:pt x="933" y="897"/>
                  </a:lnTo>
                  <a:lnTo>
                    <a:pt x="915" y="915"/>
                  </a:lnTo>
                  <a:lnTo>
                    <a:pt x="896" y="932"/>
                  </a:lnTo>
                  <a:lnTo>
                    <a:pt x="877" y="950"/>
                  </a:lnTo>
                  <a:lnTo>
                    <a:pt x="857" y="966"/>
                  </a:lnTo>
                  <a:lnTo>
                    <a:pt x="837" y="981"/>
                  </a:lnTo>
                  <a:lnTo>
                    <a:pt x="815" y="994"/>
                  </a:lnTo>
                  <a:lnTo>
                    <a:pt x="792" y="1007"/>
                  </a:lnTo>
                  <a:lnTo>
                    <a:pt x="769" y="1019"/>
                  </a:lnTo>
                  <a:lnTo>
                    <a:pt x="746" y="1030"/>
                  </a:lnTo>
                  <a:lnTo>
                    <a:pt x="720" y="1039"/>
                  </a:lnTo>
                  <a:lnTo>
                    <a:pt x="696" y="1047"/>
                  </a:lnTo>
                  <a:lnTo>
                    <a:pt x="671" y="1054"/>
                  </a:lnTo>
                  <a:lnTo>
                    <a:pt x="644" y="1061"/>
                  </a:lnTo>
                  <a:lnTo>
                    <a:pt x="618" y="1066"/>
                  </a:lnTo>
                  <a:lnTo>
                    <a:pt x="591" y="1069"/>
                  </a:lnTo>
                  <a:lnTo>
                    <a:pt x="564" y="1072"/>
                  </a:lnTo>
                  <a:lnTo>
                    <a:pt x="537" y="1072"/>
                  </a:lnTo>
                  <a:lnTo>
                    <a:pt x="537" y="1072"/>
                  </a:lnTo>
                  <a:lnTo>
                    <a:pt x="509" y="1072"/>
                  </a:lnTo>
                  <a:lnTo>
                    <a:pt x="482" y="1069"/>
                  </a:lnTo>
                  <a:lnTo>
                    <a:pt x="455" y="1066"/>
                  </a:lnTo>
                  <a:lnTo>
                    <a:pt x="429" y="1061"/>
                  </a:lnTo>
                  <a:lnTo>
                    <a:pt x="402" y="1054"/>
                  </a:lnTo>
                  <a:lnTo>
                    <a:pt x="377" y="1047"/>
                  </a:lnTo>
                  <a:lnTo>
                    <a:pt x="353" y="1039"/>
                  </a:lnTo>
                  <a:lnTo>
                    <a:pt x="328" y="1030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4"/>
                  </a:lnTo>
                  <a:lnTo>
                    <a:pt x="237" y="981"/>
                  </a:lnTo>
                  <a:lnTo>
                    <a:pt x="216" y="966"/>
                  </a:lnTo>
                  <a:lnTo>
                    <a:pt x="196" y="950"/>
                  </a:lnTo>
                  <a:lnTo>
                    <a:pt x="177" y="932"/>
                  </a:lnTo>
                  <a:lnTo>
                    <a:pt x="158" y="915"/>
                  </a:lnTo>
                  <a:lnTo>
                    <a:pt x="140" y="897"/>
                  </a:lnTo>
                  <a:lnTo>
                    <a:pt x="124" y="877"/>
                  </a:lnTo>
                  <a:lnTo>
                    <a:pt x="108" y="856"/>
                  </a:lnTo>
                  <a:lnTo>
                    <a:pt x="93" y="836"/>
                  </a:lnTo>
                  <a:lnTo>
                    <a:pt x="79" y="814"/>
                  </a:lnTo>
                  <a:lnTo>
                    <a:pt x="65" y="792"/>
                  </a:lnTo>
                  <a:lnTo>
                    <a:pt x="53" y="769"/>
                  </a:lnTo>
                  <a:lnTo>
                    <a:pt x="43" y="745"/>
                  </a:lnTo>
                  <a:lnTo>
                    <a:pt x="34" y="720"/>
                  </a:lnTo>
                  <a:lnTo>
                    <a:pt x="25" y="695"/>
                  </a:lnTo>
                  <a:lnTo>
                    <a:pt x="18" y="670"/>
                  </a:lnTo>
                  <a:lnTo>
                    <a:pt x="12" y="644"/>
                  </a:lnTo>
                  <a:lnTo>
                    <a:pt x="7" y="618"/>
                  </a:lnTo>
                  <a:lnTo>
                    <a:pt x="4" y="590"/>
                  </a:lnTo>
                  <a:lnTo>
                    <a:pt x="2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08"/>
                  </a:lnTo>
                  <a:lnTo>
                    <a:pt x="4" y="481"/>
                  </a:lnTo>
                  <a:lnTo>
                    <a:pt x="7" y="454"/>
                  </a:lnTo>
                  <a:lnTo>
                    <a:pt x="12" y="428"/>
                  </a:lnTo>
                  <a:lnTo>
                    <a:pt x="18" y="402"/>
                  </a:lnTo>
                  <a:lnTo>
                    <a:pt x="25" y="377"/>
                  </a:lnTo>
                  <a:lnTo>
                    <a:pt x="34" y="352"/>
                  </a:lnTo>
                  <a:lnTo>
                    <a:pt x="43" y="328"/>
                  </a:lnTo>
                  <a:lnTo>
                    <a:pt x="53" y="303"/>
                  </a:lnTo>
                  <a:lnTo>
                    <a:pt x="65" y="280"/>
                  </a:lnTo>
                  <a:lnTo>
                    <a:pt x="79" y="258"/>
                  </a:lnTo>
                  <a:lnTo>
                    <a:pt x="93" y="237"/>
                  </a:lnTo>
                  <a:lnTo>
                    <a:pt x="108" y="216"/>
                  </a:lnTo>
                  <a:lnTo>
                    <a:pt x="124" y="195"/>
                  </a:lnTo>
                  <a:lnTo>
                    <a:pt x="140" y="176"/>
                  </a:lnTo>
                  <a:lnTo>
                    <a:pt x="158" y="157"/>
                  </a:lnTo>
                  <a:lnTo>
                    <a:pt x="177" y="140"/>
                  </a:lnTo>
                  <a:lnTo>
                    <a:pt x="196" y="123"/>
                  </a:lnTo>
                  <a:lnTo>
                    <a:pt x="216" y="106"/>
                  </a:lnTo>
                  <a:lnTo>
                    <a:pt x="237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8" y="42"/>
                  </a:lnTo>
                  <a:lnTo>
                    <a:pt x="353" y="33"/>
                  </a:lnTo>
                  <a:lnTo>
                    <a:pt x="377" y="25"/>
                  </a:lnTo>
                  <a:lnTo>
                    <a:pt x="402" y="17"/>
                  </a:lnTo>
                  <a:lnTo>
                    <a:pt x="429" y="11"/>
                  </a:lnTo>
                  <a:lnTo>
                    <a:pt x="455" y="6"/>
                  </a:lnTo>
                  <a:lnTo>
                    <a:pt x="482" y="3"/>
                  </a:lnTo>
                  <a:lnTo>
                    <a:pt x="509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64" y="0"/>
                  </a:lnTo>
                  <a:lnTo>
                    <a:pt x="591" y="3"/>
                  </a:lnTo>
                  <a:lnTo>
                    <a:pt x="618" y="6"/>
                  </a:lnTo>
                  <a:lnTo>
                    <a:pt x="644" y="11"/>
                  </a:lnTo>
                  <a:lnTo>
                    <a:pt x="671" y="17"/>
                  </a:lnTo>
                  <a:lnTo>
                    <a:pt x="696" y="25"/>
                  </a:lnTo>
                  <a:lnTo>
                    <a:pt x="720" y="33"/>
                  </a:lnTo>
                  <a:lnTo>
                    <a:pt x="746" y="42"/>
                  </a:lnTo>
                  <a:lnTo>
                    <a:pt x="769" y="53"/>
                  </a:lnTo>
                  <a:lnTo>
                    <a:pt x="792" y="65"/>
                  </a:lnTo>
                  <a:lnTo>
                    <a:pt x="815" y="78"/>
                  </a:lnTo>
                  <a:lnTo>
                    <a:pt x="837" y="91"/>
                  </a:lnTo>
                  <a:lnTo>
                    <a:pt x="857" y="106"/>
                  </a:lnTo>
                  <a:lnTo>
                    <a:pt x="877" y="123"/>
                  </a:lnTo>
                  <a:lnTo>
                    <a:pt x="896" y="140"/>
                  </a:lnTo>
                  <a:lnTo>
                    <a:pt x="915" y="157"/>
                  </a:lnTo>
                  <a:lnTo>
                    <a:pt x="933" y="176"/>
                  </a:lnTo>
                  <a:lnTo>
                    <a:pt x="951" y="195"/>
                  </a:lnTo>
                  <a:lnTo>
                    <a:pt x="966" y="216"/>
                  </a:lnTo>
                  <a:lnTo>
                    <a:pt x="980" y="237"/>
                  </a:lnTo>
                  <a:lnTo>
                    <a:pt x="994" y="258"/>
                  </a:lnTo>
                  <a:lnTo>
                    <a:pt x="1008" y="280"/>
                  </a:lnTo>
                  <a:lnTo>
                    <a:pt x="1020" y="303"/>
                  </a:lnTo>
                  <a:lnTo>
                    <a:pt x="1030" y="328"/>
                  </a:lnTo>
                  <a:lnTo>
                    <a:pt x="1040" y="352"/>
                  </a:lnTo>
                  <a:lnTo>
                    <a:pt x="1048" y="377"/>
                  </a:lnTo>
                  <a:lnTo>
                    <a:pt x="1055" y="402"/>
                  </a:lnTo>
                  <a:lnTo>
                    <a:pt x="1061" y="428"/>
                  </a:lnTo>
                  <a:lnTo>
                    <a:pt x="1066" y="454"/>
                  </a:lnTo>
                  <a:lnTo>
                    <a:pt x="1069" y="481"/>
                  </a:lnTo>
                  <a:lnTo>
                    <a:pt x="1071" y="508"/>
                  </a:lnTo>
                  <a:lnTo>
                    <a:pt x="1073" y="536"/>
                  </a:lnTo>
                  <a:lnTo>
                    <a:pt x="1073" y="536"/>
                  </a:ln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2B7A43D7-F510-438C-B8AD-B2A6A10F12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72176" y="3079750"/>
              <a:ext cx="425450" cy="493713"/>
            </a:xfrm>
            <a:custGeom>
              <a:avLst/>
              <a:gdLst>
                <a:gd name="T0" fmla="*/ 519 w 538"/>
                <a:gd name="T1" fmla="*/ 138 h 622"/>
                <a:gd name="T2" fmla="*/ 515 w 538"/>
                <a:gd name="T3" fmla="*/ 121 h 622"/>
                <a:gd name="T4" fmla="*/ 507 w 538"/>
                <a:gd name="T5" fmla="*/ 90 h 622"/>
                <a:gd name="T6" fmla="*/ 491 w 538"/>
                <a:gd name="T7" fmla="*/ 45 h 622"/>
                <a:gd name="T8" fmla="*/ 468 w 538"/>
                <a:gd name="T9" fmla="*/ 0 h 622"/>
                <a:gd name="T10" fmla="*/ 65 w 538"/>
                <a:gd name="T11" fmla="*/ 4 h 622"/>
                <a:gd name="T12" fmla="*/ 30 w 538"/>
                <a:gd name="T13" fmla="*/ 89 h 622"/>
                <a:gd name="T14" fmla="*/ 17 w 538"/>
                <a:gd name="T15" fmla="*/ 140 h 622"/>
                <a:gd name="T16" fmla="*/ 1 w 538"/>
                <a:gd name="T17" fmla="*/ 263 h 622"/>
                <a:gd name="T18" fmla="*/ 10 w 538"/>
                <a:gd name="T19" fmla="*/ 433 h 622"/>
                <a:gd name="T20" fmla="*/ 63 w 538"/>
                <a:gd name="T21" fmla="*/ 604 h 622"/>
                <a:gd name="T22" fmla="*/ 461 w 538"/>
                <a:gd name="T23" fmla="*/ 622 h 622"/>
                <a:gd name="T24" fmla="*/ 475 w 538"/>
                <a:gd name="T25" fmla="*/ 604 h 622"/>
                <a:gd name="T26" fmla="*/ 526 w 538"/>
                <a:gd name="T27" fmla="*/ 433 h 622"/>
                <a:gd name="T28" fmla="*/ 537 w 538"/>
                <a:gd name="T29" fmla="*/ 263 h 622"/>
                <a:gd name="T30" fmla="*/ 509 w 538"/>
                <a:gd name="T31" fmla="*/ 462 h 622"/>
                <a:gd name="T32" fmla="*/ 476 w 538"/>
                <a:gd name="T33" fmla="*/ 327 h 622"/>
                <a:gd name="T34" fmla="*/ 470 w 538"/>
                <a:gd name="T35" fmla="*/ 147 h 622"/>
                <a:gd name="T36" fmla="*/ 524 w 538"/>
                <a:gd name="T37" fmla="*/ 264 h 622"/>
                <a:gd name="T38" fmla="*/ 516 w 538"/>
                <a:gd name="T39" fmla="*/ 424 h 622"/>
                <a:gd name="T40" fmla="*/ 332 w 538"/>
                <a:gd name="T41" fmla="*/ 568 h 622"/>
                <a:gd name="T42" fmla="*/ 417 w 538"/>
                <a:gd name="T43" fmla="*/ 611 h 622"/>
                <a:gd name="T44" fmla="*/ 96 w 538"/>
                <a:gd name="T45" fmla="*/ 523 h 622"/>
                <a:gd name="T46" fmla="*/ 119 w 538"/>
                <a:gd name="T47" fmla="*/ 611 h 622"/>
                <a:gd name="T48" fmla="*/ 312 w 538"/>
                <a:gd name="T49" fmla="*/ 611 h 622"/>
                <a:gd name="T50" fmla="*/ 210 w 538"/>
                <a:gd name="T51" fmla="*/ 523 h 622"/>
                <a:gd name="T52" fmla="*/ 507 w 538"/>
                <a:gd name="T53" fmla="*/ 474 h 622"/>
                <a:gd name="T54" fmla="*/ 36 w 538"/>
                <a:gd name="T55" fmla="*/ 112 h 622"/>
                <a:gd name="T56" fmla="*/ 500 w 538"/>
                <a:gd name="T57" fmla="*/ 110 h 622"/>
                <a:gd name="T58" fmla="*/ 30 w 538"/>
                <a:gd name="T59" fmla="*/ 135 h 622"/>
                <a:gd name="T60" fmla="*/ 211 w 538"/>
                <a:gd name="T61" fmla="*/ 12 h 622"/>
                <a:gd name="T62" fmla="*/ 95 w 538"/>
                <a:gd name="T63" fmla="*/ 38 h 622"/>
                <a:gd name="T64" fmla="*/ 318 w 538"/>
                <a:gd name="T65" fmla="*/ 38 h 622"/>
                <a:gd name="T66" fmla="*/ 222 w 538"/>
                <a:gd name="T67" fmla="*/ 12 h 622"/>
                <a:gd name="T68" fmla="*/ 449 w 538"/>
                <a:gd name="T69" fmla="*/ 85 h 622"/>
                <a:gd name="T70" fmla="*/ 435 w 538"/>
                <a:gd name="T71" fmla="*/ 12 h 622"/>
                <a:gd name="T72" fmla="*/ 350 w 538"/>
                <a:gd name="T73" fmla="*/ 370 h 622"/>
                <a:gd name="T74" fmla="*/ 343 w 538"/>
                <a:gd name="T75" fmla="*/ 147 h 622"/>
                <a:gd name="T76" fmla="*/ 464 w 538"/>
                <a:gd name="T77" fmla="*/ 247 h 622"/>
                <a:gd name="T78" fmla="*/ 452 w 538"/>
                <a:gd name="T79" fmla="*/ 462 h 622"/>
                <a:gd name="T80" fmla="*/ 197 w 538"/>
                <a:gd name="T81" fmla="*/ 370 h 622"/>
                <a:gd name="T82" fmla="*/ 204 w 538"/>
                <a:gd name="T83" fmla="*/ 147 h 622"/>
                <a:gd name="T84" fmla="*/ 339 w 538"/>
                <a:gd name="T85" fmla="*/ 285 h 622"/>
                <a:gd name="T86" fmla="*/ 203 w 538"/>
                <a:gd name="T87" fmla="*/ 462 h 622"/>
                <a:gd name="T88" fmla="*/ 187 w 538"/>
                <a:gd name="T89" fmla="*/ 246 h 622"/>
                <a:gd name="T90" fmla="*/ 191 w 538"/>
                <a:gd name="T91" fmla="*/ 462 h 622"/>
                <a:gd name="T92" fmla="*/ 71 w 538"/>
                <a:gd name="T93" fmla="*/ 327 h 622"/>
                <a:gd name="T94" fmla="*/ 77 w 538"/>
                <a:gd name="T95" fmla="*/ 147 h 622"/>
                <a:gd name="T96" fmla="*/ 454 w 538"/>
                <a:gd name="T97" fmla="*/ 39 h 622"/>
                <a:gd name="T98" fmla="*/ 479 w 538"/>
                <a:gd name="T99" fmla="*/ 47 h 622"/>
                <a:gd name="T100" fmla="*/ 89 w 538"/>
                <a:gd name="T101" fmla="*/ 12 h 622"/>
                <a:gd name="T102" fmla="*/ 44 w 538"/>
                <a:gd name="T103" fmla="*/ 85 h 622"/>
                <a:gd name="T104" fmla="*/ 73 w 538"/>
                <a:gd name="T105" fmla="*/ 12 h 622"/>
                <a:gd name="T106" fmla="*/ 61 w 538"/>
                <a:gd name="T107" fmla="*/ 210 h 622"/>
                <a:gd name="T108" fmla="*/ 67 w 538"/>
                <a:gd name="T109" fmla="*/ 416 h 622"/>
                <a:gd name="T110" fmla="*/ 15 w 538"/>
                <a:gd name="T111" fmla="*/ 385 h 622"/>
                <a:gd name="T112" fmla="*/ 15 w 538"/>
                <a:gd name="T113" fmla="*/ 224 h 622"/>
                <a:gd name="T114" fmla="*/ 84 w 538"/>
                <a:gd name="T115" fmla="*/ 523 h 622"/>
                <a:gd name="T116" fmla="*/ 80 w 538"/>
                <a:gd name="T117" fmla="*/ 611 h 622"/>
                <a:gd name="T118" fmla="*/ 44 w 538"/>
                <a:gd name="T119" fmla="*/ 523 h 622"/>
                <a:gd name="T120" fmla="*/ 452 w 538"/>
                <a:gd name="T121" fmla="*/ 523 h 622"/>
                <a:gd name="T122" fmla="*/ 468 w 538"/>
                <a:gd name="T123" fmla="*/ 59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8" h="622">
                  <a:moveTo>
                    <a:pt x="519" y="141"/>
                  </a:moveTo>
                  <a:lnTo>
                    <a:pt x="519" y="141"/>
                  </a:lnTo>
                  <a:lnTo>
                    <a:pt x="519" y="141"/>
                  </a:lnTo>
                  <a:lnTo>
                    <a:pt x="519" y="141"/>
                  </a:lnTo>
                  <a:lnTo>
                    <a:pt x="519" y="138"/>
                  </a:lnTo>
                  <a:lnTo>
                    <a:pt x="519" y="138"/>
                  </a:lnTo>
                  <a:lnTo>
                    <a:pt x="517" y="129"/>
                  </a:lnTo>
                  <a:lnTo>
                    <a:pt x="517" y="129"/>
                  </a:lnTo>
                  <a:lnTo>
                    <a:pt x="515" y="121"/>
                  </a:lnTo>
                  <a:lnTo>
                    <a:pt x="515" y="121"/>
                  </a:lnTo>
                  <a:lnTo>
                    <a:pt x="513" y="110"/>
                  </a:lnTo>
                  <a:lnTo>
                    <a:pt x="513" y="110"/>
                  </a:lnTo>
                  <a:lnTo>
                    <a:pt x="509" y="98"/>
                  </a:lnTo>
                  <a:lnTo>
                    <a:pt x="509" y="98"/>
                  </a:lnTo>
                  <a:lnTo>
                    <a:pt x="507" y="90"/>
                  </a:lnTo>
                  <a:lnTo>
                    <a:pt x="507" y="90"/>
                  </a:lnTo>
                  <a:lnTo>
                    <a:pt x="507" y="89"/>
                  </a:lnTo>
                  <a:lnTo>
                    <a:pt x="507" y="89"/>
                  </a:lnTo>
                  <a:lnTo>
                    <a:pt x="499" y="67"/>
                  </a:lnTo>
                  <a:lnTo>
                    <a:pt x="491" y="45"/>
                  </a:lnTo>
                  <a:lnTo>
                    <a:pt x="483" y="24"/>
                  </a:lnTo>
                  <a:lnTo>
                    <a:pt x="473" y="4"/>
                  </a:lnTo>
                  <a:lnTo>
                    <a:pt x="473" y="4"/>
                  </a:lnTo>
                  <a:lnTo>
                    <a:pt x="471" y="1"/>
                  </a:lnTo>
                  <a:lnTo>
                    <a:pt x="468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6" y="1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54" y="24"/>
                  </a:lnTo>
                  <a:lnTo>
                    <a:pt x="46" y="45"/>
                  </a:lnTo>
                  <a:lnTo>
                    <a:pt x="38" y="67"/>
                  </a:lnTo>
                  <a:lnTo>
                    <a:pt x="30" y="89"/>
                  </a:lnTo>
                  <a:lnTo>
                    <a:pt x="30" y="89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23" y="114"/>
                  </a:lnTo>
                  <a:lnTo>
                    <a:pt x="17" y="140"/>
                  </a:lnTo>
                  <a:lnTo>
                    <a:pt x="17" y="140"/>
                  </a:lnTo>
                  <a:lnTo>
                    <a:pt x="17" y="141"/>
                  </a:lnTo>
                  <a:lnTo>
                    <a:pt x="17" y="141"/>
                  </a:lnTo>
                  <a:lnTo>
                    <a:pt x="9" y="180"/>
                  </a:lnTo>
                  <a:lnTo>
                    <a:pt x="4" y="221"/>
                  </a:lnTo>
                  <a:lnTo>
                    <a:pt x="1" y="26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1" y="348"/>
                  </a:lnTo>
                  <a:lnTo>
                    <a:pt x="5" y="392"/>
                  </a:lnTo>
                  <a:lnTo>
                    <a:pt x="10" y="433"/>
                  </a:lnTo>
                  <a:lnTo>
                    <a:pt x="19" y="474"/>
                  </a:lnTo>
                  <a:lnTo>
                    <a:pt x="28" y="513"/>
                  </a:lnTo>
                  <a:lnTo>
                    <a:pt x="40" y="551"/>
                  </a:lnTo>
                  <a:lnTo>
                    <a:pt x="55" y="587"/>
                  </a:lnTo>
                  <a:lnTo>
                    <a:pt x="63" y="604"/>
                  </a:lnTo>
                  <a:lnTo>
                    <a:pt x="71" y="620"/>
                  </a:lnTo>
                  <a:lnTo>
                    <a:pt x="71" y="620"/>
                  </a:lnTo>
                  <a:lnTo>
                    <a:pt x="74" y="622"/>
                  </a:lnTo>
                  <a:lnTo>
                    <a:pt x="76" y="622"/>
                  </a:lnTo>
                  <a:lnTo>
                    <a:pt x="461" y="622"/>
                  </a:lnTo>
                  <a:lnTo>
                    <a:pt x="461" y="622"/>
                  </a:lnTo>
                  <a:lnTo>
                    <a:pt x="463" y="622"/>
                  </a:lnTo>
                  <a:lnTo>
                    <a:pt x="465" y="620"/>
                  </a:lnTo>
                  <a:lnTo>
                    <a:pt x="465" y="620"/>
                  </a:lnTo>
                  <a:lnTo>
                    <a:pt x="475" y="604"/>
                  </a:lnTo>
                  <a:lnTo>
                    <a:pt x="481" y="587"/>
                  </a:lnTo>
                  <a:lnTo>
                    <a:pt x="496" y="551"/>
                  </a:lnTo>
                  <a:lnTo>
                    <a:pt x="509" y="513"/>
                  </a:lnTo>
                  <a:lnTo>
                    <a:pt x="518" y="474"/>
                  </a:lnTo>
                  <a:lnTo>
                    <a:pt x="526" y="433"/>
                  </a:lnTo>
                  <a:lnTo>
                    <a:pt x="532" y="392"/>
                  </a:lnTo>
                  <a:lnTo>
                    <a:pt x="536" y="348"/>
                  </a:lnTo>
                  <a:lnTo>
                    <a:pt x="538" y="304"/>
                  </a:lnTo>
                  <a:lnTo>
                    <a:pt x="538" y="304"/>
                  </a:lnTo>
                  <a:lnTo>
                    <a:pt x="537" y="263"/>
                  </a:lnTo>
                  <a:lnTo>
                    <a:pt x="533" y="221"/>
                  </a:lnTo>
                  <a:lnTo>
                    <a:pt x="528" y="181"/>
                  </a:lnTo>
                  <a:lnTo>
                    <a:pt x="519" y="141"/>
                  </a:lnTo>
                  <a:lnTo>
                    <a:pt x="519" y="141"/>
                  </a:lnTo>
                  <a:close/>
                  <a:moveTo>
                    <a:pt x="509" y="462"/>
                  </a:moveTo>
                  <a:lnTo>
                    <a:pt x="463" y="462"/>
                  </a:lnTo>
                  <a:lnTo>
                    <a:pt x="463" y="462"/>
                  </a:lnTo>
                  <a:lnTo>
                    <a:pt x="469" y="416"/>
                  </a:lnTo>
                  <a:lnTo>
                    <a:pt x="473" y="370"/>
                  </a:lnTo>
                  <a:lnTo>
                    <a:pt x="476" y="327"/>
                  </a:lnTo>
                  <a:lnTo>
                    <a:pt x="477" y="286"/>
                  </a:lnTo>
                  <a:lnTo>
                    <a:pt x="476" y="247"/>
                  </a:lnTo>
                  <a:lnTo>
                    <a:pt x="475" y="210"/>
                  </a:lnTo>
                  <a:lnTo>
                    <a:pt x="472" y="176"/>
                  </a:lnTo>
                  <a:lnTo>
                    <a:pt x="470" y="147"/>
                  </a:lnTo>
                  <a:lnTo>
                    <a:pt x="509" y="147"/>
                  </a:lnTo>
                  <a:lnTo>
                    <a:pt x="509" y="147"/>
                  </a:lnTo>
                  <a:lnTo>
                    <a:pt x="516" y="185"/>
                  </a:lnTo>
                  <a:lnTo>
                    <a:pt x="522" y="224"/>
                  </a:lnTo>
                  <a:lnTo>
                    <a:pt x="524" y="264"/>
                  </a:lnTo>
                  <a:lnTo>
                    <a:pt x="525" y="304"/>
                  </a:lnTo>
                  <a:lnTo>
                    <a:pt x="525" y="304"/>
                  </a:lnTo>
                  <a:lnTo>
                    <a:pt x="524" y="346"/>
                  </a:lnTo>
                  <a:lnTo>
                    <a:pt x="522" y="385"/>
                  </a:lnTo>
                  <a:lnTo>
                    <a:pt x="516" y="424"/>
                  </a:lnTo>
                  <a:lnTo>
                    <a:pt x="509" y="462"/>
                  </a:lnTo>
                  <a:lnTo>
                    <a:pt x="509" y="462"/>
                  </a:lnTo>
                  <a:close/>
                  <a:moveTo>
                    <a:pt x="325" y="611"/>
                  </a:moveTo>
                  <a:lnTo>
                    <a:pt x="325" y="611"/>
                  </a:lnTo>
                  <a:lnTo>
                    <a:pt x="332" y="568"/>
                  </a:lnTo>
                  <a:lnTo>
                    <a:pt x="338" y="523"/>
                  </a:lnTo>
                  <a:lnTo>
                    <a:pt x="440" y="523"/>
                  </a:lnTo>
                  <a:lnTo>
                    <a:pt x="440" y="523"/>
                  </a:lnTo>
                  <a:lnTo>
                    <a:pt x="430" y="568"/>
                  </a:lnTo>
                  <a:lnTo>
                    <a:pt x="417" y="611"/>
                  </a:lnTo>
                  <a:lnTo>
                    <a:pt x="325" y="611"/>
                  </a:lnTo>
                  <a:close/>
                  <a:moveTo>
                    <a:pt x="119" y="611"/>
                  </a:moveTo>
                  <a:lnTo>
                    <a:pt x="119" y="611"/>
                  </a:lnTo>
                  <a:lnTo>
                    <a:pt x="106" y="568"/>
                  </a:lnTo>
                  <a:lnTo>
                    <a:pt x="96" y="523"/>
                  </a:lnTo>
                  <a:lnTo>
                    <a:pt x="198" y="523"/>
                  </a:lnTo>
                  <a:lnTo>
                    <a:pt x="198" y="523"/>
                  </a:lnTo>
                  <a:lnTo>
                    <a:pt x="204" y="568"/>
                  </a:lnTo>
                  <a:lnTo>
                    <a:pt x="211" y="611"/>
                  </a:lnTo>
                  <a:lnTo>
                    <a:pt x="119" y="611"/>
                  </a:lnTo>
                  <a:close/>
                  <a:moveTo>
                    <a:pt x="210" y="523"/>
                  </a:moveTo>
                  <a:lnTo>
                    <a:pt x="326" y="523"/>
                  </a:lnTo>
                  <a:lnTo>
                    <a:pt x="326" y="523"/>
                  </a:lnTo>
                  <a:lnTo>
                    <a:pt x="320" y="568"/>
                  </a:lnTo>
                  <a:lnTo>
                    <a:pt x="312" y="611"/>
                  </a:lnTo>
                  <a:lnTo>
                    <a:pt x="224" y="611"/>
                  </a:lnTo>
                  <a:lnTo>
                    <a:pt x="224" y="611"/>
                  </a:lnTo>
                  <a:lnTo>
                    <a:pt x="215" y="568"/>
                  </a:lnTo>
                  <a:lnTo>
                    <a:pt x="210" y="523"/>
                  </a:lnTo>
                  <a:lnTo>
                    <a:pt x="210" y="523"/>
                  </a:lnTo>
                  <a:close/>
                  <a:moveTo>
                    <a:pt x="40" y="512"/>
                  </a:moveTo>
                  <a:lnTo>
                    <a:pt x="40" y="512"/>
                  </a:lnTo>
                  <a:lnTo>
                    <a:pt x="30" y="474"/>
                  </a:lnTo>
                  <a:lnTo>
                    <a:pt x="507" y="474"/>
                  </a:lnTo>
                  <a:lnTo>
                    <a:pt x="507" y="474"/>
                  </a:lnTo>
                  <a:lnTo>
                    <a:pt x="496" y="512"/>
                  </a:lnTo>
                  <a:lnTo>
                    <a:pt x="40" y="512"/>
                  </a:lnTo>
                  <a:close/>
                  <a:moveTo>
                    <a:pt x="36" y="113"/>
                  </a:moveTo>
                  <a:lnTo>
                    <a:pt x="36" y="113"/>
                  </a:lnTo>
                  <a:lnTo>
                    <a:pt x="36" y="112"/>
                  </a:lnTo>
                  <a:lnTo>
                    <a:pt x="36" y="112"/>
                  </a:lnTo>
                  <a:lnTo>
                    <a:pt x="40" y="97"/>
                  </a:lnTo>
                  <a:lnTo>
                    <a:pt x="496" y="97"/>
                  </a:lnTo>
                  <a:lnTo>
                    <a:pt x="496" y="97"/>
                  </a:lnTo>
                  <a:lnTo>
                    <a:pt x="500" y="110"/>
                  </a:lnTo>
                  <a:lnTo>
                    <a:pt x="500" y="110"/>
                  </a:lnTo>
                  <a:lnTo>
                    <a:pt x="501" y="113"/>
                  </a:lnTo>
                  <a:lnTo>
                    <a:pt x="501" y="113"/>
                  </a:lnTo>
                  <a:lnTo>
                    <a:pt x="507" y="135"/>
                  </a:lnTo>
                  <a:lnTo>
                    <a:pt x="30" y="135"/>
                  </a:lnTo>
                  <a:lnTo>
                    <a:pt x="30" y="135"/>
                  </a:lnTo>
                  <a:lnTo>
                    <a:pt x="36" y="113"/>
                  </a:lnTo>
                  <a:lnTo>
                    <a:pt x="36" y="113"/>
                  </a:lnTo>
                  <a:close/>
                  <a:moveTo>
                    <a:pt x="211" y="12"/>
                  </a:moveTo>
                  <a:lnTo>
                    <a:pt x="211" y="12"/>
                  </a:lnTo>
                  <a:lnTo>
                    <a:pt x="206" y="39"/>
                  </a:lnTo>
                  <a:lnTo>
                    <a:pt x="199" y="85"/>
                  </a:lnTo>
                  <a:lnTo>
                    <a:pt x="85" y="85"/>
                  </a:lnTo>
                  <a:lnTo>
                    <a:pt x="85" y="85"/>
                  </a:lnTo>
                  <a:lnTo>
                    <a:pt x="95" y="38"/>
                  </a:lnTo>
                  <a:lnTo>
                    <a:pt x="100" y="12"/>
                  </a:lnTo>
                  <a:lnTo>
                    <a:pt x="211" y="12"/>
                  </a:lnTo>
                  <a:close/>
                  <a:moveTo>
                    <a:pt x="312" y="12"/>
                  </a:moveTo>
                  <a:lnTo>
                    <a:pt x="312" y="12"/>
                  </a:lnTo>
                  <a:lnTo>
                    <a:pt x="318" y="38"/>
                  </a:lnTo>
                  <a:lnTo>
                    <a:pt x="325" y="85"/>
                  </a:lnTo>
                  <a:lnTo>
                    <a:pt x="211" y="85"/>
                  </a:lnTo>
                  <a:lnTo>
                    <a:pt x="211" y="85"/>
                  </a:lnTo>
                  <a:lnTo>
                    <a:pt x="218" y="38"/>
                  </a:lnTo>
                  <a:lnTo>
                    <a:pt x="222" y="12"/>
                  </a:lnTo>
                  <a:lnTo>
                    <a:pt x="312" y="12"/>
                  </a:lnTo>
                  <a:close/>
                  <a:moveTo>
                    <a:pt x="435" y="12"/>
                  </a:moveTo>
                  <a:lnTo>
                    <a:pt x="435" y="12"/>
                  </a:lnTo>
                  <a:lnTo>
                    <a:pt x="441" y="38"/>
                  </a:lnTo>
                  <a:lnTo>
                    <a:pt x="449" y="85"/>
                  </a:lnTo>
                  <a:lnTo>
                    <a:pt x="336" y="85"/>
                  </a:lnTo>
                  <a:lnTo>
                    <a:pt x="336" y="85"/>
                  </a:lnTo>
                  <a:lnTo>
                    <a:pt x="329" y="39"/>
                  </a:lnTo>
                  <a:lnTo>
                    <a:pt x="325" y="12"/>
                  </a:lnTo>
                  <a:lnTo>
                    <a:pt x="435" y="12"/>
                  </a:lnTo>
                  <a:close/>
                  <a:moveTo>
                    <a:pt x="452" y="462"/>
                  </a:moveTo>
                  <a:lnTo>
                    <a:pt x="344" y="462"/>
                  </a:lnTo>
                  <a:lnTo>
                    <a:pt x="344" y="462"/>
                  </a:lnTo>
                  <a:lnTo>
                    <a:pt x="348" y="415"/>
                  </a:lnTo>
                  <a:lnTo>
                    <a:pt x="350" y="370"/>
                  </a:lnTo>
                  <a:lnTo>
                    <a:pt x="350" y="326"/>
                  </a:lnTo>
                  <a:lnTo>
                    <a:pt x="350" y="285"/>
                  </a:lnTo>
                  <a:lnTo>
                    <a:pt x="349" y="246"/>
                  </a:lnTo>
                  <a:lnTo>
                    <a:pt x="348" y="210"/>
                  </a:lnTo>
                  <a:lnTo>
                    <a:pt x="343" y="147"/>
                  </a:lnTo>
                  <a:lnTo>
                    <a:pt x="457" y="147"/>
                  </a:lnTo>
                  <a:lnTo>
                    <a:pt x="457" y="147"/>
                  </a:lnTo>
                  <a:lnTo>
                    <a:pt x="461" y="176"/>
                  </a:lnTo>
                  <a:lnTo>
                    <a:pt x="463" y="210"/>
                  </a:lnTo>
                  <a:lnTo>
                    <a:pt x="464" y="247"/>
                  </a:lnTo>
                  <a:lnTo>
                    <a:pt x="464" y="286"/>
                  </a:lnTo>
                  <a:lnTo>
                    <a:pt x="464" y="327"/>
                  </a:lnTo>
                  <a:lnTo>
                    <a:pt x="462" y="370"/>
                  </a:lnTo>
                  <a:lnTo>
                    <a:pt x="457" y="416"/>
                  </a:lnTo>
                  <a:lnTo>
                    <a:pt x="452" y="462"/>
                  </a:lnTo>
                  <a:lnTo>
                    <a:pt x="452" y="462"/>
                  </a:lnTo>
                  <a:close/>
                  <a:moveTo>
                    <a:pt x="203" y="462"/>
                  </a:moveTo>
                  <a:lnTo>
                    <a:pt x="203" y="462"/>
                  </a:lnTo>
                  <a:lnTo>
                    <a:pt x="199" y="415"/>
                  </a:lnTo>
                  <a:lnTo>
                    <a:pt x="197" y="370"/>
                  </a:lnTo>
                  <a:lnTo>
                    <a:pt x="197" y="326"/>
                  </a:lnTo>
                  <a:lnTo>
                    <a:pt x="197" y="285"/>
                  </a:lnTo>
                  <a:lnTo>
                    <a:pt x="198" y="246"/>
                  </a:lnTo>
                  <a:lnTo>
                    <a:pt x="199" y="210"/>
                  </a:lnTo>
                  <a:lnTo>
                    <a:pt x="204" y="147"/>
                  </a:lnTo>
                  <a:lnTo>
                    <a:pt x="332" y="147"/>
                  </a:lnTo>
                  <a:lnTo>
                    <a:pt x="332" y="147"/>
                  </a:lnTo>
                  <a:lnTo>
                    <a:pt x="336" y="210"/>
                  </a:lnTo>
                  <a:lnTo>
                    <a:pt x="338" y="246"/>
                  </a:lnTo>
                  <a:lnTo>
                    <a:pt x="339" y="285"/>
                  </a:lnTo>
                  <a:lnTo>
                    <a:pt x="339" y="326"/>
                  </a:lnTo>
                  <a:lnTo>
                    <a:pt x="338" y="370"/>
                  </a:lnTo>
                  <a:lnTo>
                    <a:pt x="336" y="415"/>
                  </a:lnTo>
                  <a:lnTo>
                    <a:pt x="333" y="462"/>
                  </a:lnTo>
                  <a:lnTo>
                    <a:pt x="203" y="462"/>
                  </a:lnTo>
                  <a:close/>
                  <a:moveTo>
                    <a:pt x="77" y="147"/>
                  </a:moveTo>
                  <a:lnTo>
                    <a:pt x="192" y="147"/>
                  </a:lnTo>
                  <a:lnTo>
                    <a:pt x="192" y="147"/>
                  </a:lnTo>
                  <a:lnTo>
                    <a:pt x="188" y="210"/>
                  </a:lnTo>
                  <a:lnTo>
                    <a:pt x="187" y="246"/>
                  </a:lnTo>
                  <a:lnTo>
                    <a:pt x="186" y="285"/>
                  </a:lnTo>
                  <a:lnTo>
                    <a:pt x="186" y="326"/>
                  </a:lnTo>
                  <a:lnTo>
                    <a:pt x="186" y="370"/>
                  </a:lnTo>
                  <a:lnTo>
                    <a:pt x="188" y="415"/>
                  </a:lnTo>
                  <a:lnTo>
                    <a:pt x="191" y="462"/>
                  </a:lnTo>
                  <a:lnTo>
                    <a:pt x="84" y="462"/>
                  </a:lnTo>
                  <a:lnTo>
                    <a:pt x="84" y="462"/>
                  </a:lnTo>
                  <a:lnTo>
                    <a:pt x="78" y="416"/>
                  </a:lnTo>
                  <a:lnTo>
                    <a:pt x="74" y="370"/>
                  </a:lnTo>
                  <a:lnTo>
                    <a:pt x="71" y="327"/>
                  </a:lnTo>
                  <a:lnTo>
                    <a:pt x="70" y="286"/>
                  </a:lnTo>
                  <a:lnTo>
                    <a:pt x="71" y="247"/>
                  </a:lnTo>
                  <a:lnTo>
                    <a:pt x="73" y="210"/>
                  </a:lnTo>
                  <a:lnTo>
                    <a:pt x="75" y="176"/>
                  </a:lnTo>
                  <a:lnTo>
                    <a:pt x="77" y="147"/>
                  </a:lnTo>
                  <a:lnTo>
                    <a:pt x="77" y="147"/>
                  </a:lnTo>
                  <a:close/>
                  <a:moveTo>
                    <a:pt x="493" y="85"/>
                  </a:moveTo>
                  <a:lnTo>
                    <a:pt x="462" y="85"/>
                  </a:lnTo>
                  <a:lnTo>
                    <a:pt x="462" y="85"/>
                  </a:lnTo>
                  <a:lnTo>
                    <a:pt x="454" y="39"/>
                  </a:lnTo>
                  <a:lnTo>
                    <a:pt x="447" y="12"/>
                  </a:lnTo>
                  <a:lnTo>
                    <a:pt x="464" y="12"/>
                  </a:lnTo>
                  <a:lnTo>
                    <a:pt x="464" y="12"/>
                  </a:lnTo>
                  <a:lnTo>
                    <a:pt x="472" y="30"/>
                  </a:lnTo>
                  <a:lnTo>
                    <a:pt x="479" y="47"/>
                  </a:lnTo>
                  <a:lnTo>
                    <a:pt x="486" y="67"/>
                  </a:lnTo>
                  <a:lnTo>
                    <a:pt x="493" y="85"/>
                  </a:lnTo>
                  <a:lnTo>
                    <a:pt x="493" y="85"/>
                  </a:lnTo>
                  <a:close/>
                  <a:moveTo>
                    <a:pt x="73" y="12"/>
                  </a:moveTo>
                  <a:lnTo>
                    <a:pt x="89" y="12"/>
                  </a:lnTo>
                  <a:lnTo>
                    <a:pt x="89" y="12"/>
                  </a:lnTo>
                  <a:lnTo>
                    <a:pt x="82" y="39"/>
                  </a:lnTo>
                  <a:lnTo>
                    <a:pt x="74" y="85"/>
                  </a:lnTo>
                  <a:lnTo>
                    <a:pt x="44" y="85"/>
                  </a:lnTo>
                  <a:lnTo>
                    <a:pt x="44" y="85"/>
                  </a:lnTo>
                  <a:lnTo>
                    <a:pt x="51" y="67"/>
                  </a:lnTo>
                  <a:lnTo>
                    <a:pt x="58" y="47"/>
                  </a:lnTo>
                  <a:lnTo>
                    <a:pt x="65" y="30"/>
                  </a:lnTo>
                  <a:lnTo>
                    <a:pt x="73" y="12"/>
                  </a:lnTo>
                  <a:lnTo>
                    <a:pt x="73" y="12"/>
                  </a:lnTo>
                  <a:close/>
                  <a:moveTo>
                    <a:pt x="28" y="147"/>
                  </a:moveTo>
                  <a:lnTo>
                    <a:pt x="66" y="147"/>
                  </a:lnTo>
                  <a:lnTo>
                    <a:pt x="66" y="147"/>
                  </a:lnTo>
                  <a:lnTo>
                    <a:pt x="63" y="176"/>
                  </a:lnTo>
                  <a:lnTo>
                    <a:pt x="61" y="210"/>
                  </a:lnTo>
                  <a:lnTo>
                    <a:pt x="60" y="247"/>
                  </a:lnTo>
                  <a:lnTo>
                    <a:pt x="59" y="286"/>
                  </a:lnTo>
                  <a:lnTo>
                    <a:pt x="60" y="327"/>
                  </a:lnTo>
                  <a:lnTo>
                    <a:pt x="62" y="370"/>
                  </a:lnTo>
                  <a:lnTo>
                    <a:pt x="67" y="416"/>
                  </a:lnTo>
                  <a:lnTo>
                    <a:pt x="73" y="462"/>
                  </a:lnTo>
                  <a:lnTo>
                    <a:pt x="28" y="462"/>
                  </a:lnTo>
                  <a:lnTo>
                    <a:pt x="28" y="462"/>
                  </a:lnTo>
                  <a:lnTo>
                    <a:pt x="21" y="424"/>
                  </a:lnTo>
                  <a:lnTo>
                    <a:pt x="15" y="385"/>
                  </a:lnTo>
                  <a:lnTo>
                    <a:pt x="13" y="346"/>
                  </a:lnTo>
                  <a:lnTo>
                    <a:pt x="12" y="304"/>
                  </a:lnTo>
                  <a:lnTo>
                    <a:pt x="12" y="304"/>
                  </a:lnTo>
                  <a:lnTo>
                    <a:pt x="13" y="264"/>
                  </a:lnTo>
                  <a:lnTo>
                    <a:pt x="15" y="224"/>
                  </a:lnTo>
                  <a:lnTo>
                    <a:pt x="21" y="185"/>
                  </a:lnTo>
                  <a:lnTo>
                    <a:pt x="28" y="147"/>
                  </a:lnTo>
                  <a:lnTo>
                    <a:pt x="28" y="147"/>
                  </a:lnTo>
                  <a:close/>
                  <a:moveTo>
                    <a:pt x="44" y="523"/>
                  </a:moveTo>
                  <a:lnTo>
                    <a:pt x="84" y="523"/>
                  </a:lnTo>
                  <a:lnTo>
                    <a:pt x="84" y="523"/>
                  </a:lnTo>
                  <a:lnTo>
                    <a:pt x="95" y="568"/>
                  </a:lnTo>
                  <a:lnTo>
                    <a:pt x="106" y="611"/>
                  </a:lnTo>
                  <a:lnTo>
                    <a:pt x="80" y="611"/>
                  </a:lnTo>
                  <a:lnTo>
                    <a:pt x="80" y="611"/>
                  </a:lnTo>
                  <a:lnTo>
                    <a:pt x="69" y="590"/>
                  </a:lnTo>
                  <a:lnTo>
                    <a:pt x="60" y="569"/>
                  </a:lnTo>
                  <a:lnTo>
                    <a:pt x="52" y="546"/>
                  </a:lnTo>
                  <a:lnTo>
                    <a:pt x="44" y="523"/>
                  </a:lnTo>
                  <a:lnTo>
                    <a:pt x="44" y="523"/>
                  </a:lnTo>
                  <a:close/>
                  <a:moveTo>
                    <a:pt x="457" y="611"/>
                  </a:moveTo>
                  <a:lnTo>
                    <a:pt x="430" y="611"/>
                  </a:lnTo>
                  <a:lnTo>
                    <a:pt x="430" y="611"/>
                  </a:lnTo>
                  <a:lnTo>
                    <a:pt x="441" y="568"/>
                  </a:lnTo>
                  <a:lnTo>
                    <a:pt x="452" y="523"/>
                  </a:lnTo>
                  <a:lnTo>
                    <a:pt x="493" y="523"/>
                  </a:lnTo>
                  <a:lnTo>
                    <a:pt x="493" y="523"/>
                  </a:lnTo>
                  <a:lnTo>
                    <a:pt x="485" y="546"/>
                  </a:lnTo>
                  <a:lnTo>
                    <a:pt x="477" y="569"/>
                  </a:lnTo>
                  <a:lnTo>
                    <a:pt x="468" y="590"/>
                  </a:lnTo>
                  <a:lnTo>
                    <a:pt x="457" y="611"/>
                  </a:lnTo>
                  <a:lnTo>
                    <a:pt x="457" y="6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r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r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A8266F63-58C1-43EA-92D1-4E2825D47C14}"/>
              </a:ext>
            </a:extLst>
          </p:cNvPr>
          <p:cNvSpPr/>
          <p:nvPr userDrawn="1"/>
        </p:nvSpPr>
        <p:spPr>
          <a:xfrm>
            <a:off x="889610" y="1435959"/>
            <a:ext cx="2991662" cy="29916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B341AD-C410-4FD0-886C-D52E7CA61B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50" y="1688828"/>
            <a:ext cx="1910530" cy="246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r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414844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BF5E-404A-4162-BF76-30A21C5C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IBU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C2A593-B898-4EE4-8A54-BFB6793E9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28750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7D44B16-60CE-4BD6-B53D-9D925B4F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28749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33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BF5E-404A-4162-BF76-30A21C5C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ABV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DC4704CB-E1D7-492E-B379-31EF9A6B3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65464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D5FAA0D-F3B8-492D-BC13-8C22D49C3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954" y="1300542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7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65CC-4BFD-4A68-874A-74D0DB17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Stats and Distribution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335A281-4CFE-41EE-804B-865AD0E3F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1550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FDE31C4-2DFE-4C52-9439-236749EA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005" y="722022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1AF7C21-823B-435E-92A3-BF4ED773E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19350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18ED6B64-2B80-43EA-AB33-141AAF2B9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33425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C8CC0FFF-20BC-46E8-AF23-CDE7DAD2C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98" y="1603898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32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28A6-A73B-4DEA-BD33-B6CEB6EA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IBU and ABV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F77260D3-94A3-4A4A-ADAB-DEEE5AC49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89" y="2356351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393656D6-1FBA-42DD-8361-40FE09EB6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23950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BBAD26E0-A698-4AAD-A69E-7F36F696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40" y="1428750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77ECB40-D891-4E83-BE68-2E0CF9FE5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260" y="2876550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7B1566E3-2F05-4B81-A115-ACCCDE6ED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64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3F0-D9B7-45B3-8CCE-FC38C8A8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FDC2-331B-4EC8-8BDC-D4816A14D16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323A3-8C91-4A5C-86F6-5B68E13893E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B9FBC-F2B3-4AD2-A6CD-9D9D33149A0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68768B-CE0A-4805-BD29-5B604E656D6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4E2141-CD40-4CB3-A583-A8D31B831E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50266B-C5F1-49AC-BE38-DDC2C2846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285850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Insert your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242509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0F79-AB20-47CA-BB52-E5CAEB8D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Breweries by State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017A456-F2C0-441A-B31D-CB4C5A846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51010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80E6660-4F3B-4ECD-A425-68EF0418E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64" y="1200150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26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2648-CE36-4A2B-B3C3-9EBD3460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beer and Brewery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30CC9A-AA53-4CB2-95F8-89DC600F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3228"/>
            <a:ext cx="5787160" cy="1554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C5FDBD-EA7A-4924-8D84-94C46331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14" y="2697718"/>
            <a:ext cx="5755946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1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2280-F4DF-4EFB-B55C-9788B7D6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4D342B-1CE4-42CA-B4E5-AC259B77E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" y="1047750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89BA44E-8930-4916-8A10-D0C07545B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0"/>
          <a:stretch/>
        </p:blipFill>
        <p:spPr bwMode="auto">
          <a:xfrm rot="5400000">
            <a:off x="4043999" y="755281"/>
            <a:ext cx="1996677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C03E47F-4871-4A2E-89CF-8DFD8B87C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3"/>
          <a:stretch/>
        </p:blipFill>
        <p:spPr bwMode="auto">
          <a:xfrm rot="5400000">
            <a:off x="6716216" y="701703"/>
            <a:ext cx="1920476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1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03AF-F773-49EF-8D94-9D7D95CB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ABV and IBU by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0D74A-13E6-4708-89E3-2D0C88DEC3FD}"/>
              </a:ext>
            </a:extLst>
          </p:cNvPr>
          <p:cNvSpPr txBox="1"/>
          <p:nvPr/>
        </p:nvSpPr>
        <p:spPr>
          <a:xfrm>
            <a:off x="0" y="13335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change to bar chart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08CE2D-A0D2-427F-8A6F-85928E59E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6350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01B551B-9E50-4712-B9C3-D6AD4B68E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52550"/>
            <a:ext cx="3657600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68610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8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513C18"/>
      </a:accent1>
      <a:accent2>
        <a:srgbClr val="F6BB43"/>
      </a:accent2>
      <a:accent3>
        <a:srgbClr val="FBD151"/>
      </a:accent3>
      <a:accent4>
        <a:srgbClr val="FDDD50"/>
      </a:accent4>
      <a:accent5>
        <a:srgbClr val="FFE77D"/>
      </a:accent5>
      <a:accent6>
        <a:srgbClr val="A97800"/>
      </a:accent6>
      <a:hlink>
        <a:srgbClr val="513C18"/>
      </a:hlink>
      <a:folHlink>
        <a:srgbClr val="A978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500.potx" id="{DB52E1D3-2528-44B5-8F57-B1E8AAF0E58F}" vid="{2E31071C-067A-4851-9440-0606AD68E1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Beer</Template>
  <TotalTime>25</TotalTime>
  <Words>206</Words>
  <Application>Microsoft Office PowerPoint</Application>
  <PresentationFormat>On-screen Show (16:9)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1985</vt:lpstr>
      <vt:lpstr>Beer</vt:lpstr>
      <vt:lpstr>Insert your title here</vt:lpstr>
      <vt:lpstr>Insert your title here</vt:lpstr>
      <vt:lpstr>Insert your title here</vt:lpstr>
      <vt:lpstr>Insert your title here</vt:lpstr>
      <vt:lpstr>Breweries by State</vt:lpstr>
      <vt:lpstr>Merge beer and Brewery</vt:lpstr>
      <vt:lpstr>Missing Values</vt:lpstr>
      <vt:lpstr>Medium ABV and IBU by State</vt:lpstr>
      <vt:lpstr>Top IBU</vt:lpstr>
      <vt:lpstr>Top ABV</vt:lpstr>
      <vt:lpstr>ABV Stats and Distribution</vt:lpstr>
      <vt:lpstr>Relationship Between IBU and ABV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</dc:title>
  <dc:creator>Thad Schwebke</dc:creator>
  <cp:lastModifiedBy>Thad Schwebke</cp:lastModifiedBy>
  <cp:revision>1</cp:revision>
  <dcterms:created xsi:type="dcterms:W3CDTF">2020-02-20T19:38:47Z</dcterms:created>
  <dcterms:modified xsi:type="dcterms:W3CDTF">2020-02-20T20:04:24Z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thads@microsoft.com</vt:lpwstr>
  </property>
  <property fmtid="{D5CDD505-2E9C-101B-9397-08002B2CF9AE}" pid="5" name="MSIP_Label_f42aa342-8706-4288-bd11-ebb85995028c_SetDate">
    <vt:lpwstr>2020-02-20T19:39:17.0818827Z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c127f1e4-a4e3-4c73-a07d-9274aa4cec2b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