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sldIdLst>
    <p:sldId id="256" r:id="rId2"/>
    <p:sldId id="269" r:id="rId3"/>
    <p:sldId id="270" r:id="rId4"/>
    <p:sldId id="265" r:id="rId5"/>
    <p:sldId id="271" r:id="rId6"/>
    <p:sldId id="257" r:id="rId7"/>
    <p:sldId id="266" r:id="rId8"/>
    <p:sldId id="267" r:id="rId9"/>
    <p:sldId id="268" r:id="rId10"/>
    <p:sldId id="272" r:id="rId11"/>
    <p:sldId id="273" r:id="rId12"/>
    <p:sldId id="274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EAB44-16B3-4CB6-A544-694CC125D9BF}" type="datetimeFigureOut">
              <a:rPr lang="en-US" smtClean="0"/>
              <a:t>3/30/2021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955BB-A1A6-449C-A288-EA22C8B6E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09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55BB-A1A6-449C-A288-EA22C8B6EA1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85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55BB-A1A6-449C-A288-EA22C8B6EA1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60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F8999E5C-4F34-465B-85EC-860B913AC68B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05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D0B5-7B1D-4CD2-BAF9-173EAE4B0F3F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07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5C9D0B5-7B1D-4CD2-BAF9-173EAE4B0F3F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3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5C9D0B5-7B1D-4CD2-BAF9-173EAE4B0F3F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537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5C9D0B5-7B1D-4CD2-BAF9-173EAE4B0F3F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01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D0B5-7B1D-4CD2-BAF9-173EAE4B0F3F}" type="datetime1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5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D0B5-7B1D-4CD2-BAF9-173EAE4B0F3F}" type="datetime1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4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C41E-7019-4E3F-A1F3-F8D1955E90A5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5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0EE0BDF-C421-4EDF-80F0-C9D40C99D8BE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2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9150-2F49-4262-A9BB-F26742ABFE0D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2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1ED608B-CDF3-4C68-B008-E1973BE8703E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7237-1EA5-4539-A510-E2B64AD93F48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B685-6309-4196-A775-8BBDD82B1281}" type="datetime1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0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65A1-2F80-49DE-B2CE-44E9D3BC92E5}" type="datetime1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5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86DD-0B3B-4974-83F6-7E2525A345EC}" type="datetime1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3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7F81-4421-45C4-B1A4-9B186A4B4033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46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9F-3710-41E9-9303-6AF25510D791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85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9D0B5-7B1D-4CD2-BAF9-173EAE4B0F3F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9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305800" cy="2271932"/>
          </a:xfrm>
        </p:spPr>
        <p:txBody>
          <a:bodyPr/>
          <a:lstStyle/>
          <a:p>
            <a:r>
              <a:rPr lang="en-IN" sz="6000" b="1" dirty="0"/>
              <a:t>Scraping data from Amazon</a:t>
            </a:r>
          </a:p>
        </p:txBody>
      </p:sp>
    </p:spTree>
    <p:extLst>
      <p:ext uri="{BB962C8B-B14F-4D97-AF65-F5344CB8AC3E}">
        <p14:creationId xmlns:p14="http://schemas.microsoft.com/office/powerpoint/2010/main" val="926722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flythrough/>
      </p:transition>
    </mc:Choice>
    <mc:Fallback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066F7E-695E-4CE0-9827-247C00E095FA}"/>
              </a:ext>
            </a:extLst>
          </p:cNvPr>
          <p:cNvSpPr txBox="1"/>
          <p:nvPr/>
        </p:nvSpPr>
        <p:spPr>
          <a:xfrm>
            <a:off x="719036" y="2254459"/>
            <a:ext cx="78854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0" dirty="0">
                <a:effectLst/>
                <a:latin typeface="Roboto"/>
              </a:rPr>
              <a:t>Low maintenance and speed</a:t>
            </a:r>
            <a:endParaRPr lang="en-US" sz="2200" b="1" dirty="0">
              <a:latin typeface="Roboto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i="0" dirty="0">
                <a:effectLst/>
                <a:latin typeface="Roboto"/>
              </a:rPr>
              <a:t>	</a:t>
            </a:r>
            <a:r>
              <a:rPr lang="en-US" sz="2200" i="0" dirty="0">
                <a:effectLst/>
                <a:latin typeface="Roboto"/>
              </a:rPr>
              <a:t>One aspect that is often overlooked when installing new services is the maintenance cost. Long term maintenance costs can cause the project budget to spiral out of control. </a:t>
            </a:r>
          </a:p>
          <a:p>
            <a:endParaRPr lang="en-US" sz="2200" dirty="0">
              <a:latin typeface="Roboto"/>
            </a:endParaRPr>
          </a:p>
          <a:p>
            <a:r>
              <a:rPr lang="en-US" sz="2200" b="1" i="0" dirty="0">
                <a:effectLst/>
                <a:latin typeface="Roboto"/>
              </a:rPr>
              <a:t>Accuracy </a:t>
            </a:r>
          </a:p>
          <a:p>
            <a:r>
              <a:rPr lang="en-US" sz="2200" b="1" dirty="0">
                <a:latin typeface="Roboto"/>
              </a:rPr>
              <a:t>	</a:t>
            </a:r>
            <a:r>
              <a:rPr lang="en-US" sz="2200" b="0" i="0" dirty="0">
                <a:effectLst/>
                <a:latin typeface="Roboto"/>
              </a:rPr>
              <a:t>The web scraping services are not only fast, they are accurate too.</a:t>
            </a:r>
            <a:endParaRPr lang="en-IN" sz="2200" dirty="0">
              <a:latin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030B0-B1F5-45DE-BC4A-FF5CD79CF79A}"/>
              </a:ext>
            </a:extLst>
          </p:cNvPr>
          <p:cNvSpPr txBox="1"/>
          <p:nvPr/>
        </p:nvSpPr>
        <p:spPr>
          <a:xfrm>
            <a:off x="719572" y="1124744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Advantages of Web Scraping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3618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6C27E-35C4-44A5-A449-AC4C5995A88E}"/>
              </a:ext>
            </a:extLst>
          </p:cNvPr>
          <p:cNvSpPr txBox="1"/>
          <p:nvPr/>
        </p:nvSpPr>
        <p:spPr>
          <a:xfrm>
            <a:off x="539552" y="980728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 of Web Scraping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81006-B93D-4F3C-A3AD-ACA858564A40}"/>
              </a:ext>
            </a:extLst>
          </p:cNvPr>
          <p:cNvSpPr txBox="1"/>
          <p:nvPr/>
        </p:nvSpPr>
        <p:spPr>
          <a:xfrm>
            <a:off x="539552" y="2367171"/>
            <a:ext cx="83529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i="0" dirty="0">
                <a:effectLst/>
                <a:latin typeface="Roboto"/>
              </a:rPr>
              <a:t>Difficult to analyze – </a:t>
            </a:r>
            <a:r>
              <a:rPr lang="en-US" sz="2200" b="0" i="0" dirty="0">
                <a:effectLst/>
                <a:latin typeface="Roboto"/>
              </a:rPr>
              <a:t>For anybody who is not an expert, the scraping processes are confusing to understand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Roboto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i="0" dirty="0">
                <a:effectLst/>
                <a:latin typeface="Roboto"/>
              </a:rPr>
              <a:t>Data analysis – </a:t>
            </a:r>
            <a:r>
              <a:rPr lang="en-US" sz="2200" b="0" i="0" dirty="0">
                <a:effectLst/>
                <a:latin typeface="Roboto"/>
              </a:rPr>
              <a:t>The data that has been extracted will first need to be treated so that they can be easily understood. In certain cases, this might take a long time and a lot of energy to complete.</a:t>
            </a:r>
          </a:p>
        </p:txBody>
      </p:sp>
    </p:spTree>
    <p:extLst>
      <p:ext uri="{BB962C8B-B14F-4D97-AF65-F5344CB8AC3E}">
        <p14:creationId xmlns:p14="http://schemas.microsoft.com/office/powerpoint/2010/main" val="2673345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5AE1F-4E74-4C21-B748-F520A4478E06}"/>
              </a:ext>
            </a:extLst>
          </p:cNvPr>
          <p:cNvSpPr txBox="1"/>
          <p:nvPr/>
        </p:nvSpPr>
        <p:spPr>
          <a:xfrm>
            <a:off x="431540" y="1052736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 of Web Scraping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4BA6B-8039-4964-AA09-383ECDD93F67}"/>
              </a:ext>
            </a:extLst>
          </p:cNvPr>
          <p:cNvSpPr txBox="1"/>
          <p:nvPr/>
        </p:nvSpPr>
        <p:spPr>
          <a:xfrm>
            <a:off x="431540" y="2276872"/>
            <a:ext cx="82809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i="0" dirty="0">
                <a:effectLst/>
                <a:latin typeface="Roboto"/>
              </a:rPr>
              <a:t>Time – </a:t>
            </a:r>
            <a:r>
              <a:rPr lang="en-US" sz="2200" b="0" i="0" dirty="0">
                <a:effectLst/>
                <a:latin typeface="Roboto"/>
              </a:rPr>
              <a:t>It is common for new data extraction applications to take some time in the beginning as the software often has a learning curve.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Roboto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i="0" dirty="0">
                <a:effectLst/>
                <a:latin typeface="Roboto"/>
              </a:rPr>
              <a:t>Speed and protection policies – </a:t>
            </a:r>
            <a:r>
              <a:rPr lang="en-US" sz="2200" b="0" i="0" dirty="0">
                <a:effectLst/>
                <a:latin typeface="Roboto"/>
              </a:rPr>
              <a:t>Some of the websites do not allow screen scrapping. In such cases web scrapping become useless.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03832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6836-CE76-4B96-96D3-F5649BA8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94360"/>
            <a:ext cx="6377940" cy="1293028"/>
          </a:xfrm>
        </p:spPr>
        <p:txBody>
          <a:bodyPr/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9FD2-BB33-433F-9C7E-809665B0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Roboto"/>
              </a:rPr>
              <a:t> Web scraping is related to web indexing, whose task is to index information on the web with the help of a bot or web crawler.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Roboto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Roboto"/>
              </a:rPr>
              <a:t>The implementation is divided into three parts: the Web Crawler to fetch the desired links, the data extractor to fetch the data from the links and storing that data into a csv file.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Roboto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Roboto"/>
              </a:rPr>
              <a:t>The Python language is used for the implementation.</a:t>
            </a:r>
            <a:endParaRPr lang="en-IN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1673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1776-6C35-4AF7-8D6C-D4F61DFE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84" y="523702"/>
            <a:ext cx="6377940" cy="1293028"/>
          </a:xfrm>
        </p:spPr>
        <p:txBody>
          <a:bodyPr/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D1375-8AC8-48B9-A513-46C93034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988840"/>
            <a:ext cx="7955280" cy="40690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Roboto"/>
              </a:rPr>
              <a:t>A </a:t>
            </a:r>
            <a:r>
              <a:rPr lang="en-US" b="0" i="0" u="none" strike="noStrike" dirty="0">
                <a:effectLst/>
                <a:latin typeface="Roboto"/>
              </a:rPr>
              <a:t>web scraping tool or program </a:t>
            </a:r>
            <a:r>
              <a:rPr lang="en-US" b="0" i="0" dirty="0">
                <a:effectLst/>
                <a:latin typeface="Roboto"/>
              </a:rPr>
              <a:t>will load the URLs given by the users and render the entire website. As a result, you can extract any web data with simple point-and-click and file in a feasible format into your computer without coding.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Roboto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Roboto"/>
              </a:rPr>
              <a:t>Web Scraper c</a:t>
            </a:r>
            <a:r>
              <a:rPr lang="en-US" b="0" i="0" dirty="0">
                <a:effectLst/>
                <a:latin typeface="Roboto"/>
              </a:rPr>
              <a:t>ollect data, process data, and turn data into actionable insights.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Roboto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Roboto"/>
              </a:rPr>
              <a:t> It's proven that business giants like Microsoft and Amazon invest a lot of money on data collection about their consumers so as to target people with personalized ads.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27856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EAF76-A588-400D-B65B-8006583DB7E8}"/>
              </a:ext>
            </a:extLst>
          </p:cNvPr>
          <p:cNvSpPr txBox="1"/>
          <p:nvPr/>
        </p:nvSpPr>
        <p:spPr>
          <a:xfrm>
            <a:off x="1007604" y="552788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SCRAPING WORKS?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D4FE8-E2A2-43D1-8D20-3855ECB0FA33}"/>
              </a:ext>
            </a:extLst>
          </p:cNvPr>
          <p:cNvSpPr txBox="1"/>
          <p:nvPr/>
        </p:nvSpPr>
        <p:spPr>
          <a:xfrm>
            <a:off x="683568" y="2149112"/>
            <a:ext cx="777686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>
                <a:latin typeface="Roboto"/>
              </a:rPr>
              <a:t>Our amazon data extractor or amazon crawler can scrape complete product description like product name, price &amp; category, description, images, seller details, best seller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200" dirty="0"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>
                <a:latin typeface="Roboto"/>
              </a:rPr>
              <a:t>Product 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200" dirty="0"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>
                <a:latin typeface="Roboto"/>
              </a:rPr>
              <a:t>Product reviews and rating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200" dirty="0"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>
                <a:latin typeface="Roboto"/>
              </a:rPr>
              <a:t>Product ranking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200" dirty="0"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>
                <a:latin typeface="Roboto"/>
              </a:rPr>
              <a:t>Shipping details</a:t>
            </a:r>
          </a:p>
        </p:txBody>
      </p:sp>
    </p:spTree>
    <p:extLst>
      <p:ext uri="{BB962C8B-B14F-4D97-AF65-F5344CB8AC3E}">
        <p14:creationId xmlns:p14="http://schemas.microsoft.com/office/powerpoint/2010/main" val="1820671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7C54-183C-4670-B67E-87A401C3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67" y="476672"/>
            <a:ext cx="6377940" cy="1293028"/>
          </a:xfrm>
        </p:spPr>
        <p:txBody>
          <a:bodyPr/>
          <a:lstStyle/>
          <a:p>
            <a:pPr algn="l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C555E-79B1-488E-86CA-7BF8FC913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34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4360" y="332656"/>
            <a:ext cx="6377940" cy="1293028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Why need of Amazon data scraping 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4360" y="2005824"/>
            <a:ext cx="7955280" cy="284635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Roboto"/>
              </a:rPr>
              <a:t>To create own website database for ecommerce business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Roboto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Roboto"/>
              </a:rPr>
              <a:t>Update ecommerce websites by product price comparison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Roboto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Roboto"/>
              </a:rPr>
              <a:t>Brand and Channel Monitoring Solutions is possible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Roboto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Roboto"/>
              </a:rPr>
              <a:t>With the complete product description, recognise the behaviour and decide selling price, marketing strategies, prepare marketing statements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5652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2D7CA2-98BB-4F48-9F9F-FB82F9E2253C}"/>
              </a:ext>
            </a:extLst>
          </p:cNvPr>
          <p:cNvSpPr txBox="1"/>
          <p:nvPr/>
        </p:nvSpPr>
        <p:spPr>
          <a:xfrm>
            <a:off x="1691680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USING SCRAPING 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C5D1A-61E3-44D2-A323-9DFF7E1D57D8}"/>
              </a:ext>
            </a:extLst>
          </p:cNvPr>
          <p:cNvSpPr txBox="1"/>
          <p:nvPr/>
        </p:nvSpPr>
        <p:spPr>
          <a:xfrm>
            <a:off x="1187624" y="2204864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Roboto"/>
              </a:rPr>
              <a:t>Save manual efforts.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Roboto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Roboto"/>
              </a:rPr>
              <a:t>Decrease resources cost.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Roboto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Roboto"/>
              </a:rPr>
              <a:t>Collect quality product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Roboto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Roboto"/>
              </a:rPr>
              <a:t>Get accurate business output.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Roboto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Roboto"/>
              </a:rPr>
              <a:t>Can take benefits of time saving.</a:t>
            </a:r>
            <a:endParaRPr lang="en-IN" sz="22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18396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A1514D-F7FD-486E-A8ED-E6DBCAAB7EFE}"/>
              </a:ext>
            </a:extLst>
          </p:cNvPr>
          <p:cNvSpPr txBox="1"/>
          <p:nvPr/>
        </p:nvSpPr>
        <p:spPr>
          <a:xfrm>
            <a:off x="1907704" y="587904"/>
            <a:ext cx="5328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Ideas of Data Scraping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B5B920-B26A-42BF-B7A5-003A1AA51614}"/>
              </a:ext>
            </a:extLst>
          </p:cNvPr>
          <p:cNvSpPr txBox="1"/>
          <p:nvPr/>
        </p:nvSpPr>
        <p:spPr>
          <a:xfrm>
            <a:off x="1907704" y="2204864"/>
            <a:ext cx="53285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Roboto"/>
              </a:rPr>
              <a:t>eBay data scraping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Roboto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Roboto"/>
              </a:rPr>
              <a:t>Flipkart data scraping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Roboto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Roboto"/>
              </a:rPr>
              <a:t>Twitter data scraping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Roboto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Roboto"/>
              </a:rPr>
              <a:t>Facebook data scraping</a:t>
            </a:r>
          </a:p>
          <a:p>
            <a:endParaRPr lang="en-US" sz="2000" dirty="0">
              <a:latin typeface="Roboto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Roboto"/>
              </a:rPr>
              <a:t>Email data scraping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Roboto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Roboto"/>
              </a:rPr>
              <a:t>Instagram data scraping and so on..!</a:t>
            </a:r>
            <a:endParaRPr lang="en-IN" sz="20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7830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A2135-173A-49B9-B3FF-E007473FFE79}"/>
              </a:ext>
            </a:extLst>
          </p:cNvPr>
          <p:cNvSpPr txBox="1"/>
          <p:nvPr/>
        </p:nvSpPr>
        <p:spPr>
          <a:xfrm>
            <a:off x="737828" y="692696"/>
            <a:ext cx="766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Web Scraping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991B8-4BEA-463F-8939-8E2F3C77B064}"/>
              </a:ext>
            </a:extLst>
          </p:cNvPr>
          <p:cNvSpPr txBox="1"/>
          <p:nvPr/>
        </p:nvSpPr>
        <p:spPr>
          <a:xfrm>
            <a:off x="764610" y="2132856"/>
            <a:ext cx="73357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Inexpensive</a:t>
            </a:r>
          </a:p>
          <a:p>
            <a:r>
              <a:rPr lang="en-US" sz="2200" b="1" dirty="0"/>
              <a:t>	</a:t>
            </a:r>
            <a:r>
              <a:rPr lang="en-US" sz="2200" dirty="0"/>
              <a:t>web Scraping provide an essential service to low cost. It is paramount that data is collected back from website and analyzed.</a:t>
            </a:r>
          </a:p>
          <a:p>
            <a:endParaRPr lang="en-US" sz="2200" b="1" dirty="0"/>
          </a:p>
          <a:p>
            <a:r>
              <a:rPr lang="en-US" sz="2200" b="1" dirty="0"/>
              <a:t>Easy to Implement</a:t>
            </a:r>
          </a:p>
          <a:p>
            <a:r>
              <a:rPr lang="en-US" sz="2200" b="1" dirty="0"/>
              <a:t>	</a:t>
            </a:r>
            <a:r>
              <a:rPr lang="en-US" sz="2200" dirty="0"/>
              <a:t>once a web scraper deploys the proper mechanism to extract data, you are assured that you are not only getting data from a single page but from the entire domain.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045040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ythrough/>
      </p:transition>
    </mc:Choice>
    <mc:Fallback>
      <p:transition spd="slow" advClick="0" advTm="4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21BE4E9-5DAB-4A82-93CE-7A73547D21F0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9133371"/>
  <p:tag name="ISPRING_RESOURCE_PATHS_HASH_PRESENTER" val="5ed9aca36f3593dc199c024cce46a94ea0d3b9"/>
</p:tagLst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142</TotalTime>
  <Words>558</Words>
  <Application>Microsoft Office PowerPoint</Application>
  <PresentationFormat>On-screen Show (4:3)</PresentationFormat>
  <Paragraphs>75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Roboto</vt:lpstr>
      <vt:lpstr>Wingdings</vt:lpstr>
      <vt:lpstr>Vapor Trail</vt:lpstr>
      <vt:lpstr>Scraping data from Amazon</vt:lpstr>
      <vt:lpstr>Abstract</vt:lpstr>
      <vt:lpstr>introduction</vt:lpstr>
      <vt:lpstr>PowerPoint Presentation</vt:lpstr>
      <vt:lpstr>PowerPoint Presentation</vt:lpstr>
      <vt:lpstr>Why need of Amazon data scraping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9133371</dc:title>
  <dc:creator>Ashish</dc:creator>
  <cp:lastModifiedBy>kris</cp:lastModifiedBy>
  <cp:revision>38</cp:revision>
  <dcterms:created xsi:type="dcterms:W3CDTF">2006-08-16T00:00:00Z</dcterms:created>
  <dcterms:modified xsi:type="dcterms:W3CDTF">2021-03-30T06:39:02Z</dcterms:modified>
</cp:coreProperties>
</file>