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9"/>
  </p:notesMasterIdLst>
  <p:sldIdLst>
    <p:sldId id="256" r:id="rId2"/>
    <p:sldId id="326" r:id="rId3"/>
    <p:sldId id="257" r:id="rId4"/>
    <p:sldId id="323" r:id="rId5"/>
    <p:sldId id="324" r:id="rId6"/>
    <p:sldId id="325" r:id="rId7"/>
    <p:sldId id="320" r:id="rId8"/>
    <p:sldId id="321" r:id="rId9"/>
    <p:sldId id="322" r:id="rId10"/>
    <p:sldId id="258" r:id="rId11"/>
    <p:sldId id="274" r:id="rId12"/>
    <p:sldId id="275" r:id="rId13"/>
    <p:sldId id="259" r:id="rId14"/>
    <p:sldId id="276" r:id="rId15"/>
    <p:sldId id="277" r:id="rId16"/>
    <p:sldId id="278" r:id="rId17"/>
    <p:sldId id="327" r:id="rId18"/>
    <p:sldId id="328" r:id="rId19"/>
    <p:sldId id="329" r:id="rId20"/>
    <p:sldId id="331" r:id="rId21"/>
    <p:sldId id="330" r:id="rId22"/>
    <p:sldId id="285" r:id="rId23"/>
    <p:sldId id="260" r:id="rId24"/>
    <p:sldId id="286" r:id="rId25"/>
    <p:sldId id="261" r:id="rId26"/>
    <p:sldId id="287" r:id="rId27"/>
    <p:sldId id="279" r:id="rId28"/>
    <p:sldId id="280" r:id="rId29"/>
    <p:sldId id="282" r:id="rId30"/>
    <p:sldId id="281" r:id="rId31"/>
    <p:sldId id="283" r:id="rId32"/>
    <p:sldId id="284" r:id="rId33"/>
    <p:sldId id="262" r:id="rId34"/>
    <p:sldId id="288" r:id="rId35"/>
    <p:sldId id="289" r:id="rId36"/>
    <p:sldId id="290" r:id="rId37"/>
    <p:sldId id="291" r:id="rId38"/>
    <p:sldId id="309" r:id="rId39"/>
    <p:sldId id="292" r:id="rId40"/>
    <p:sldId id="308" r:id="rId41"/>
    <p:sldId id="293" r:id="rId42"/>
    <p:sldId id="295" r:id="rId43"/>
    <p:sldId id="294" r:id="rId44"/>
    <p:sldId id="263" r:id="rId45"/>
    <p:sldId id="296" r:id="rId46"/>
    <p:sldId id="297" r:id="rId47"/>
    <p:sldId id="298" r:id="rId48"/>
    <p:sldId id="299" r:id="rId49"/>
    <p:sldId id="302" r:id="rId50"/>
    <p:sldId id="301" r:id="rId51"/>
    <p:sldId id="300" r:id="rId52"/>
    <p:sldId id="303" r:id="rId53"/>
    <p:sldId id="304" r:id="rId54"/>
    <p:sldId id="305" r:id="rId55"/>
    <p:sldId id="306" r:id="rId56"/>
    <p:sldId id="307" r:id="rId57"/>
    <p:sldId id="273" r:id="rId58"/>
    <p:sldId id="313" r:id="rId59"/>
    <p:sldId id="332" r:id="rId60"/>
    <p:sldId id="333" r:id="rId61"/>
    <p:sldId id="312" r:id="rId62"/>
    <p:sldId id="334" r:id="rId63"/>
    <p:sldId id="335" r:id="rId64"/>
    <p:sldId id="317" r:id="rId65"/>
    <p:sldId id="336" r:id="rId66"/>
    <p:sldId id="319" r:id="rId67"/>
    <p:sldId id="318" r:id="rId68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FB6949-0D5E-4FCD-B882-DDB7FE643806}" v="64" dt="2025-01-05T01:10:37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37" autoAdjust="0"/>
  </p:normalViewPr>
  <p:slideViewPr>
    <p:cSldViewPr snapToGrid="0" snapToObjects="1">
      <p:cViewPr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666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opher Wilson" userId="d9235ecf0b42df88" providerId="LiveId" clId="{98FB6949-0D5E-4FCD-B882-DDB7FE643806}"/>
    <pc:docChg chg="undo custSel addSld delSld modSld sldOrd">
      <pc:chgData name="Kristopher Wilson" userId="d9235ecf0b42df88" providerId="LiveId" clId="{98FB6949-0D5E-4FCD-B882-DDB7FE643806}" dt="2025-01-05T01:10:48.303" v="938" actId="478"/>
      <pc:docMkLst>
        <pc:docMk/>
      </pc:docMkLst>
      <pc:sldChg chg="modSp mod">
        <pc:chgData name="Kristopher Wilson" userId="d9235ecf0b42df88" providerId="LiveId" clId="{98FB6949-0D5E-4FCD-B882-DDB7FE643806}" dt="2025-01-05T00:33:58.126" v="171" actId="120"/>
        <pc:sldMkLst>
          <pc:docMk/>
          <pc:sldMk cId="0" sldId="256"/>
        </pc:sldMkLst>
        <pc:spChg chg="mod">
          <ac:chgData name="Kristopher Wilson" userId="d9235ecf0b42df88" providerId="LiveId" clId="{98FB6949-0D5E-4FCD-B882-DDB7FE643806}" dt="2025-01-05T00:33:58.126" v="171" actId="120"/>
          <ac:spMkLst>
            <pc:docMk/>
            <pc:sldMk cId="0" sldId="256"/>
            <ac:spMk id="3" creationId="{00000000-0000-0000-0000-000000000000}"/>
          </ac:spMkLst>
        </pc:spChg>
        <pc:spChg chg="mod">
          <ac:chgData name="Kristopher Wilson" userId="d9235ecf0b42df88" providerId="LiveId" clId="{98FB6949-0D5E-4FCD-B882-DDB7FE643806}" dt="2025-01-05T00:33:54.609" v="170" actId="120"/>
          <ac:spMkLst>
            <pc:docMk/>
            <pc:sldMk cId="0" sldId="256"/>
            <ac:spMk id="2049" creationId="{00000000-0000-0000-0000-000000000000}"/>
          </ac:spMkLst>
        </pc:spChg>
      </pc:sldChg>
      <pc:sldChg chg="modSp mod">
        <pc:chgData name="Kristopher Wilson" userId="d9235ecf0b42df88" providerId="LiveId" clId="{98FB6949-0D5E-4FCD-B882-DDB7FE643806}" dt="2025-01-05T00:33:34.880" v="166" actId="1076"/>
        <pc:sldMkLst>
          <pc:docMk/>
          <pc:sldMk cId="2836881828" sldId="257"/>
        </pc:sldMkLst>
        <pc:spChg chg="mod">
          <ac:chgData name="Kristopher Wilson" userId="d9235ecf0b42df88" providerId="LiveId" clId="{98FB6949-0D5E-4FCD-B882-DDB7FE643806}" dt="2025-01-05T00:33:34.880" v="166" actId="1076"/>
          <ac:spMkLst>
            <pc:docMk/>
            <pc:sldMk cId="2836881828" sldId="257"/>
            <ac:spMk id="2" creationId="{0D0A4555-9C90-B311-1F43-828EBD6EAC19}"/>
          </ac:spMkLst>
        </pc:spChg>
        <pc:spChg chg="mod">
          <ac:chgData name="Kristopher Wilson" userId="d9235ecf0b42df88" providerId="LiveId" clId="{98FB6949-0D5E-4FCD-B882-DDB7FE643806}" dt="2025-01-05T00:33:34.409" v="165" actId="1076"/>
          <ac:spMkLst>
            <pc:docMk/>
            <pc:sldMk cId="2836881828" sldId="257"/>
            <ac:spMk id="3" creationId="{BFA3BD3C-BB43-6C85-615C-D801D30A35B4}"/>
          </ac:spMkLst>
        </pc:spChg>
      </pc:sldChg>
      <pc:sldChg chg="addSp delSp modSp mod">
        <pc:chgData name="Kristopher Wilson" userId="d9235ecf0b42df88" providerId="LiveId" clId="{98FB6949-0D5E-4FCD-B882-DDB7FE643806}" dt="2025-01-05T00:37:53.879" v="308" actId="207"/>
        <pc:sldMkLst>
          <pc:docMk/>
          <pc:sldMk cId="3366460609" sldId="284"/>
        </pc:sldMkLst>
        <pc:spChg chg="add del">
          <ac:chgData name="Kristopher Wilson" userId="d9235ecf0b42df88" providerId="LiveId" clId="{98FB6949-0D5E-4FCD-B882-DDB7FE643806}" dt="2025-01-05T00:37:34.095" v="305" actId="478"/>
          <ac:spMkLst>
            <pc:docMk/>
            <pc:sldMk cId="3366460609" sldId="284"/>
            <ac:spMk id="4" creationId="{C33DE1D1-9B7D-0AE4-7181-48D3245D0CC5}"/>
          </ac:spMkLst>
        </pc:spChg>
        <pc:spChg chg="add mod">
          <ac:chgData name="Kristopher Wilson" userId="d9235ecf0b42df88" providerId="LiveId" clId="{98FB6949-0D5E-4FCD-B882-DDB7FE643806}" dt="2025-01-05T00:37:53.879" v="308" actId="207"/>
          <ac:spMkLst>
            <pc:docMk/>
            <pc:sldMk cId="3366460609" sldId="284"/>
            <ac:spMk id="5" creationId="{296B692C-3628-9C7C-701D-3B60153DC5D1}"/>
          </ac:spMkLst>
        </pc:spChg>
      </pc:sldChg>
      <pc:sldChg chg="modSp mod">
        <pc:chgData name="Kristopher Wilson" userId="d9235ecf0b42df88" providerId="LiveId" clId="{98FB6949-0D5E-4FCD-B882-DDB7FE643806}" dt="2025-01-05T00:37:08.859" v="303" actId="20577"/>
        <pc:sldMkLst>
          <pc:docMk/>
          <pc:sldMk cId="1181845431" sldId="286"/>
        </pc:sldMkLst>
        <pc:spChg chg="mod">
          <ac:chgData name="Kristopher Wilson" userId="d9235ecf0b42df88" providerId="LiveId" clId="{98FB6949-0D5E-4FCD-B882-DDB7FE643806}" dt="2025-01-05T00:34:32.869" v="173" actId="20577"/>
          <ac:spMkLst>
            <pc:docMk/>
            <pc:sldMk cId="1181845431" sldId="286"/>
            <ac:spMk id="2" creationId="{D5374FD7-6CC8-C110-7BD6-A03715FFD922}"/>
          </ac:spMkLst>
        </pc:spChg>
        <pc:spChg chg="mod">
          <ac:chgData name="Kristopher Wilson" userId="d9235ecf0b42df88" providerId="LiveId" clId="{98FB6949-0D5E-4FCD-B882-DDB7FE643806}" dt="2025-01-05T00:37:08.859" v="303" actId="20577"/>
          <ac:spMkLst>
            <pc:docMk/>
            <pc:sldMk cId="1181845431" sldId="286"/>
            <ac:spMk id="3" creationId="{93AF2E06-ADFD-4C07-8F40-4DCD6E537236}"/>
          </ac:spMkLst>
        </pc:spChg>
      </pc:sldChg>
      <pc:sldChg chg="modSp mod modNotesTx">
        <pc:chgData name="Kristopher Wilson" userId="d9235ecf0b42df88" providerId="LiveId" clId="{98FB6949-0D5E-4FCD-B882-DDB7FE643806}" dt="2025-01-05T00:39:30.370" v="410" actId="20577"/>
        <pc:sldMkLst>
          <pc:docMk/>
          <pc:sldMk cId="2316342644" sldId="288"/>
        </pc:sldMkLst>
        <pc:spChg chg="mod">
          <ac:chgData name="Kristopher Wilson" userId="d9235ecf0b42df88" providerId="LiveId" clId="{98FB6949-0D5E-4FCD-B882-DDB7FE643806}" dt="2025-01-05T00:39:20.772" v="360" actId="20577"/>
          <ac:spMkLst>
            <pc:docMk/>
            <pc:sldMk cId="2316342644" sldId="288"/>
            <ac:spMk id="2" creationId="{BE001372-1801-9186-75CF-F546FBAB0508}"/>
          </ac:spMkLst>
        </pc:spChg>
        <pc:spChg chg="mod">
          <ac:chgData name="Kristopher Wilson" userId="d9235ecf0b42df88" providerId="LiveId" clId="{98FB6949-0D5E-4FCD-B882-DDB7FE643806}" dt="2025-01-05T00:39:16.770" v="358" actId="115"/>
          <ac:spMkLst>
            <pc:docMk/>
            <pc:sldMk cId="2316342644" sldId="288"/>
            <ac:spMk id="3" creationId="{EBBFE19F-C6A0-F400-8CA5-6C900F885502}"/>
          </ac:spMkLst>
        </pc:spChg>
      </pc:sldChg>
      <pc:sldChg chg="modSp mod">
        <pc:chgData name="Kristopher Wilson" userId="d9235ecf0b42df88" providerId="LiveId" clId="{98FB6949-0D5E-4FCD-B882-DDB7FE643806}" dt="2025-01-05T00:39:53.671" v="413"/>
        <pc:sldMkLst>
          <pc:docMk/>
          <pc:sldMk cId="4035132302" sldId="289"/>
        </pc:sldMkLst>
        <pc:spChg chg="mod">
          <ac:chgData name="Kristopher Wilson" userId="d9235ecf0b42df88" providerId="LiveId" clId="{98FB6949-0D5E-4FCD-B882-DDB7FE643806}" dt="2025-01-05T00:39:48.158" v="412" actId="20577"/>
          <ac:spMkLst>
            <pc:docMk/>
            <pc:sldMk cId="4035132302" sldId="289"/>
            <ac:spMk id="2" creationId="{958AC994-EEE8-A262-BBB1-C19E23CBB2ED}"/>
          </ac:spMkLst>
        </pc:spChg>
        <pc:spChg chg="mod">
          <ac:chgData name="Kristopher Wilson" userId="d9235ecf0b42df88" providerId="LiveId" clId="{98FB6949-0D5E-4FCD-B882-DDB7FE643806}" dt="2025-01-05T00:39:53.671" v="413"/>
          <ac:spMkLst>
            <pc:docMk/>
            <pc:sldMk cId="4035132302" sldId="289"/>
            <ac:spMk id="3" creationId="{21A82464-6E08-6B12-BA78-3D3C5F2CAD45}"/>
          </ac:spMkLst>
        </pc:spChg>
      </pc:sldChg>
      <pc:sldChg chg="addSp delSp modSp del mod">
        <pc:chgData name="Kristopher Wilson" userId="d9235ecf0b42df88" providerId="LiveId" clId="{98FB6949-0D5E-4FCD-B882-DDB7FE643806}" dt="2025-01-05T00:53:38.587" v="419" actId="2696"/>
        <pc:sldMkLst>
          <pc:docMk/>
          <pc:sldMk cId="567612775" sldId="310"/>
        </pc:sldMkLst>
        <pc:spChg chg="del">
          <ac:chgData name="Kristopher Wilson" userId="d9235ecf0b42df88" providerId="LiveId" clId="{98FB6949-0D5E-4FCD-B882-DDB7FE643806}" dt="2025-01-05T00:53:34.096" v="418" actId="478"/>
          <ac:spMkLst>
            <pc:docMk/>
            <pc:sldMk cId="567612775" sldId="310"/>
            <ac:spMk id="3" creationId="{5BF8192C-D598-485E-F0D9-2848E42755AF}"/>
          </ac:spMkLst>
        </pc:spChg>
        <pc:spChg chg="add mod">
          <ac:chgData name="Kristopher Wilson" userId="d9235ecf0b42df88" providerId="LiveId" clId="{98FB6949-0D5E-4FCD-B882-DDB7FE643806}" dt="2025-01-05T00:53:34.096" v="418" actId="478"/>
          <ac:spMkLst>
            <pc:docMk/>
            <pc:sldMk cId="567612775" sldId="310"/>
            <ac:spMk id="5" creationId="{DCCFFE8C-8F93-272B-47D8-417AFE1D4FF9}"/>
          </ac:spMkLst>
        </pc:spChg>
      </pc:sldChg>
      <pc:sldChg chg="addSp delSp modSp del mod">
        <pc:chgData name="Kristopher Wilson" userId="d9235ecf0b42df88" providerId="LiveId" clId="{98FB6949-0D5E-4FCD-B882-DDB7FE643806}" dt="2025-01-05T00:56:21.580" v="447" actId="47"/>
        <pc:sldMkLst>
          <pc:docMk/>
          <pc:sldMk cId="3490502577" sldId="311"/>
        </pc:sldMkLst>
        <pc:spChg chg="del">
          <ac:chgData name="Kristopher Wilson" userId="d9235ecf0b42df88" providerId="LiveId" clId="{98FB6949-0D5E-4FCD-B882-DDB7FE643806}" dt="2025-01-05T00:55:04.013" v="443" actId="478"/>
          <ac:spMkLst>
            <pc:docMk/>
            <pc:sldMk cId="3490502577" sldId="311"/>
            <ac:spMk id="3" creationId="{D5127ABA-79BB-77C6-497A-F46E71107838}"/>
          </ac:spMkLst>
        </pc:spChg>
        <pc:spChg chg="add mod">
          <ac:chgData name="Kristopher Wilson" userId="d9235ecf0b42df88" providerId="LiveId" clId="{98FB6949-0D5E-4FCD-B882-DDB7FE643806}" dt="2025-01-05T00:55:04.013" v="443" actId="478"/>
          <ac:spMkLst>
            <pc:docMk/>
            <pc:sldMk cId="3490502577" sldId="311"/>
            <ac:spMk id="5" creationId="{33E776C9-74B9-CC44-F50A-FB145D3212EA}"/>
          </ac:spMkLst>
        </pc:spChg>
      </pc:sldChg>
      <pc:sldChg chg="addSp delSp modSp mod">
        <pc:chgData name="Kristopher Wilson" userId="d9235ecf0b42df88" providerId="LiveId" clId="{98FB6949-0D5E-4FCD-B882-DDB7FE643806}" dt="2025-01-05T00:54:59.405" v="442" actId="478"/>
        <pc:sldMkLst>
          <pc:docMk/>
          <pc:sldMk cId="3238990568" sldId="312"/>
        </pc:sldMkLst>
        <pc:spChg chg="mod">
          <ac:chgData name="Kristopher Wilson" userId="d9235ecf0b42df88" providerId="LiveId" clId="{98FB6949-0D5E-4FCD-B882-DDB7FE643806}" dt="2025-01-05T00:54:57.580" v="441" actId="20577"/>
          <ac:spMkLst>
            <pc:docMk/>
            <pc:sldMk cId="3238990568" sldId="312"/>
            <ac:spMk id="2" creationId="{F1B36A43-7826-7521-E812-B21AE7BD8F01}"/>
          </ac:spMkLst>
        </pc:spChg>
        <pc:spChg chg="del">
          <ac:chgData name="Kristopher Wilson" userId="d9235ecf0b42df88" providerId="LiveId" clId="{98FB6949-0D5E-4FCD-B882-DDB7FE643806}" dt="2025-01-05T00:54:59.405" v="442" actId="478"/>
          <ac:spMkLst>
            <pc:docMk/>
            <pc:sldMk cId="3238990568" sldId="312"/>
            <ac:spMk id="3" creationId="{E13C3D18-899B-55B7-1705-7521DD028A11}"/>
          </ac:spMkLst>
        </pc:spChg>
        <pc:spChg chg="add mod">
          <ac:chgData name="Kristopher Wilson" userId="d9235ecf0b42df88" providerId="LiveId" clId="{98FB6949-0D5E-4FCD-B882-DDB7FE643806}" dt="2025-01-05T00:54:59.405" v="442" actId="478"/>
          <ac:spMkLst>
            <pc:docMk/>
            <pc:sldMk cId="3238990568" sldId="312"/>
            <ac:spMk id="5" creationId="{93ACE0BB-ABE3-C123-8610-DF2860670617}"/>
          </ac:spMkLst>
        </pc:spChg>
      </pc:sldChg>
      <pc:sldChg chg="modSp mod">
        <pc:chgData name="Kristopher Wilson" userId="d9235ecf0b42df88" providerId="LiveId" clId="{98FB6949-0D5E-4FCD-B882-DDB7FE643806}" dt="2025-01-05T00:42:45.686" v="417" actId="20577"/>
        <pc:sldMkLst>
          <pc:docMk/>
          <pc:sldMk cId="3753935443" sldId="313"/>
        </pc:sldMkLst>
        <pc:spChg chg="mod">
          <ac:chgData name="Kristopher Wilson" userId="d9235ecf0b42df88" providerId="LiveId" clId="{98FB6949-0D5E-4FCD-B882-DDB7FE643806}" dt="2025-01-05T00:42:45.686" v="417" actId="20577"/>
          <ac:spMkLst>
            <pc:docMk/>
            <pc:sldMk cId="3753935443" sldId="313"/>
            <ac:spMk id="2" creationId="{F103C0B2-B5E7-8470-7B49-B7D9ADA7CCBF}"/>
          </ac:spMkLst>
        </pc:spChg>
        <pc:spChg chg="mod">
          <ac:chgData name="Kristopher Wilson" userId="d9235ecf0b42df88" providerId="LiveId" clId="{98FB6949-0D5E-4FCD-B882-DDB7FE643806}" dt="2025-01-05T00:42:42.523" v="414" actId="21"/>
          <ac:spMkLst>
            <pc:docMk/>
            <pc:sldMk cId="3753935443" sldId="313"/>
            <ac:spMk id="3" creationId="{B8EB9AF8-28B0-7343-5437-7F20DA88AF37}"/>
          </ac:spMkLst>
        </pc:spChg>
      </pc:sldChg>
      <pc:sldChg chg="del">
        <pc:chgData name="Kristopher Wilson" userId="d9235ecf0b42df88" providerId="LiveId" clId="{98FB6949-0D5E-4FCD-B882-DDB7FE643806}" dt="2025-01-05T01:00:57.876" v="454" actId="2696"/>
        <pc:sldMkLst>
          <pc:docMk/>
          <pc:sldMk cId="211685342" sldId="314"/>
        </pc:sldMkLst>
      </pc:sldChg>
      <pc:sldChg chg="del">
        <pc:chgData name="Kristopher Wilson" userId="d9235ecf0b42df88" providerId="LiveId" clId="{98FB6949-0D5E-4FCD-B882-DDB7FE643806}" dt="2025-01-05T01:02:19.143" v="463" actId="2696"/>
        <pc:sldMkLst>
          <pc:docMk/>
          <pc:sldMk cId="4138635632" sldId="315"/>
        </pc:sldMkLst>
      </pc:sldChg>
      <pc:sldChg chg="del">
        <pc:chgData name="Kristopher Wilson" userId="d9235ecf0b42df88" providerId="LiveId" clId="{98FB6949-0D5E-4FCD-B882-DDB7FE643806}" dt="2025-01-05T01:02:24.592" v="465" actId="47"/>
        <pc:sldMkLst>
          <pc:docMk/>
          <pc:sldMk cId="2704533496" sldId="316"/>
        </pc:sldMkLst>
      </pc:sldChg>
      <pc:sldChg chg="modNotesTx">
        <pc:chgData name="Kristopher Wilson" userId="d9235ecf0b42df88" providerId="LiveId" clId="{98FB6949-0D5E-4FCD-B882-DDB7FE643806}" dt="2025-01-05T00:13:54.973" v="24" actId="20577"/>
        <pc:sldMkLst>
          <pc:docMk/>
          <pc:sldMk cId="858770862" sldId="320"/>
        </pc:sldMkLst>
      </pc:sldChg>
      <pc:sldChg chg="modSp mod">
        <pc:chgData name="Kristopher Wilson" userId="d9235ecf0b42df88" providerId="LiveId" clId="{98FB6949-0D5E-4FCD-B882-DDB7FE643806}" dt="2025-01-05T00:33:34.015" v="164" actId="1076"/>
        <pc:sldMkLst>
          <pc:docMk/>
          <pc:sldMk cId="3782467395" sldId="323"/>
        </pc:sldMkLst>
        <pc:spChg chg="mod">
          <ac:chgData name="Kristopher Wilson" userId="d9235ecf0b42df88" providerId="LiveId" clId="{98FB6949-0D5E-4FCD-B882-DDB7FE643806}" dt="2025-01-05T00:33:34.015" v="164" actId="1076"/>
          <ac:spMkLst>
            <pc:docMk/>
            <pc:sldMk cId="3782467395" sldId="323"/>
            <ac:spMk id="2" creationId="{AAD0A121-6F0C-5B14-DBDE-AFC0B7999256}"/>
          </ac:spMkLst>
        </pc:spChg>
        <pc:spChg chg="mod">
          <ac:chgData name="Kristopher Wilson" userId="d9235ecf0b42df88" providerId="LiveId" clId="{98FB6949-0D5E-4FCD-B882-DDB7FE643806}" dt="2025-01-05T00:33:33.613" v="163" actId="1076"/>
          <ac:spMkLst>
            <pc:docMk/>
            <pc:sldMk cId="3782467395" sldId="323"/>
            <ac:spMk id="3" creationId="{60FC461A-1603-E5E0-E26B-DCB986B0CB9E}"/>
          </ac:spMkLst>
        </pc:spChg>
      </pc:sldChg>
      <pc:sldChg chg="add del">
        <pc:chgData name="Kristopher Wilson" userId="d9235ecf0b42df88" providerId="LiveId" clId="{98FB6949-0D5E-4FCD-B882-DDB7FE643806}" dt="2025-01-05T00:17:26.061" v="26" actId="47"/>
        <pc:sldMkLst>
          <pc:docMk/>
          <pc:sldMk cId="410300576" sldId="327"/>
        </pc:sldMkLst>
      </pc:sldChg>
      <pc:sldChg chg="new del">
        <pc:chgData name="Kristopher Wilson" userId="d9235ecf0b42df88" providerId="LiveId" clId="{98FB6949-0D5E-4FCD-B882-DDB7FE643806}" dt="2025-01-05T00:18:01.489" v="28" actId="47"/>
        <pc:sldMkLst>
          <pc:docMk/>
          <pc:sldMk cId="1019360435" sldId="327"/>
        </pc:sldMkLst>
      </pc:sldChg>
      <pc:sldChg chg="addSp delSp modSp add mod">
        <pc:chgData name="Kristopher Wilson" userId="d9235ecf0b42df88" providerId="LiveId" clId="{98FB6949-0D5E-4FCD-B882-DDB7FE643806}" dt="2025-01-05T00:19:06.923" v="63" actId="1076"/>
        <pc:sldMkLst>
          <pc:docMk/>
          <pc:sldMk cId="1430486210" sldId="327"/>
        </pc:sldMkLst>
        <pc:spChg chg="mod">
          <ac:chgData name="Kristopher Wilson" userId="d9235ecf0b42df88" providerId="LiveId" clId="{98FB6949-0D5E-4FCD-B882-DDB7FE643806}" dt="2025-01-05T00:18:24.015" v="56" actId="20577"/>
          <ac:spMkLst>
            <pc:docMk/>
            <pc:sldMk cId="1430486210" sldId="327"/>
            <ac:spMk id="2" creationId="{0EE78915-CBAE-E09C-D39B-9C37510AAD14}"/>
          </ac:spMkLst>
        </pc:spChg>
        <pc:spChg chg="del mod">
          <ac:chgData name="Kristopher Wilson" userId="d9235ecf0b42df88" providerId="LiveId" clId="{98FB6949-0D5E-4FCD-B882-DDB7FE643806}" dt="2025-01-05T00:18:28.438" v="58" actId="478"/>
          <ac:spMkLst>
            <pc:docMk/>
            <pc:sldMk cId="1430486210" sldId="327"/>
            <ac:spMk id="3" creationId="{4B6270F1-E794-AD18-CB87-C28E9ADA8DF0}"/>
          </ac:spMkLst>
        </pc:spChg>
        <pc:spChg chg="add mod">
          <ac:chgData name="Kristopher Wilson" userId="d9235ecf0b42df88" providerId="LiveId" clId="{98FB6949-0D5E-4FCD-B882-DDB7FE643806}" dt="2025-01-05T00:18:28.438" v="58" actId="478"/>
          <ac:spMkLst>
            <pc:docMk/>
            <pc:sldMk cId="1430486210" sldId="327"/>
            <ac:spMk id="5" creationId="{DC7C5BC1-3B98-AB1E-B9A2-07BEFD98C3F2}"/>
          </ac:spMkLst>
        </pc:spChg>
        <pc:spChg chg="add mod">
          <ac:chgData name="Kristopher Wilson" userId="d9235ecf0b42df88" providerId="LiveId" clId="{98FB6949-0D5E-4FCD-B882-DDB7FE643806}" dt="2025-01-05T00:18:37.192" v="60"/>
          <ac:spMkLst>
            <pc:docMk/>
            <pc:sldMk cId="1430486210" sldId="327"/>
            <ac:spMk id="7" creationId="{3DF88D33-EACF-3967-1310-C205590B1782}"/>
          </ac:spMkLst>
        </pc:spChg>
        <pc:spChg chg="add mod">
          <ac:chgData name="Kristopher Wilson" userId="d9235ecf0b42df88" providerId="LiveId" clId="{98FB6949-0D5E-4FCD-B882-DDB7FE643806}" dt="2025-01-05T00:18:37.192" v="60"/>
          <ac:spMkLst>
            <pc:docMk/>
            <pc:sldMk cId="1430486210" sldId="327"/>
            <ac:spMk id="8" creationId="{8C4C0ACC-5091-B5A0-090F-015022DE1BE8}"/>
          </ac:spMkLst>
        </pc:spChg>
        <pc:grpChg chg="add mod">
          <ac:chgData name="Kristopher Wilson" userId="d9235ecf0b42df88" providerId="LiveId" clId="{98FB6949-0D5E-4FCD-B882-DDB7FE643806}" dt="2025-01-05T00:18:37.192" v="60"/>
          <ac:grpSpMkLst>
            <pc:docMk/>
            <pc:sldMk cId="1430486210" sldId="327"/>
            <ac:grpSpMk id="6" creationId="{1D2C7324-0C5F-FF07-8F0A-CB71C1FE2FEB}"/>
          </ac:grpSpMkLst>
        </pc:grpChg>
        <pc:picChg chg="add mod">
          <ac:chgData name="Kristopher Wilson" userId="d9235ecf0b42df88" providerId="LiveId" clId="{98FB6949-0D5E-4FCD-B882-DDB7FE643806}" dt="2025-01-05T00:19:06.923" v="63" actId="1076"/>
          <ac:picMkLst>
            <pc:docMk/>
            <pc:sldMk cId="1430486210" sldId="327"/>
            <ac:picMk id="9" creationId="{00F60EA9-6E9E-EB92-B946-E22A2E5F69F4}"/>
          </ac:picMkLst>
        </pc:picChg>
      </pc:sldChg>
      <pc:sldChg chg="addSp delSp modSp add del mod">
        <pc:chgData name="Kristopher Wilson" userId="d9235ecf0b42df88" providerId="LiveId" clId="{98FB6949-0D5E-4FCD-B882-DDB7FE643806}" dt="2025-01-05T00:23:29.166" v="118" actId="1076"/>
        <pc:sldMkLst>
          <pc:docMk/>
          <pc:sldMk cId="148941935" sldId="328"/>
        </pc:sldMkLst>
        <pc:spChg chg="add mod">
          <ac:chgData name="Kristopher Wilson" userId="d9235ecf0b42df88" providerId="LiveId" clId="{98FB6949-0D5E-4FCD-B882-DDB7FE643806}" dt="2025-01-05T00:20:12.539" v="75" actId="478"/>
          <ac:spMkLst>
            <pc:docMk/>
            <pc:sldMk cId="148941935" sldId="328"/>
            <ac:spMk id="3" creationId="{E729394D-CF71-0D7C-8FB5-07CC30DDB105}"/>
          </ac:spMkLst>
        </pc:spChg>
        <pc:graphicFrameChg chg="del mod">
          <ac:chgData name="Kristopher Wilson" userId="d9235ecf0b42df88" providerId="LiveId" clId="{98FB6949-0D5E-4FCD-B882-DDB7FE643806}" dt="2025-01-05T00:23:29.166" v="118" actId="1076"/>
          <ac:graphicFrameMkLst>
            <pc:docMk/>
            <pc:sldMk cId="148941935" sldId="328"/>
            <ac:graphicFrameMk id="4" creationId="{00000000-0000-0000-0000-000000000000}"/>
          </ac:graphicFrameMkLst>
        </pc:graphicFrameChg>
      </pc:sldChg>
      <pc:sldChg chg="addSp delSp modSp add del mod">
        <pc:chgData name="Kristopher Wilson" userId="d9235ecf0b42df88" providerId="LiveId" clId="{98FB6949-0D5E-4FCD-B882-DDB7FE643806}" dt="2025-01-05T00:25:57.548" v="137" actId="478"/>
        <pc:sldMkLst>
          <pc:docMk/>
          <pc:sldMk cId="4138575850" sldId="329"/>
        </pc:sldMkLst>
        <pc:spChg chg="add del mod">
          <ac:chgData name="Kristopher Wilson" userId="d9235ecf0b42df88" providerId="LiveId" clId="{98FB6949-0D5E-4FCD-B882-DDB7FE643806}" dt="2025-01-05T00:25:57.548" v="137" actId="478"/>
          <ac:spMkLst>
            <pc:docMk/>
            <pc:sldMk cId="4138575850" sldId="329"/>
            <ac:spMk id="3" creationId="{CD7602BC-9F12-A6FB-A8F7-5624DE61E65D}"/>
          </ac:spMkLst>
        </pc:spChg>
        <pc:spChg chg="mod">
          <ac:chgData name="Kristopher Wilson" userId="d9235ecf0b42df88" providerId="LiveId" clId="{98FB6949-0D5E-4FCD-B882-DDB7FE643806}" dt="2025-01-05T00:24:22.770" v="127" actId="1076"/>
          <ac:spMkLst>
            <pc:docMk/>
            <pc:sldMk cId="4138575850" sldId="329"/>
            <ac:spMk id="5" creationId="{00000000-0000-0000-0000-000000000000}"/>
          </ac:spMkLst>
        </pc:spChg>
        <pc:spChg chg="mod">
          <ac:chgData name="Kristopher Wilson" userId="d9235ecf0b42df88" providerId="LiveId" clId="{98FB6949-0D5E-4FCD-B882-DDB7FE643806}" dt="2025-01-05T00:24:18.636" v="126" actId="1076"/>
          <ac:spMkLst>
            <pc:docMk/>
            <pc:sldMk cId="4138575850" sldId="329"/>
            <ac:spMk id="6" creationId="{00000000-0000-0000-0000-000000000000}"/>
          </ac:spMkLst>
        </pc:spChg>
        <pc:spChg chg="mod">
          <ac:chgData name="Kristopher Wilson" userId="d9235ecf0b42df88" providerId="LiveId" clId="{98FB6949-0D5E-4FCD-B882-DDB7FE643806}" dt="2025-01-05T00:21:41.586" v="90" actId="403"/>
          <ac:spMkLst>
            <pc:docMk/>
            <pc:sldMk cId="4138575850" sldId="329"/>
            <ac:spMk id="9" creationId="{00000000-0000-0000-0000-000000000000}"/>
          </ac:spMkLst>
        </pc:spChg>
        <pc:spChg chg="mod">
          <ac:chgData name="Kristopher Wilson" userId="d9235ecf0b42df88" providerId="LiveId" clId="{98FB6949-0D5E-4FCD-B882-DDB7FE643806}" dt="2025-01-05T00:21:46.533" v="93" actId="404"/>
          <ac:spMkLst>
            <pc:docMk/>
            <pc:sldMk cId="4138575850" sldId="329"/>
            <ac:spMk id="10" creationId="{00000000-0000-0000-0000-000000000000}"/>
          </ac:spMkLst>
        </pc:spChg>
        <pc:spChg chg="mod">
          <ac:chgData name="Kristopher Wilson" userId="d9235ecf0b42df88" providerId="LiveId" clId="{98FB6949-0D5E-4FCD-B882-DDB7FE643806}" dt="2025-01-05T00:22:42.695" v="112" actId="1076"/>
          <ac:spMkLst>
            <pc:docMk/>
            <pc:sldMk cId="4138575850" sldId="329"/>
            <ac:spMk id="12" creationId="{00000000-0000-0000-0000-000000000000}"/>
          </ac:spMkLst>
        </pc:spChg>
        <pc:grpChg chg="mod">
          <ac:chgData name="Kristopher Wilson" userId="d9235ecf0b42df88" providerId="LiveId" clId="{98FB6949-0D5E-4FCD-B882-DDB7FE643806}" dt="2025-01-05T00:22:47.574" v="113" actId="1076"/>
          <ac:grpSpMkLst>
            <pc:docMk/>
            <pc:sldMk cId="4138575850" sldId="329"/>
            <ac:grpSpMk id="7" creationId="{00000000-0000-0000-0000-000000000000}"/>
          </ac:grpSpMkLst>
        </pc:grpChg>
        <pc:grpChg chg="mod">
          <ac:chgData name="Kristopher Wilson" userId="d9235ecf0b42df88" providerId="LiveId" clId="{98FB6949-0D5E-4FCD-B882-DDB7FE643806}" dt="2025-01-05T00:22:09.400" v="98" actId="1076"/>
          <ac:grpSpMkLst>
            <pc:docMk/>
            <pc:sldMk cId="4138575850" sldId="329"/>
            <ac:grpSpMk id="8" creationId="{00000000-0000-0000-0000-000000000000}"/>
          </ac:grpSpMkLst>
        </pc:grpChg>
        <pc:graphicFrameChg chg="add del mod">
          <ac:chgData name="Kristopher Wilson" userId="d9235ecf0b42df88" providerId="LiveId" clId="{98FB6949-0D5E-4FCD-B882-DDB7FE643806}" dt="2025-01-05T00:25:57.548" v="137" actId="478"/>
          <ac:graphicFrameMkLst>
            <pc:docMk/>
            <pc:sldMk cId="4138575850" sldId="329"/>
            <ac:graphicFrameMk id="4" creationId="{00000000-0000-0000-0000-000000000000}"/>
          </ac:graphicFrameMkLst>
        </pc:graphicFrameChg>
      </pc:sldChg>
      <pc:sldChg chg="addSp delSp modSp add mod ord">
        <pc:chgData name="Kristopher Wilson" userId="d9235ecf0b42df88" providerId="LiveId" clId="{98FB6949-0D5E-4FCD-B882-DDB7FE643806}" dt="2025-01-05T00:33:35.623" v="167" actId="1076"/>
        <pc:sldMkLst>
          <pc:docMk/>
          <pc:sldMk cId="2198395137" sldId="330"/>
        </pc:sldMkLst>
        <pc:spChg chg="mod">
          <ac:chgData name="Kristopher Wilson" userId="d9235ecf0b42df88" providerId="LiveId" clId="{98FB6949-0D5E-4FCD-B882-DDB7FE643806}" dt="2025-01-05T00:33:35.623" v="167" actId="1076"/>
          <ac:spMkLst>
            <pc:docMk/>
            <pc:sldMk cId="2198395137" sldId="330"/>
            <ac:spMk id="2" creationId="{BD41D16F-8433-A630-6036-2026ECCEA5BA}"/>
          </ac:spMkLst>
        </pc:spChg>
        <pc:spChg chg="add del">
          <ac:chgData name="Kristopher Wilson" userId="d9235ecf0b42df88" providerId="LiveId" clId="{98FB6949-0D5E-4FCD-B882-DDB7FE643806}" dt="2025-01-05T00:32:09.673" v="149" actId="22"/>
          <ac:spMkLst>
            <pc:docMk/>
            <pc:sldMk cId="2198395137" sldId="330"/>
            <ac:spMk id="4" creationId="{99080AC8-797D-6107-9939-195703CE2878}"/>
          </ac:spMkLst>
        </pc:spChg>
        <pc:spChg chg="del">
          <ac:chgData name="Kristopher Wilson" userId="d9235ecf0b42df88" providerId="LiveId" clId="{98FB6949-0D5E-4FCD-B882-DDB7FE643806}" dt="2025-01-05T00:32:32.714" v="156" actId="478"/>
          <ac:spMkLst>
            <pc:docMk/>
            <pc:sldMk cId="2198395137" sldId="330"/>
            <ac:spMk id="5" creationId="{7F91F162-F5FB-7F0C-B505-D7ED3ABF1399}"/>
          </ac:spMkLst>
        </pc:spChg>
        <pc:picChg chg="add del mod">
          <ac:chgData name="Kristopher Wilson" userId="d9235ecf0b42df88" providerId="LiveId" clId="{98FB6949-0D5E-4FCD-B882-DDB7FE643806}" dt="2025-01-05T00:32:08.539" v="147" actId="478"/>
          <ac:picMkLst>
            <pc:docMk/>
            <pc:sldMk cId="2198395137" sldId="330"/>
            <ac:picMk id="1026" creationId="{28B05C9C-DEB1-6458-5D81-D4F817FB63A4}"/>
          </ac:picMkLst>
        </pc:picChg>
        <pc:picChg chg="add mod">
          <ac:chgData name="Kristopher Wilson" userId="d9235ecf0b42df88" providerId="LiveId" clId="{98FB6949-0D5E-4FCD-B882-DDB7FE643806}" dt="2025-01-05T00:32:36.289" v="157" actId="14100"/>
          <ac:picMkLst>
            <pc:docMk/>
            <pc:sldMk cId="2198395137" sldId="330"/>
            <ac:picMk id="1028" creationId="{6EDDB19A-8CEC-ADD7-C31C-62EA27FABA31}"/>
          </ac:picMkLst>
        </pc:picChg>
      </pc:sldChg>
      <pc:sldChg chg="modSp add del">
        <pc:chgData name="Kristopher Wilson" userId="d9235ecf0b42df88" providerId="LiveId" clId="{98FB6949-0D5E-4FCD-B882-DDB7FE643806}" dt="2025-01-05T00:25:27.606" v="133" actId="2890"/>
        <pc:sldMkLst>
          <pc:docMk/>
          <pc:sldMk cId="2301013034" sldId="330"/>
        </pc:sldMkLst>
        <pc:graphicFrameChg chg="mod">
          <ac:chgData name="Kristopher Wilson" userId="d9235ecf0b42df88" providerId="LiveId" clId="{98FB6949-0D5E-4FCD-B882-DDB7FE643806}" dt="2025-01-05T00:25:17.233" v="132"/>
          <ac:graphicFrameMkLst>
            <pc:docMk/>
            <pc:sldMk cId="2301013034" sldId="330"/>
            <ac:graphicFrameMk id="4" creationId="{84DE9011-71B2-E62B-FBD7-9B5D28B1830D}"/>
          </ac:graphicFrameMkLst>
        </pc:graphicFrameChg>
      </pc:sldChg>
      <pc:sldChg chg="new del">
        <pc:chgData name="Kristopher Wilson" userId="d9235ecf0b42df88" providerId="LiveId" clId="{98FB6949-0D5E-4FCD-B882-DDB7FE643806}" dt="2025-01-05T00:22:22.112" v="103" actId="680"/>
        <pc:sldMkLst>
          <pc:docMk/>
          <pc:sldMk cId="4247975237" sldId="330"/>
        </pc:sldMkLst>
      </pc:sldChg>
      <pc:sldChg chg="modSp add mod">
        <pc:chgData name="Kristopher Wilson" userId="d9235ecf0b42df88" providerId="LiveId" clId="{98FB6949-0D5E-4FCD-B882-DDB7FE643806}" dt="2025-01-05T00:26:36.746" v="142" actId="207"/>
        <pc:sldMkLst>
          <pc:docMk/>
          <pc:sldMk cId="2398605309" sldId="331"/>
        </pc:sldMkLst>
        <pc:spChg chg="mod">
          <ac:chgData name="Kristopher Wilson" userId="d9235ecf0b42df88" providerId="LiveId" clId="{98FB6949-0D5E-4FCD-B882-DDB7FE643806}" dt="2025-01-05T00:26:36.746" v="142" actId="207"/>
          <ac:spMkLst>
            <pc:docMk/>
            <pc:sldMk cId="2398605309" sldId="331"/>
            <ac:spMk id="9" creationId="{14DEEA2C-EC41-AE9F-0C39-21874BC1C7DB}"/>
          </ac:spMkLst>
        </pc:spChg>
        <pc:spChg chg="mod">
          <ac:chgData name="Kristopher Wilson" userId="d9235ecf0b42df88" providerId="LiveId" clId="{98FB6949-0D5E-4FCD-B882-DDB7FE643806}" dt="2025-01-05T00:26:36.746" v="142" actId="207"/>
          <ac:spMkLst>
            <pc:docMk/>
            <pc:sldMk cId="2398605309" sldId="331"/>
            <ac:spMk id="10" creationId="{F41C980C-3741-7565-6E6E-FA35F57BE68C}"/>
          </ac:spMkLst>
        </pc:spChg>
        <pc:grpChg chg="mod">
          <ac:chgData name="Kristopher Wilson" userId="d9235ecf0b42df88" providerId="LiveId" clId="{98FB6949-0D5E-4FCD-B882-DDB7FE643806}" dt="2025-01-05T00:26:36.746" v="142" actId="207"/>
          <ac:grpSpMkLst>
            <pc:docMk/>
            <pc:sldMk cId="2398605309" sldId="331"/>
            <ac:grpSpMk id="8" creationId="{136F60AC-EF2B-7127-204D-C36ED8EDDE56}"/>
          </ac:grpSpMkLst>
        </pc:grpChg>
      </pc:sldChg>
      <pc:sldChg chg="addSp delSp modSp add mod">
        <pc:chgData name="Kristopher Wilson" userId="d9235ecf0b42df88" providerId="LiveId" clId="{98FB6949-0D5E-4FCD-B882-DDB7FE643806}" dt="2025-01-05T00:54:21.678" v="432" actId="14100"/>
        <pc:sldMkLst>
          <pc:docMk/>
          <pc:sldMk cId="3248761571" sldId="332"/>
        </pc:sldMkLst>
        <pc:spChg chg="add del">
          <ac:chgData name="Kristopher Wilson" userId="d9235ecf0b42df88" providerId="LiveId" clId="{98FB6949-0D5E-4FCD-B882-DDB7FE643806}" dt="2025-01-05T00:54:10.198" v="428" actId="478"/>
          <ac:spMkLst>
            <pc:docMk/>
            <pc:sldMk cId="3248761571" sldId="332"/>
            <ac:spMk id="3" creationId="{C8824104-7593-CBDC-A726-FA12E3DB9188}"/>
          </ac:spMkLst>
        </pc:spChg>
        <pc:spChg chg="add mod">
          <ac:chgData name="Kristopher Wilson" userId="d9235ecf0b42df88" providerId="LiveId" clId="{98FB6949-0D5E-4FCD-B882-DDB7FE643806}" dt="2025-01-05T00:53:43.621" v="422"/>
          <ac:spMkLst>
            <pc:docMk/>
            <pc:sldMk cId="3248761571" sldId="332"/>
            <ac:spMk id="4" creationId="{7685D21A-D166-0C6F-F347-3F14A3455132}"/>
          </ac:spMkLst>
        </pc:spChg>
        <pc:spChg chg="add del mod">
          <ac:chgData name="Kristopher Wilson" userId="d9235ecf0b42df88" providerId="LiveId" clId="{98FB6949-0D5E-4FCD-B882-DDB7FE643806}" dt="2025-01-05T00:53:52.582" v="425" actId="478"/>
          <ac:spMkLst>
            <pc:docMk/>
            <pc:sldMk cId="3248761571" sldId="332"/>
            <ac:spMk id="5" creationId="{FE94F063-DA5E-B859-D859-0A223AF5FF37}"/>
          </ac:spMkLst>
        </pc:spChg>
        <pc:spChg chg="add mod">
          <ac:chgData name="Kristopher Wilson" userId="d9235ecf0b42df88" providerId="LiveId" clId="{98FB6949-0D5E-4FCD-B882-DDB7FE643806}" dt="2025-01-05T00:54:02.560" v="427"/>
          <ac:spMkLst>
            <pc:docMk/>
            <pc:sldMk cId="3248761571" sldId="332"/>
            <ac:spMk id="6" creationId="{1893900D-0A64-BB16-57A2-BBEA695B15E5}"/>
          </ac:spMkLst>
        </pc:spChg>
        <pc:spChg chg="add">
          <ac:chgData name="Kristopher Wilson" userId="d9235ecf0b42df88" providerId="LiveId" clId="{98FB6949-0D5E-4FCD-B882-DDB7FE643806}" dt="2025-01-05T00:54:11.195" v="429"/>
          <ac:spMkLst>
            <pc:docMk/>
            <pc:sldMk cId="3248761571" sldId="332"/>
            <ac:spMk id="7" creationId="{167C7DE1-3F6F-CB4E-975F-D22C37DD0305}"/>
          </ac:spMkLst>
        </pc:spChg>
        <pc:picChg chg="add mod">
          <ac:chgData name="Kristopher Wilson" userId="d9235ecf0b42df88" providerId="LiveId" clId="{98FB6949-0D5E-4FCD-B882-DDB7FE643806}" dt="2025-01-05T00:54:21.678" v="432" actId="14100"/>
          <ac:picMkLst>
            <pc:docMk/>
            <pc:sldMk cId="3248761571" sldId="332"/>
            <ac:picMk id="8" creationId="{EC6EE1F6-29FC-1B60-DA49-84D91856AF06}"/>
          </ac:picMkLst>
        </pc:picChg>
      </pc:sldChg>
      <pc:sldChg chg="addSp delSp modSp add mod ord">
        <pc:chgData name="Kristopher Wilson" userId="d9235ecf0b42df88" providerId="LiveId" clId="{98FB6949-0D5E-4FCD-B882-DDB7FE643806}" dt="2025-01-05T00:58:57.191" v="453" actId="478"/>
        <pc:sldMkLst>
          <pc:docMk/>
          <pc:sldMk cId="1050950386" sldId="333"/>
        </pc:sldMkLst>
        <pc:spChg chg="del">
          <ac:chgData name="Kristopher Wilson" userId="d9235ecf0b42df88" providerId="LiveId" clId="{98FB6949-0D5E-4FCD-B882-DDB7FE643806}" dt="2025-01-05T00:58:57.191" v="453" actId="478"/>
          <ac:spMkLst>
            <pc:docMk/>
            <pc:sldMk cId="1050950386" sldId="333"/>
            <ac:spMk id="3" creationId="{9017FE05-7FBB-60EA-1E94-E79A8475C0B8}"/>
          </ac:spMkLst>
        </pc:spChg>
        <pc:spChg chg="add">
          <ac:chgData name="Kristopher Wilson" userId="d9235ecf0b42df88" providerId="LiveId" clId="{98FB6949-0D5E-4FCD-B882-DDB7FE643806}" dt="2025-01-05T00:56:23.564" v="448"/>
          <ac:spMkLst>
            <pc:docMk/>
            <pc:sldMk cId="1050950386" sldId="333"/>
            <ac:spMk id="4" creationId="{DA0DFB7F-96F6-B8CA-2D4E-781EDABAA561}"/>
          </ac:spMkLst>
        </pc:spChg>
        <pc:picChg chg="add mod">
          <ac:chgData name="Kristopher Wilson" userId="d9235ecf0b42df88" providerId="LiveId" clId="{98FB6949-0D5E-4FCD-B882-DDB7FE643806}" dt="2025-01-05T00:56:33.356" v="452" actId="1076"/>
          <ac:picMkLst>
            <pc:docMk/>
            <pc:sldMk cId="1050950386" sldId="333"/>
            <ac:picMk id="5" creationId="{E2E43B54-0CC3-19ED-F64C-6EBB179644FA}"/>
          </ac:picMkLst>
        </pc:picChg>
      </pc:sldChg>
      <pc:sldChg chg="addSp delSp modSp add mod">
        <pc:chgData name="Kristopher Wilson" userId="d9235ecf0b42df88" providerId="LiveId" clId="{98FB6949-0D5E-4FCD-B882-DDB7FE643806}" dt="2025-01-05T01:01:25.885" v="462" actId="1076"/>
        <pc:sldMkLst>
          <pc:docMk/>
          <pc:sldMk cId="3950797710" sldId="334"/>
        </pc:sldMkLst>
        <pc:spChg chg="add">
          <ac:chgData name="Kristopher Wilson" userId="d9235ecf0b42df88" providerId="LiveId" clId="{98FB6949-0D5E-4FCD-B882-DDB7FE643806}" dt="2025-01-05T01:01:01.415" v="456"/>
          <ac:spMkLst>
            <pc:docMk/>
            <pc:sldMk cId="3950797710" sldId="334"/>
            <ac:spMk id="3" creationId="{1D37FDCE-3844-4AAA-9AA3-70A105C7B991}"/>
          </ac:spMkLst>
        </pc:spChg>
        <pc:spChg chg="del">
          <ac:chgData name="Kristopher Wilson" userId="d9235ecf0b42df88" providerId="LiveId" clId="{98FB6949-0D5E-4FCD-B882-DDB7FE643806}" dt="2025-01-05T01:01:11.773" v="458" actId="478"/>
          <ac:spMkLst>
            <pc:docMk/>
            <pc:sldMk cId="3950797710" sldId="334"/>
            <ac:spMk id="5" creationId="{D6253486-C150-642F-A3B3-0FD245388BF1}"/>
          </ac:spMkLst>
        </pc:spChg>
        <pc:picChg chg="add mod">
          <ac:chgData name="Kristopher Wilson" userId="d9235ecf0b42df88" providerId="LiveId" clId="{98FB6949-0D5E-4FCD-B882-DDB7FE643806}" dt="2025-01-05T01:01:25.885" v="462" actId="1076"/>
          <ac:picMkLst>
            <pc:docMk/>
            <pc:sldMk cId="3950797710" sldId="334"/>
            <ac:picMk id="4" creationId="{E4FBA84E-D18D-D7A4-C7BA-15B043486957}"/>
          </ac:picMkLst>
        </pc:picChg>
      </pc:sldChg>
      <pc:sldChg chg="addSp delSp modSp add mod chgLayout modNotesTx">
        <pc:chgData name="Kristopher Wilson" userId="d9235ecf0b42df88" providerId="LiveId" clId="{98FB6949-0D5E-4FCD-B882-DDB7FE643806}" dt="2025-01-05T01:09:51.459" v="932" actId="20577"/>
        <pc:sldMkLst>
          <pc:docMk/>
          <pc:sldMk cId="3936327406" sldId="335"/>
        </pc:sldMkLst>
        <pc:spChg chg="mod ord">
          <ac:chgData name="Kristopher Wilson" userId="d9235ecf0b42df88" providerId="LiveId" clId="{98FB6949-0D5E-4FCD-B882-DDB7FE643806}" dt="2025-01-05T01:02:36.013" v="467" actId="700"/>
          <ac:spMkLst>
            <pc:docMk/>
            <pc:sldMk cId="3936327406" sldId="335"/>
            <ac:spMk id="2" creationId="{C5D87504-5E0D-4DA5-0443-DCB7FEA7E295}"/>
          </ac:spMkLst>
        </pc:spChg>
        <pc:spChg chg="add del mod ord">
          <ac:chgData name="Kristopher Wilson" userId="d9235ecf0b42df88" providerId="LiveId" clId="{98FB6949-0D5E-4FCD-B882-DDB7FE643806}" dt="2025-01-05T01:09:51.459" v="932" actId="20577"/>
          <ac:spMkLst>
            <pc:docMk/>
            <pc:sldMk cId="3936327406" sldId="335"/>
            <ac:spMk id="3" creationId="{3F76013A-9653-D243-FEFE-6FD1FC6AFC67}"/>
          </ac:spMkLst>
        </pc:spChg>
        <pc:spChg chg="add mod">
          <ac:chgData name="Kristopher Wilson" userId="d9235ecf0b42df88" providerId="LiveId" clId="{98FB6949-0D5E-4FCD-B882-DDB7FE643806}" dt="2025-01-05T01:04:24.302" v="469"/>
          <ac:spMkLst>
            <pc:docMk/>
            <pc:sldMk cId="3936327406" sldId="335"/>
            <ac:spMk id="5" creationId="{9688B298-FF47-5042-691E-5B74961EE2E9}"/>
          </ac:spMkLst>
        </pc:spChg>
        <pc:spChg chg="add mod">
          <ac:chgData name="Kristopher Wilson" userId="d9235ecf0b42df88" providerId="LiveId" clId="{98FB6949-0D5E-4FCD-B882-DDB7FE643806}" dt="2025-01-05T01:04:29.888" v="473"/>
          <ac:spMkLst>
            <pc:docMk/>
            <pc:sldMk cId="3936327406" sldId="335"/>
            <ac:spMk id="6" creationId="{686E0A98-FAD9-DBF4-3752-76BCAE82578B}"/>
          </ac:spMkLst>
        </pc:spChg>
        <pc:picChg chg="del">
          <ac:chgData name="Kristopher Wilson" userId="d9235ecf0b42df88" providerId="LiveId" clId="{98FB6949-0D5E-4FCD-B882-DDB7FE643806}" dt="2025-01-05T01:02:29.751" v="466" actId="478"/>
          <ac:picMkLst>
            <pc:docMk/>
            <pc:sldMk cId="3936327406" sldId="335"/>
            <ac:picMk id="4" creationId="{EEAA28FE-8F57-B285-4EA9-2A268EB46695}"/>
          </ac:picMkLst>
        </pc:picChg>
      </pc:sldChg>
      <pc:sldChg chg="addSp delSp modSp add mod">
        <pc:chgData name="Kristopher Wilson" userId="d9235ecf0b42df88" providerId="LiveId" clId="{98FB6949-0D5E-4FCD-B882-DDB7FE643806}" dt="2025-01-05T01:10:48.303" v="938" actId="478"/>
        <pc:sldMkLst>
          <pc:docMk/>
          <pc:sldMk cId="1721295034" sldId="336"/>
        </pc:sldMkLst>
        <pc:spChg chg="del">
          <ac:chgData name="Kristopher Wilson" userId="d9235ecf0b42df88" providerId="LiveId" clId="{98FB6949-0D5E-4FCD-B882-DDB7FE643806}" dt="2025-01-05T01:10:48.303" v="938" actId="478"/>
          <ac:spMkLst>
            <pc:docMk/>
            <pc:sldMk cId="1721295034" sldId="336"/>
            <ac:spMk id="3" creationId="{4B9BE6CF-33E6-C23D-6374-CE2EA1CD6488}"/>
          </ac:spMkLst>
        </pc:spChg>
        <pc:spChg chg="add">
          <ac:chgData name="Kristopher Wilson" userId="d9235ecf0b42df88" providerId="LiveId" clId="{98FB6949-0D5E-4FCD-B882-DDB7FE643806}" dt="2025-01-05T01:10:35.343" v="934"/>
          <ac:spMkLst>
            <pc:docMk/>
            <pc:sldMk cId="1721295034" sldId="336"/>
            <ac:spMk id="4" creationId="{3A7E6CA5-4D5A-44AE-033C-B9738BECC854}"/>
          </ac:spMkLst>
        </pc:spChg>
        <pc:picChg chg="add mod">
          <ac:chgData name="Kristopher Wilson" userId="d9235ecf0b42df88" providerId="LiveId" clId="{98FB6949-0D5E-4FCD-B882-DDB7FE643806}" dt="2025-01-05T01:10:45.649" v="937" actId="14100"/>
          <ac:picMkLst>
            <pc:docMk/>
            <pc:sldMk cId="1721295034" sldId="336"/>
            <ac:picMk id="5" creationId="{51B0D0B0-193D-14E7-08DE-6B5CD715AEC4}"/>
          </ac:picMkLst>
        </pc:picChg>
      </pc:sldChg>
    </pc:docChg>
  </pc:docChgLst>
  <pc:docChgLst>
    <pc:chgData name="Kristopher Wilson" userId="d9235ecf0b42df88" providerId="LiveId" clId="{5020D20C-3E53-41A5-994E-EEB677E292C3}"/>
    <pc:docChg chg="undo custSel addSld delSld modSld sldOrd">
      <pc:chgData name="Kristopher Wilson" userId="d9235ecf0b42df88" providerId="LiveId" clId="{5020D20C-3E53-41A5-994E-EEB677E292C3}" dt="2024-12-23T03:51:29.822" v="4539"/>
      <pc:docMkLst>
        <pc:docMk/>
      </pc:docMkLst>
      <pc:sldChg chg="modSp mod">
        <pc:chgData name="Kristopher Wilson" userId="d9235ecf0b42df88" providerId="LiveId" clId="{5020D20C-3E53-41A5-994E-EEB677E292C3}" dt="2024-12-21T22:50:30.856" v="104" actId="20577"/>
        <pc:sldMkLst>
          <pc:docMk/>
          <pc:sldMk cId="0" sldId="256"/>
        </pc:sldMkLst>
        <pc:spChg chg="mod">
          <ac:chgData name="Kristopher Wilson" userId="d9235ecf0b42df88" providerId="LiveId" clId="{5020D20C-3E53-41A5-994E-EEB677E292C3}" dt="2024-12-21T22:50:30.856" v="104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Kristopher Wilson" userId="d9235ecf0b42df88" providerId="LiveId" clId="{5020D20C-3E53-41A5-994E-EEB677E292C3}" dt="2024-12-21T22:50:09.315" v="75" actId="21"/>
          <ac:spMkLst>
            <pc:docMk/>
            <pc:sldMk cId="0" sldId="256"/>
            <ac:spMk id="2049" creationId="{00000000-0000-0000-0000-000000000000}"/>
          </ac:spMkLst>
        </pc:spChg>
      </pc:sldChg>
      <pc:sldChg chg="modSp new mod">
        <pc:chgData name="Kristopher Wilson" userId="d9235ecf0b42df88" providerId="LiveId" clId="{5020D20C-3E53-41A5-994E-EEB677E292C3}" dt="2024-12-23T03:51:00.423" v="4533" actId="20577"/>
        <pc:sldMkLst>
          <pc:docMk/>
          <pc:sldMk cId="2836881828" sldId="257"/>
        </pc:sldMkLst>
        <pc:spChg chg="mod">
          <ac:chgData name="Kristopher Wilson" userId="d9235ecf0b42df88" providerId="LiveId" clId="{5020D20C-3E53-41A5-994E-EEB677E292C3}" dt="2024-12-23T03:39:38.956" v="4275" actId="120"/>
          <ac:spMkLst>
            <pc:docMk/>
            <pc:sldMk cId="2836881828" sldId="257"/>
            <ac:spMk id="2" creationId="{0D0A4555-9C90-B311-1F43-828EBD6EAC19}"/>
          </ac:spMkLst>
        </pc:spChg>
        <pc:spChg chg="mod">
          <ac:chgData name="Kristopher Wilson" userId="d9235ecf0b42df88" providerId="LiveId" clId="{5020D20C-3E53-41A5-994E-EEB677E292C3}" dt="2024-12-23T03:51:00.423" v="4533" actId="20577"/>
          <ac:spMkLst>
            <pc:docMk/>
            <pc:sldMk cId="2836881828" sldId="257"/>
            <ac:spMk id="3" creationId="{BFA3BD3C-BB43-6C85-615C-D801D30A35B4}"/>
          </ac:spMkLst>
        </pc:spChg>
      </pc:sldChg>
      <pc:sldChg chg="modSp new mod">
        <pc:chgData name="Kristopher Wilson" userId="d9235ecf0b42df88" providerId="LiveId" clId="{5020D20C-3E53-41A5-994E-EEB677E292C3}" dt="2024-12-21T22:57:10.591" v="520" actId="120"/>
        <pc:sldMkLst>
          <pc:docMk/>
          <pc:sldMk cId="882672246" sldId="258"/>
        </pc:sldMkLst>
        <pc:spChg chg="mod">
          <ac:chgData name="Kristopher Wilson" userId="d9235ecf0b42df88" providerId="LiveId" clId="{5020D20C-3E53-41A5-994E-EEB677E292C3}" dt="2024-12-21T22:57:10.591" v="520" actId="120"/>
          <ac:spMkLst>
            <pc:docMk/>
            <pc:sldMk cId="882672246" sldId="258"/>
            <ac:spMk id="2" creationId="{275F9150-49E0-70F0-844D-09F3254602F1}"/>
          </ac:spMkLst>
        </pc:spChg>
        <pc:spChg chg="mod">
          <ac:chgData name="Kristopher Wilson" userId="d9235ecf0b42df88" providerId="LiveId" clId="{5020D20C-3E53-41A5-994E-EEB677E292C3}" dt="2024-12-21T22:56:07.603" v="470" actId="14100"/>
          <ac:spMkLst>
            <pc:docMk/>
            <pc:sldMk cId="882672246" sldId="258"/>
            <ac:spMk id="3" creationId="{8CF0B107-985B-708A-9026-428FAAFAB1AD}"/>
          </ac:spMkLst>
        </pc:spChg>
      </pc:sldChg>
      <pc:sldChg chg="modSp add mod">
        <pc:chgData name="Kristopher Wilson" userId="d9235ecf0b42df88" providerId="LiveId" clId="{5020D20C-3E53-41A5-994E-EEB677E292C3}" dt="2024-12-21T23:00:10.956" v="781" actId="20577"/>
        <pc:sldMkLst>
          <pc:docMk/>
          <pc:sldMk cId="4008082755" sldId="259"/>
        </pc:sldMkLst>
        <pc:spChg chg="mod">
          <ac:chgData name="Kristopher Wilson" userId="d9235ecf0b42df88" providerId="LiveId" clId="{5020D20C-3E53-41A5-994E-EEB677E292C3}" dt="2024-12-21T22:59:18.068" v="672" actId="120"/>
          <ac:spMkLst>
            <pc:docMk/>
            <pc:sldMk cId="4008082755" sldId="259"/>
            <ac:spMk id="2" creationId="{08F81669-AF19-65FF-DF45-018DFD57C12B}"/>
          </ac:spMkLst>
        </pc:spChg>
        <pc:spChg chg="mod">
          <ac:chgData name="Kristopher Wilson" userId="d9235ecf0b42df88" providerId="LiveId" clId="{5020D20C-3E53-41A5-994E-EEB677E292C3}" dt="2024-12-21T23:00:10.956" v="781" actId="20577"/>
          <ac:spMkLst>
            <pc:docMk/>
            <pc:sldMk cId="4008082755" sldId="259"/>
            <ac:spMk id="3" creationId="{4B223F9C-5427-D8EC-CD39-55B28BDECB8C}"/>
          </ac:spMkLst>
        </pc:spChg>
      </pc:sldChg>
      <pc:sldChg chg="modSp add mod">
        <pc:chgData name="Kristopher Wilson" userId="d9235ecf0b42df88" providerId="LiveId" clId="{5020D20C-3E53-41A5-994E-EEB677E292C3}" dt="2024-12-21T23:13:40.475" v="1994" actId="20577"/>
        <pc:sldMkLst>
          <pc:docMk/>
          <pc:sldMk cId="429673183" sldId="260"/>
        </pc:sldMkLst>
        <pc:spChg chg="mod">
          <ac:chgData name="Kristopher Wilson" userId="d9235ecf0b42df88" providerId="LiveId" clId="{5020D20C-3E53-41A5-994E-EEB677E292C3}" dt="2024-12-21T23:03:28.578" v="1057" actId="120"/>
          <ac:spMkLst>
            <pc:docMk/>
            <pc:sldMk cId="429673183" sldId="260"/>
            <ac:spMk id="2" creationId="{07D87585-BBFA-DF23-EEA2-0DB894C0E95D}"/>
          </ac:spMkLst>
        </pc:spChg>
        <pc:spChg chg="mod">
          <ac:chgData name="Kristopher Wilson" userId="d9235ecf0b42df88" providerId="LiveId" clId="{5020D20C-3E53-41A5-994E-EEB677E292C3}" dt="2024-12-21T23:13:40.475" v="1994" actId="20577"/>
          <ac:spMkLst>
            <pc:docMk/>
            <pc:sldMk cId="429673183" sldId="260"/>
            <ac:spMk id="3" creationId="{EBE1E069-03B1-30F1-8911-C2741016ADB7}"/>
          </ac:spMkLst>
        </pc:spChg>
      </pc:sldChg>
      <pc:sldChg chg="modSp add mod replId">
        <pc:chgData name="Kristopher Wilson" userId="d9235ecf0b42df88" providerId="LiveId" clId="{5020D20C-3E53-41A5-994E-EEB677E292C3}" dt="2024-12-21T23:13:58.748" v="1998" actId="20577"/>
        <pc:sldMkLst>
          <pc:docMk/>
          <pc:sldMk cId="1139770979" sldId="261"/>
        </pc:sldMkLst>
        <pc:spChg chg="mod">
          <ac:chgData name="Kristopher Wilson" userId="d9235ecf0b42df88" providerId="LiveId" clId="{5020D20C-3E53-41A5-994E-EEB677E292C3}" dt="2024-12-21T23:05:27.301" v="1359" actId="120"/>
          <ac:spMkLst>
            <pc:docMk/>
            <pc:sldMk cId="1139770979" sldId="261"/>
            <ac:spMk id="2" creationId="{2DC3703E-80A1-8223-1799-5C6228091F11}"/>
          </ac:spMkLst>
        </pc:spChg>
        <pc:spChg chg="mod">
          <ac:chgData name="Kristopher Wilson" userId="d9235ecf0b42df88" providerId="LiveId" clId="{5020D20C-3E53-41A5-994E-EEB677E292C3}" dt="2024-12-21T23:13:58.748" v="1998" actId="20577"/>
          <ac:spMkLst>
            <pc:docMk/>
            <pc:sldMk cId="1139770979" sldId="261"/>
            <ac:spMk id="3" creationId="{EF0557E4-E7BE-E60B-6DE1-06D47C634DE7}"/>
          </ac:spMkLst>
        </pc:spChg>
      </pc:sldChg>
      <pc:sldChg chg="modSp add mod">
        <pc:chgData name="Kristopher Wilson" userId="d9235ecf0b42df88" providerId="LiveId" clId="{5020D20C-3E53-41A5-994E-EEB677E292C3}" dt="2024-12-21T23:18:50.255" v="2060"/>
        <pc:sldMkLst>
          <pc:docMk/>
          <pc:sldMk cId="3287609126" sldId="262"/>
        </pc:sldMkLst>
        <pc:spChg chg="mod">
          <ac:chgData name="Kristopher Wilson" userId="d9235ecf0b42df88" providerId="LiveId" clId="{5020D20C-3E53-41A5-994E-EEB677E292C3}" dt="2024-12-21T23:18:41.113" v="2059" actId="20577"/>
          <ac:spMkLst>
            <pc:docMk/>
            <pc:sldMk cId="3287609126" sldId="262"/>
            <ac:spMk id="2" creationId="{CC270D7E-1E11-FE40-8CF1-BE4A6CA294CB}"/>
          </ac:spMkLst>
        </pc:spChg>
        <pc:spChg chg="mod">
          <ac:chgData name="Kristopher Wilson" userId="d9235ecf0b42df88" providerId="LiveId" clId="{5020D20C-3E53-41A5-994E-EEB677E292C3}" dt="2024-12-21T23:18:50.255" v="2060"/>
          <ac:spMkLst>
            <pc:docMk/>
            <pc:sldMk cId="3287609126" sldId="262"/>
            <ac:spMk id="3" creationId="{66256EC1-2B61-D4D2-A094-57FFCE58DE03}"/>
          </ac:spMkLst>
        </pc:spChg>
      </pc:sldChg>
      <pc:sldChg chg="modSp add mod replId">
        <pc:chgData name="Kristopher Wilson" userId="d9235ecf0b42df88" providerId="LiveId" clId="{5020D20C-3E53-41A5-994E-EEB677E292C3}" dt="2024-12-21T23:29:18.768" v="2786" actId="120"/>
        <pc:sldMkLst>
          <pc:docMk/>
          <pc:sldMk cId="494933417" sldId="263"/>
        </pc:sldMkLst>
        <pc:spChg chg="mod">
          <ac:chgData name="Kristopher Wilson" userId="d9235ecf0b42df88" providerId="LiveId" clId="{5020D20C-3E53-41A5-994E-EEB677E292C3}" dt="2024-12-21T23:29:18.768" v="2786" actId="120"/>
          <ac:spMkLst>
            <pc:docMk/>
            <pc:sldMk cId="494933417" sldId="263"/>
            <ac:spMk id="2" creationId="{C41119C7-041E-F420-8581-EDBBB9D78BB1}"/>
          </ac:spMkLst>
        </pc:spChg>
      </pc:sldChg>
      <pc:sldChg chg="add del replId">
        <pc:chgData name="Kristopher Wilson" userId="d9235ecf0b42df88" providerId="LiveId" clId="{5020D20C-3E53-41A5-994E-EEB677E292C3}" dt="2024-12-21T23:29:23.205" v="2787" actId="47"/>
        <pc:sldMkLst>
          <pc:docMk/>
          <pc:sldMk cId="800316418" sldId="264"/>
        </pc:sldMkLst>
      </pc:sldChg>
      <pc:sldChg chg="add del replId">
        <pc:chgData name="Kristopher Wilson" userId="d9235ecf0b42df88" providerId="LiveId" clId="{5020D20C-3E53-41A5-994E-EEB677E292C3}" dt="2024-12-21T23:29:23.205" v="2787" actId="47"/>
        <pc:sldMkLst>
          <pc:docMk/>
          <pc:sldMk cId="959287675" sldId="265"/>
        </pc:sldMkLst>
      </pc:sldChg>
      <pc:sldChg chg="add del">
        <pc:chgData name="Kristopher Wilson" userId="d9235ecf0b42df88" providerId="LiveId" clId="{5020D20C-3E53-41A5-994E-EEB677E292C3}" dt="2024-12-21T23:29:23.205" v="2787" actId="47"/>
        <pc:sldMkLst>
          <pc:docMk/>
          <pc:sldMk cId="2995390034" sldId="266"/>
        </pc:sldMkLst>
      </pc:sldChg>
      <pc:sldChg chg="add del replId">
        <pc:chgData name="Kristopher Wilson" userId="d9235ecf0b42df88" providerId="LiveId" clId="{5020D20C-3E53-41A5-994E-EEB677E292C3}" dt="2024-12-21T23:29:23.205" v="2787" actId="47"/>
        <pc:sldMkLst>
          <pc:docMk/>
          <pc:sldMk cId="2534992855" sldId="267"/>
        </pc:sldMkLst>
      </pc:sldChg>
      <pc:sldChg chg="add del replId">
        <pc:chgData name="Kristopher Wilson" userId="d9235ecf0b42df88" providerId="LiveId" clId="{5020D20C-3E53-41A5-994E-EEB677E292C3}" dt="2024-12-21T23:29:23.205" v="2787" actId="47"/>
        <pc:sldMkLst>
          <pc:docMk/>
          <pc:sldMk cId="1851718674" sldId="268"/>
        </pc:sldMkLst>
      </pc:sldChg>
      <pc:sldChg chg="add del replId">
        <pc:chgData name="Kristopher Wilson" userId="d9235ecf0b42df88" providerId="LiveId" clId="{5020D20C-3E53-41A5-994E-EEB677E292C3}" dt="2024-12-21T23:29:26.050" v="2788" actId="47"/>
        <pc:sldMkLst>
          <pc:docMk/>
          <pc:sldMk cId="334768926" sldId="269"/>
        </pc:sldMkLst>
      </pc:sldChg>
      <pc:sldChg chg="add del replId">
        <pc:chgData name="Kristopher Wilson" userId="d9235ecf0b42df88" providerId="LiveId" clId="{5020D20C-3E53-41A5-994E-EEB677E292C3}" dt="2024-12-21T23:29:26.050" v="2788" actId="47"/>
        <pc:sldMkLst>
          <pc:docMk/>
          <pc:sldMk cId="1865140892" sldId="270"/>
        </pc:sldMkLst>
      </pc:sldChg>
      <pc:sldChg chg="add del replId">
        <pc:chgData name="Kristopher Wilson" userId="d9235ecf0b42df88" providerId="LiveId" clId="{5020D20C-3E53-41A5-994E-EEB677E292C3}" dt="2024-12-21T23:29:26.050" v="2788" actId="47"/>
        <pc:sldMkLst>
          <pc:docMk/>
          <pc:sldMk cId="133160932" sldId="271"/>
        </pc:sldMkLst>
      </pc:sldChg>
      <pc:sldChg chg="add del replId">
        <pc:chgData name="Kristopher Wilson" userId="d9235ecf0b42df88" providerId="LiveId" clId="{5020D20C-3E53-41A5-994E-EEB677E292C3}" dt="2024-12-21T23:29:26.050" v="2788" actId="47"/>
        <pc:sldMkLst>
          <pc:docMk/>
          <pc:sldMk cId="670987857" sldId="272"/>
        </pc:sldMkLst>
      </pc:sldChg>
      <pc:sldChg chg="modSp add mod replId">
        <pc:chgData name="Kristopher Wilson" userId="d9235ecf0b42df88" providerId="LiveId" clId="{5020D20C-3E53-41A5-994E-EEB677E292C3}" dt="2024-12-23T03:27:45.879" v="3905" actId="20577"/>
        <pc:sldMkLst>
          <pc:docMk/>
          <pc:sldMk cId="712649988" sldId="273"/>
        </pc:sldMkLst>
        <pc:spChg chg="mod">
          <ac:chgData name="Kristopher Wilson" userId="d9235ecf0b42df88" providerId="LiveId" clId="{5020D20C-3E53-41A5-994E-EEB677E292C3}" dt="2024-12-23T03:27:45.879" v="3905" actId="20577"/>
          <ac:spMkLst>
            <pc:docMk/>
            <pc:sldMk cId="712649988" sldId="273"/>
            <ac:spMk id="2" creationId="{E142FD7B-B5F8-6A9B-9F4A-AA2FD05C89E0}"/>
          </ac:spMkLst>
        </pc:spChg>
      </pc:sldChg>
      <pc:sldChg chg="modSp add mod">
        <pc:chgData name="Kristopher Wilson" userId="d9235ecf0b42df88" providerId="LiveId" clId="{5020D20C-3E53-41A5-994E-EEB677E292C3}" dt="2024-12-21T22:57:54.888" v="577" actId="20577"/>
        <pc:sldMkLst>
          <pc:docMk/>
          <pc:sldMk cId="1002264300" sldId="274"/>
        </pc:sldMkLst>
        <pc:spChg chg="mod">
          <ac:chgData name="Kristopher Wilson" userId="d9235ecf0b42df88" providerId="LiveId" clId="{5020D20C-3E53-41A5-994E-EEB677E292C3}" dt="2024-12-21T22:57:54.888" v="577" actId="20577"/>
          <ac:spMkLst>
            <pc:docMk/>
            <pc:sldMk cId="1002264300" sldId="274"/>
            <ac:spMk id="3" creationId="{2958E0C9-902B-6F8E-7E18-273D812A66E9}"/>
          </ac:spMkLst>
        </pc:spChg>
      </pc:sldChg>
      <pc:sldChg chg="modSp add mod">
        <pc:chgData name="Kristopher Wilson" userId="d9235ecf0b42df88" providerId="LiveId" clId="{5020D20C-3E53-41A5-994E-EEB677E292C3}" dt="2024-12-21T22:58:49.104" v="647" actId="20577"/>
        <pc:sldMkLst>
          <pc:docMk/>
          <pc:sldMk cId="66861886" sldId="275"/>
        </pc:sldMkLst>
        <pc:spChg chg="mod">
          <ac:chgData name="Kristopher Wilson" userId="d9235ecf0b42df88" providerId="LiveId" clId="{5020D20C-3E53-41A5-994E-EEB677E292C3}" dt="2024-12-21T22:58:49.104" v="647" actId="20577"/>
          <ac:spMkLst>
            <pc:docMk/>
            <pc:sldMk cId="66861886" sldId="275"/>
            <ac:spMk id="3" creationId="{40291309-253B-06E6-948E-23D5D095F05B}"/>
          </ac:spMkLst>
        </pc:spChg>
      </pc:sldChg>
      <pc:sldChg chg="modSp add mod">
        <pc:chgData name="Kristopher Wilson" userId="d9235ecf0b42df88" providerId="LiveId" clId="{5020D20C-3E53-41A5-994E-EEB677E292C3}" dt="2024-12-21T23:01:12.609" v="856" actId="404"/>
        <pc:sldMkLst>
          <pc:docMk/>
          <pc:sldMk cId="3667430688" sldId="276"/>
        </pc:sldMkLst>
        <pc:spChg chg="mod">
          <ac:chgData name="Kristopher Wilson" userId="d9235ecf0b42df88" providerId="LiveId" clId="{5020D20C-3E53-41A5-994E-EEB677E292C3}" dt="2024-12-21T23:01:12.609" v="856" actId="404"/>
          <ac:spMkLst>
            <pc:docMk/>
            <pc:sldMk cId="3667430688" sldId="276"/>
            <ac:spMk id="3" creationId="{5BBE3141-9D58-5F98-5440-0F4C6AE6D331}"/>
          </ac:spMkLst>
        </pc:spChg>
      </pc:sldChg>
      <pc:sldChg chg="modSp add mod">
        <pc:chgData name="Kristopher Wilson" userId="d9235ecf0b42df88" providerId="LiveId" clId="{5020D20C-3E53-41A5-994E-EEB677E292C3}" dt="2024-12-21T23:15:57.387" v="2028" actId="20577"/>
        <pc:sldMkLst>
          <pc:docMk/>
          <pc:sldMk cId="2102535329" sldId="277"/>
        </pc:sldMkLst>
        <pc:spChg chg="mod">
          <ac:chgData name="Kristopher Wilson" userId="d9235ecf0b42df88" providerId="LiveId" clId="{5020D20C-3E53-41A5-994E-EEB677E292C3}" dt="2024-12-21T23:15:57.387" v="2028" actId="20577"/>
          <ac:spMkLst>
            <pc:docMk/>
            <pc:sldMk cId="2102535329" sldId="277"/>
            <ac:spMk id="3" creationId="{6A92E7D9-CF53-24D7-9F45-60F14EA4BD64}"/>
          </ac:spMkLst>
        </pc:spChg>
      </pc:sldChg>
      <pc:sldChg chg="modSp add mod">
        <pc:chgData name="Kristopher Wilson" userId="d9235ecf0b42df88" providerId="LiveId" clId="{5020D20C-3E53-41A5-994E-EEB677E292C3}" dt="2024-12-21T23:16:12.959" v="2030" actId="20577"/>
        <pc:sldMkLst>
          <pc:docMk/>
          <pc:sldMk cId="2444421147" sldId="278"/>
        </pc:sldMkLst>
        <pc:spChg chg="mod">
          <ac:chgData name="Kristopher Wilson" userId="d9235ecf0b42df88" providerId="LiveId" clId="{5020D20C-3E53-41A5-994E-EEB677E292C3}" dt="2024-12-21T23:16:12.959" v="2030" actId="20577"/>
          <ac:spMkLst>
            <pc:docMk/>
            <pc:sldMk cId="2444421147" sldId="278"/>
            <ac:spMk id="3" creationId="{47BDF7FC-9A02-32AC-07E7-3DC6D627CC21}"/>
          </ac:spMkLst>
        </pc:spChg>
      </pc:sldChg>
      <pc:sldChg chg="modSp add mod">
        <pc:chgData name="Kristopher Wilson" userId="d9235ecf0b42df88" providerId="LiveId" clId="{5020D20C-3E53-41A5-994E-EEB677E292C3}" dt="2024-12-21T23:06:31.184" v="1590" actId="20577"/>
        <pc:sldMkLst>
          <pc:docMk/>
          <pc:sldMk cId="1990716763" sldId="279"/>
        </pc:sldMkLst>
        <pc:spChg chg="mod">
          <ac:chgData name="Kristopher Wilson" userId="d9235ecf0b42df88" providerId="LiveId" clId="{5020D20C-3E53-41A5-994E-EEB677E292C3}" dt="2024-12-21T23:06:31.184" v="1590" actId="20577"/>
          <ac:spMkLst>
            <pc:docMk/>
            <pc:sldMk cId="1990716763" sldId="279"/>
            <ac:spMk id="3" creationId="{613467C0-27B3-5984-4002-85B061A2C1A6}"/>
          </ac:spMkLst>
        </pc:spChg>
      </pc:sldChg>
      <pc:sldChg chg="new del">
        <pc:chgData name="Kristopher Wilson" userId="d9235ecf0b42df88" providerId="LiveId" clId="{5020D20C-3E53-41A5-994E-EEB677E292C3}" dt="2024-12-21T23:05:01.465" v="1306" actId="680"/>
        <pc:sldMkLst>
          <pc:docMk/>
          <pc:sldMk cId="2978997650" sldId="279"/>
        </pc:sldMkLst>
      </pc:sldChg>
      <pc:sldChg chg="modSp add mod">
        <pc:chgData name="Kristopher Wilson" userId="d9235ecf0b42df88" providerId="LiveId" clId="{5020D20C-3E53-41A5-994E-EEB677E292C3}" dt="2024-12-21T23:06:58.033" v="1680" actId="20577"/>
        <pc:sldMkLst>
          <pc:docMk/>
          <pc:sldMk cId="1993618158" sldId="280"/>
        </pc:sldMkLst>
        <pc:spChg chg="mod">
          <ac:chgData name="Kristopher Wilson" userId="d9235ecf0b42df88" providerId="LiveId" clId="{5020D20C-3E53-41A5-994E-EEB677E292C3}" dt="2024-12-21T23:06:58.033" v="1680" actId="20577"/>
          <ac:spMkLst>
            <pc:docMk/>
            <pc:sldMk cId="1993618158" sldId="280"/>
            <ac:spMk id="3" creationId="{BA6F9EA2-1518-65CD-27D0-A6AB492EB460}"/>
          </ac:spMkLst>
        </pc:spChg>
      </pc:sldChg>
      <pc:sldChg chg="modSp add del mod">
        <pc:chgData name="Kristopher Wilson" userId="d9235ecf0b42df88" providerId="LiveId" clId="{5020D20C-3E53-41A5-994E-EEB677E292C3}" dt="2024-12-21T23:07:56.624" v="1729" actId="47"/>
        <pc:sldMkLst>
          <pc:docMk/>
          <pc:sldMk cId="340047718" sldId="281"/>
        </pc:sldMkLst>
      </pc:sldChg>
      <pc:sldChg chg="modSp add mod">
        <pc:chgData name="Kristopher Wilson" userId="d9235ecf0b42df88" providerId="LiveId" clId="{5020D20C-3E53-41A5-994E-EEB677E292C3}" dt="2024-12-21T23:11:12.225" v="1946" actId="20577"/>
        <pc:sldMkLst>
          <pc:docMk/>
          <pc:sldMk cId="436788954" sldId="281"/>
        </pc:sldMkLst>
        <pc:spChg chg="mod">
          <ac:chgData name="Kristopher Wilson" userId="d9235ecf0b42df88" providerId="LiveId" clId="{5020D20C-3E53-41A5-994E-EEB677E292C3}" dt="2024-12-21T23:11:12.225" v="1946" actId="20577"/>
          <ac:spMkLst>
            <pc:docMk/>
            <pc:sldMk cId="436788954" sldId="281"/>
            <ac:spMk id="3" creationId="{73A713BE-9FA8-2CF5-8847-59CF4472C948}"/>
          </ac:spMkLst>
        </pc:spChg>
      </pc:sldChg>
      <pc:sldChg chg="modSp add mod ord">
        <pc:chgData name="Kristopher Wilson" userId="d9235ecf0b42df88" providerId="LiveId" clId="{5020D20C-3E53-41A5-994E-EEB677E292C3}" dt="2024-12-21T23:10:57.891" v="1942" actId="5793"/>
        <pc:sldMkLst>
          <pc:docMk/>
          <pc:sldMk cId="4123815107" sldId="282"/>
        </pc:sldMkLst>
        <pc:spChg chg="mod">
          <ac:chgData name="Kristopher Wilson" userId="d9235ecf0b42df88" providerId="LiveId" clId="{5020D20C-3E53-41A5-994E-EEB677E292C3}" dt="2024-12-21T23:10:57.891" v="1942" actId="5793"/>
          <ac:spMkLst>
            <pc:docMk/>
            <pc:sldMk cId="4123815107" sldId="282"/>
            <ac:spMk id="3" creationId="{7EF3D849-1B82-A698-76BD-09DAAF5333EF}"/>
          </ac:spMkLst>
        </pc:spChg>
      </pc:sldChg>
      <pc:sldChg chg="add">
        <pc:chgData name="Kristopher Wilson" userId="d9235ecf0b42df88" providerId="LiveId" clId="{5020D20C-3E53-41A5-994E-EEB677E292C3}" dt="2024-12-21T23:11:08.197" v="1943" actId="2890"/>
        <pc:sldMkLst>
          <pc:docMk/>
          <pc:sldMk cId="2616050693" sldId="283"/>
        </pc:sldMkLst>
      </pc:sldChg>
      <pc:sldChg chg="modSp add mod">
        <pc:chgData name="Kristopher Wilson" userId="d9235ecf0b42df88" providerId="LiveId" clId="{5020D20C-3E53-41A5-994E-EEB677E292C3}" dt="2024-12-21T23:58:53.531" v="3812" actId="114"/>
        <pc:sldMkLst>
          <pc:docMk/>
          <pc:sldMk cId="3366460609" sldId="284"/>
        </pc:sldMkLst>
        <pc:spChg chg="mod">
          <ac:chgData name="Kristopher Wilson" userId="d9235ecf0b42df88" providerId="LiveId" clId="{5020D20C-3E53-41A5-994E-EEB677E292C3}" dt="2024-12-21T23:58:53.531" v="3812" actId="114"/>
          <ac:spMkLst>
            <pc:docMk/>
            <pc:sldMk cId="3366460609" sldId="284"/>
            <ac:spMk id="3" creationId="{D9021F52-9C1F-303F-41EC-6EEC9A0F2CD6}"/>
          </ac:spMkLst>
        </pc:spChg>
      </pc:sldChg>
      <pc:sldChg chg="modSp add mod ord">
        <pc:chgData name="Kristopher Wilson" userId="d9235ecf0b42df88" providerId="LiveId" clId="{5020D20C-3E53-41A5-994E-EEB677E292C3}" dt="2024-12-21T23:13:27.704" v="1990" actId="20577"/>
        <pc:sldMkLst>
          <pc:docMk/>
          <pc:sldMk cId="816926912" sldId="285"/>
        </pc:sldMkLst>
        <pc:spChg chg="mod">
          <ac:chgData name="Kristopher Wilson" userId="d9235ecf0b42df88" providerId="LiveId" clId="{5020D20C-3E53-41A5-994E-EEB677E292C3}" dt="2024-12-21T23:13:27.704" v="1990" actId="20577"/>
          <ac:spMkLst>
            <pc:docMk/>
            <pc:sldMk cId="816926912" sldId="285"/>
            <ac:spMk id="3" creationId="{6EB5D472-A563-2965-EA6F-FA806AE627D5}"/>
          </ac:spMkLst>
        </pc:spChg>
      </pc:sldChg>
      <pc:sldChg chg="modSp add mod">
        <pc:chgData name="Kristopher Wilson" userId="d9235ecf0b42df88" providerId="LiveId" clId="{5020D20C-3E53-41A5-994E-EEB677E292C3}" dt="2024-12-23T03:26:55.980" v="3836" actId="20577"/>
        <pc:sldMkLst>
          <pc:docMk/>
          <pc:sldMk cId="1181845431" sldId="286"/>
        </pc:sldMkLst>
        <pc:spChg chg="mod">
          <ac:chgData name="Kristopher Wilson" userId="d9235ecf0b42df88" providerId="LiveId" clId="{5020D20C-3E53-41A5-994E-EEB677E292C3}" dt="2024-12-21T23:57:58.913" v="3799" actId="20577"/>
          <ac:spMkLst>
            <pc:docMk/>
            <pc:sldMk cId="1181845431" sldId="286"/>
            <ac:spMk id="2" creationId="{D5374FD7-6CC8-C110-7BD6-A03715FFD922}"/>
          </ac:spMkLst>
        </pc:spChg>
        <pc:spChg chg="mod">
          <ac:chgData name="Kristopher Wilson" userId="d9235ecf0b42df88" providerId="LiveId" clId="{5020D20C-3E53-41A5-994E-EEB677E292C3}" dt="2024-12-23T03:26:55.980" v="3836" actId="20577"/>
          <ac:spMkLst>
            <pc:docMk/>
            <pc:sldMk cId="1181845431" sldId="286"/>
            <ac:spMk id="3" creationId="{93AF2E06-ADFD-4C07-8F40-4DCD6E537236}"/>
          </ac:spMkLst>
        </pc:spChg>
      </pc:sldChg>
      <pc:sldChg chg="add">
        <pc:chgData name="Kristopher Wilson" userId="d9235ecf0b42df88" providerId="LiveId" clId="{5020D20C-3E53-41A5-994E-EEB677E292C3}" dt="2024-12-21T23:13:54.098" v="1995" actId="2890"/>
        <pc:sldMkLst>
          <pc:docMk/>
          <pc:sldMk cId="1622771399" sldId="287"/>
        </pc:sldMkLst>
      </pc:sldChg>
      <pc:sldChg chg="modSp add mod modNotesTx">
        <pc:chgData name="Kristopher Wilson" userId="d9235ecf0b42df88" providerId="LiveId" clId="{5020D20C-3E53-41A5-994E-EEB677E292C3}" dt="2024-12-23T03:27:14.476" v="3872" actId="20577"/>
        <pc:sldMkLst>
          <pc:docMk/>
          <pc:sldMk cId="2316342644" sldId="288"/>
        </pc:sldMkLst>
        <pc:spChg chg="mod">
          <ac:chgData name="Kristopher Wilson" userId="d9235ecf0b42df88" providerId="LiveId" clId="{5020D20C-3E53-41A5-994E-EEB677E292C3}" dt="2024-12-21T23:57:39.629" v="3797" actId="20577"/>
          <ac:spMkLst>
            <pc:docMk/>
            <pc:sldMk cId="2316342644" sldId="288"/>
            <ac:spMk id="2" creationId="{BE001372-1801-9186-75CF-F546FBAB0508}"/>
          </ac:spMkLst>
        </pc:spChg>
        <pc:spChg chg="mod">
          <ac:chgData name="Kristopher Wilson" userId="d9235ecf0b42df88" providerId="LiveId" clId="{5020D20C-3E53-41A5-994E-EEB677E292C3}" dt="2024-12-21T23:26:19.788" v="2718" actId="20577"/>
          <ac:spMkLst>
            <pc:docMk/>
            <pc:sldMk cId="2316342644" sldId="288"/>
            <ac:spMk id="3" creationId="{EBBFE19F-C6A0-F400-8CA5-6C900F885502}"/>
          </ac:spMkLst>
        </pc:spChg>
      </pc:sldChg>
      <pc:sldChg chg="modSp add mod modNotesTx">
        <pc:chgData name="Kristopher Wilson" userId="d9235ecf0b42df88" providerId="LiveId" clId="{5020D20C-3E53-41A5-994E-EEB677E292C3}" dt="2024-12-23T03:27:19.915" v="3893" actId="20577"/>
        <pc:sldMkLst>
          <pc:docMk/>
          <pc:sldMk cId="4035132302" sldId="289"/>
        </pc:sldMkLst>
        <pc:spChg chg="mod">
          <ac:chgData name="Kristopher Wilson" userId="d9235ecf0b42df88" providerId="LiveId" clId="{5020D20C-3E53-41A5-994E-EEB677E292C3}" dt="2024-12-21T23:57:32.766" v="3795" actId="20577"/>
          <ac:spMkLst>
            <pc:docMk/>
            <pc:sldMk cId="4035132302" sldId="289"/>
            <ac:spMk id="2" creationId="{958AC994-EEE8-A262-BBB1-C19E23CBB2ED}"/>
          </ac:spMkLst>
        </pc:spChg>
        <pc:spChg chg="mod">
          <ac:chgData name="Kristopher Wilson" userId="d9235ecf0b42df88" providerId="LiveId" clId="{5020D20C-3E53-41A5-994E-EEB677E292C3}" dt="2024-12-21T23:26:08.972" v="2717" actId="20577"/>
          <ac:spMkLst>
            <pc:docMk/>
            <pc:sldMk cId="4035132302" sldId="289"/>
            <ac:spMk id="3" creationId="{21A82464-6E08-6B12-BA78-3D3C5F2CAD45}"/>
          </ac:spMkLst>
        </pc:spChg>
      </pc:sldChg>
      <pc:sldChg chg="modSp add mod ord">
        <pc:chgData name="Kristopher Wilson" userId="d9235ecf0b42df88" providerId="LiveId" clId="{5020D20C-3E53-41A5-994E-EEB677E292C3}" dt="2024-12-21T23:26:04.862" v="2716" actId="20577"/>
        <pc:sldMkLst>
          <pc:docMk/>
          <pc:sldMk cId="3876551106" sldId="290"/>
        </pc:sldMkLst>
        <pc:spChg chg="mod">
          <ac:chgData name="Kristopher Wilson" userId="d9235ecf0b42df88" providerId="LiveId" clId="{5020D20C-3E53-41A5-994E-EEB677E292C3}" dt="2024-12-21T23:20:58.048" v="2234" actId="20577"/>
          <ac:spMkLst>
            <pc:docMk/>
            <pc:sldMk cId="3876551106" sldId="290"/>
            <ac:spMk id="2" creationId="{E9CE96A9-1994-73B7-0F92-6984EAC4BCF6}"/>
          </ac:spMkLst>
        </pc:spChg>
        <pc:spChg chg="mod">
          <ac:chgData name="Kristopher Wilson" userId="d9235ecf0b42df88" providerId="LiveId" clId="{5020D20C-3E53-41A5-994E-EEB677E292C3}" dt="2024-12-21T23:26:04.862" v="2716" actId="20577"/>
          <ac:spMkLst>
            <pc:docMk/>
            <pc:sldMk cId="3876551106" sldId="290"/>
            <ac:spMk id="3" creationId="{3CBF228F-9F61-814B-E3C3-D78C613F5357}"/>
          </ac:spMkLst>
        </pc:spChg>
      </pc:sldChg>
      <pc:sldChg chg="modSp add mod">
        <pc:chgData name="Kristopher Wilson" userId="d9235ecf0b42df88" providerId="LiveId" clId="{5020D20C-3E53-41A5-994E-EEB677E292C3}" dt="2024-12-21T23:57:15.114" v="3793" actId="20577"/>
        <pc:sldMkLst>
          <pc:docMk/>
          <pc:sldMk cId="1522484694" sldId="291"/>
        </pc:sldMkLst>
        <pc:spChg chg="mod">
          <ac:chgData name="Kristopher Wilson" userId="d9235ecf0b42df88" providerId="LiveId" clId="{5020D20C-3E53-41A5-994E-EEB677E292C3}" dt="2024-12-21T23:57:15.114" v="3793" actId="20577"/>
          <ac:spMkLst>
            <pc:docMk/>
            <pc:sldMk cId="1522484694" sldId="291"/>
            <ac:spMk id="3" creationId="{DD8330C7-6A76-082A-46C5-E08846F7EBB3}"/>
          </ac:spMkLst>
        </pc:spChg>
      </pc:sldChg>
      <pc:sldChg chg="modSp add mod ord">
        <pc:chgData name="Kristopher Wilson" userId="d9235ecf0b42df88" providerId="LiveId" clId="{5020D20C-3E53-41A5-994E-EEB677E292C3}" dt="2024-12-21T23:56:55.483" v="3787" actId="5793"/>
        <pc:sldMkLst>
          <pc:docMk/>
          <pc:sldMk cId="679513996" sldId="292"/>
        </pc:sldMkLst>
        <pc:spChg chg="mod">
          <ac:chgData name="Kristopher Wilson" userId="d9235ecf0b42df88" providerId="LiveId" clId="{5020D20C-3E53-41A5-994E-EEB677E292C3}" dt="2024-12-21T23:23:35.672" v="2568" actId="20577"/>
          <ac:spMkLst>
            <pc:docMk/>
            <pc:sldMk cId="679513996" sldId="292"/>
            <ac:spMk id="2" creationId="{92ED6A62-1296-4DCC-57D9-C77D39464D37}"/>
          </ac:spMkLst>
        </pc:spChg>
        <pc:spChg chg="mod">
          <ac:chgData name="Kristopher Wilson" userId="d9235ecf0b42df88" providerId="LiveId" clId="{5020D20C-3E53-41A5-994E-EEB677E292C3}" dt="2024-12-21T23:56:55.483" v="3787" actId="5793"/>
          <ac:spMkLst>
            <pc:docMk/>
            <pc:sldMk cId="679513996" sldId="292"/>
            <ac:spMk id="3" creationId="{023A0E05-6FBC-4443-565F-33A3329CA493}"/>
          </ac:spMkLst>
        </pc:spChg>
      </pc:sldChg>
      <pc:sldChg chg="modSp add mod">
        <pc:chgData name="Kristopher Wilson" userId="d9235ecf0b42df88" providerId="LiveId" clId="{5020D20C-3E53-41A5-994E-EEB677E292C3}" dt="2024-12-21T23:24:59.535" v="2670" actId="20577"/>
        <pc:sldMkLst>
          <pc:docMk/>
          <pc:sldMk cId="3963218690" sldId="293"/>
        </pc:sldMkLst>
        <pc:spChg chg="mod">
          <ac:chgData name="Kristopher Wilson" userId="d9235ecf0b42df88" providerId="LiveId" clId="{5020D20C-3E53-41A5-994E-EEB677E292C3}" dt="2024-12-21T23:24:59.535" v="2670" actId="20577"/>
          <ac:spMkLst>
            <pc:docMk/>
            <pc:sldMk cId="3963218690" sldId="293"/>
            <ac:spMk id="3" creationId="{EAE189EC-84A1-2029-578E-4FCF6AEED87E}"/>
          </ac:spMkLst>
        </pc:spChg>
      </pc:sldChg>
      <pc:sldChg chg="modSp add mod">
        <pc:chgData name="Kristopher Wilson" userId="d9235ecf0b42df88" providerId="LiveId" clId="{5020D20C-3E53-41A5-994E-EEB677E292C3}" dt="2024-12-21T23:25:39.439" v="2712" actId="20577"/>
        <pc:sldMkLst>
          <pc:docMk/>
          <pc:sldMk cId="1981443278" sldId="294"/>
        </pc:sldMkLst>
        <pc:spChg chg="mod">
          <ac:chgData name="Kristopher Wilson" userId="d9235ecf0b42df88" providerId="LiveId" clId="{5020D20C-3E53-41A5-994E-EEB677E292C3}" dt="2024-12-21T23:25:39.439" v="2712" actId="20577"/>
          <ac:spMkLst>
            <pc:docMk/>
            <pc:sldMk cId="1981443278" sldId="294"/>
            <ac:spMk id="3" creationId="{52BBF0D7-D747-33C7-3697-F377FD56280A}"/>
          </ac:spMkLst>
        </pc:spChg>
      </pc:sldChg>
      <pc:sldChg chg="modSp add mod ord">
        <pc:chgData name="Kristopher Wilson" userId="d9235ecf0b42df88" providerId="LiveId" clId="{5020D20C-3E53-41A5-994E-EEB677E292C3}" dt="2024-12-21T23:25:34.475" v="2711" actId="20577"/>
        <pc:sldMkLst>
          <pc:docMk/>
          <pc:sldMk cId="989147322" sldId="295"/>
        </pc:sldMkLst>
        <pc:spChg chg="mod">
          <ac:chgData name="Kristopher Wilson" userId="d9235ecf0b42df88" providerId="LiveId" clId="{5020D20C-3E53-41A5-994E-EEB677E292C3}" dt="2024-12-21T23:25:34.475" v="2711" actId="20577"/>
          <ac:spMkLst>
            <pc:docMk/>
            <pc:sldMk cId="989147322" sldId="295"/>
            <ac:spMk id="3" creationId="{771251A6-AFD0-5919-3B31-4E56B1A8F942}"/>
          </ac:spMkLst>
        </pc:spChg>
      </pc:sldChg>
      <pc:sldChg chg="modSp add mod">
        <pc:chgData name="Kristopher Wilson" userId="d9235ecf0b42df88" providerId="LiveId" clId="{5020D20C-3E53-41A5-994E-EEB677E292C3}" dt="2024-12-21T23:31:00.789" v="2928" actId="20577"/>
        <pc:sldMkLst>
          <pc:docMk/>
          <pc:sldMk cId="2923286288" sldId="296"/>
        </pc:sldMkLst>
        <pc:spChg chg="mod">
          <ac:chgData name="Kristopher Wilson" userId="d9235ecf0b42df88" providerId="LiveId" clId="{5020D20C-3E53-41A5-994E-EEB677E292C3}" dt="2024-12-21T23:31:00.789" v="2928" actId="20577"/>
          <ac:spMkLst>
            <pc:docMk/>
            <pc:sldMk cId="2923286288" sldId="296"/>
            <ac:spMk id="3" creationId="{C0F6C96A-BFA1-F095-DFDF-9CDE256DB5FD}"/>
          </ac:spMkLst>
        </pc:spChg>
      </pc:sldChg>
      <pc:sldChg chg="modSp add mod">
        <pc:chgData name="Kristopher Wilson" userId="d9235ecf0b42df88" providerId="LiveId" clId="{5020D20C-3E53-41A5-994E-EEB677E292C3}" dt="2024-12-21T23:30:58.500" v="2927" actId="20577"/>
        <pc:sldMkLst>
          <pc:docMk/>
          <pc:sldMk cId="1769890543" sldId="297"/>
        </pc:sldMkLst>
        <pc:spChg chg="mod">
          <ac:chgData name="Kristopher Wilson" userId="d9235ecf0b42df88" providerId="LiveId" clId="{5020D20C-3E53-41A5-994E-EEB677E292C3}" dt="2024-12-21T23:30:58.500" v="2927" actId="20577"/>
          <ac:spMkLst>
            <pc:docMk/>
            <pc:sldMk cId="1769890543" sldId="297"/>
            <ac:spMk id="3" creationId="{0CB7BAD6-F500-19EB-08E6-15C5364A1CEB}"/>
          </ac:spMkLst>
        </pc:spChg>
      </pc:sldChg>
      <pc:sldChg chg="modSp add mod">
        <pc:chgData name="Kristopher Wilson" userId="d9235ecf0b42df88" providerId="LiveId" clId="{5020D20C-3E53-41A5-994E-EEB677E292C3}" dt="2024-12-21T23:36:19.314" v="3438" actId="20577"/>
        <pc:sldMkLst>
          <pc:docMk/>
          <pc:sldMk cId="3648429014" sldId="298"/>
        </pc:sldMkLst>
        <pc:spChg chg="mod">
          <ac:chgData name="Kristopher Wilson" userId="d9235ecf0b42df88" providerId="LiveId" clId="{5020D20C-3E53-41A5-994E-EEB677E292C3}" dt="2024-12-21T23:36:19.314" v="3438" actId="20577"/>
          <ac:spMkLst>
            <pc:docMk/>
            <pc:sldMk cId="3648429014" sldId="298"/>
            <ac:spMk id="3" creationId="{5607464F-D99F-CA71-2B04-F5541CB75838}"/>
          </ac:spMkLst>
        </pc:spChg>
      </pc:sldChg>
      <pc:sldChg chg="modSp add mod">
        <pc:chgData name="Kristopher Wilson" userId="d9235ecf0b42df88" providerId="LiveId" clId="{5020D20C-3E53-41A5-994E-EEB677E292C3}" dt="2024-12-21T23:36:47.658" v="3446" actId="20577"/>
        <pc:sldMkLst>
          <pc:docMk/>
          <pc:sldMk cId="2225648882" sldId="299"/>
        </pc:sldMkLst>
        <pc:spChg chg="mod">
          <ac:chgData name="Kristopher Wilson" userId="d9235ecf0b42df88" providerId="LiveId" clId="{5020D20C-3E53-41A5-994E-EEB677E292C3}" dt="2024-12-21T23:36:47.658" v="3446" actId="20577"/>
          <ac:spMkLst>
            <pc:docMk/>
            <pc:sldMk cId="2225648882" sldId="299"/>
            <ac:spMk id="3" creationId="{3A9F9BC1-72F6-1898-BB60-DEA0E33BBB51}"/>
          </ac:spMkLst>
        </pc:spChg>
      </pc:sldChg>
      <pc:sldChg chg="add del">
        <pc:chgData name="Kristopher Wilson" userId="d9235ecf0b42df88" providerId="LiveId" clId="{5020D20C-3E53-41A5-994E-EEB677E292C3}" dt="2024-12-21T23:36:36.250" v="3441" actId="2890"/>
        <pc:sldMkLst>
          <pc:docMk/>
          <pc:sldMk cId="2764151307" sldId="300"/>
        </pc:sldMkLst>
      </pc:sldChg>
      <pc:sldChg chg="add">
        <pc:chgData name="Kristopher Wilson" userId="d9235ecf0b42df88" providerId="LiveId" clId="{5020D20C-3E53-41A5-994E-EEB677E292C3}" dt="2024-12-21T23:36:40.031" v="3443" actId="2890"/>
        <pc:sldMkLst>
          <pc:docMk/>
          <pc:sldMk cId="2928614879" sldId="300"/>
        </pc:sldMkLst>
      </pc:sldChg>
      <pc:sldChg chg="modSp add mod">
        <pc:chgData name="Kristopher Wilson" userId="d9235ecf0b42df88" providerId="LiveId" clId="{5020D20C-3E53-41A5-994E-EEB677E292C3}" dt="2024-12-21T23:37:08.872" v="3450" actId="20577"/>
        <pc:sldMkLst>
          <pc:docMk/>
          <pc:sldMk cId="3435593851" sldId="301"/>
        </pc:sldMkLst>
        <pc:spChg chg="mod">
          <ac:chgData name="Kristopher Wilson" userId="d9235ecf0b42df88" providerId="LiveId" clId="{5020D20C-3E53-41A5-994E-EEB677E292C3}" dt="2024-12-21T23:37:08.872" v="3450" actId="20577"/>
          <ac:spMkLst>
            <pc:docMk/>
            <pc:sldMk cId="3435593851" sldId="301"/>
            <ac:spMk id="3" creationId="{53841077-11AB-28CC-62F1-DCBE0ECF418C}"/>
          </ac:spMkLst>
        </pc:spChg>
      </pc:sldChg>
      <pc:sldChg chg="modSp add mod">
        <pc:chgData name="Kristopher Wilson" userId="d9235ecf0b42df88" providerId="LiveId" clId="{5020D20C-3E53-41A5-994E-EEB677E292C3}" dt="2024-12-21T23:37:13.945" v="3451" actId="20577"/>
        <pc:sldMkLst>
          <pc:docMk/>
          <pc:sldMk cId="3218717936" sldId="302"/>
        </pc:sldMkLst>
        <pc:spChg chg="mod">
          <ac:chgData name="Kristopher Wilson" userId="d9235ecf0b42df88" providerId="LiveId" clId="{5020D20C-3E53-41A5-994E-EEB677E292C3}" dt="2024-12-21T23:37:13.945" v="3451" actId="20577"/>
          <ac:spMkLst>
            <pc:docMk/>
            <pc:sldMk cId="3218717936" sldId="302"/>
            <ac:spMk id="3" creationId="{2787EFD5-5E56-C652-2B4E-0F18513D25C7}"/>
          </ac:spMkLst>
        </pc:spChg>
      </pc:sldChg>
      <pc:sldChg chg="modSp add mod">
        <pc:chgData name="Kristopher Wilson" userId="d9235ecf0b42df88" providerId="LiveId" clId="{5020D20C-3E53-41A5-994E-EEB677E292C3}" dt="2024-12-21T23:37:57.102" v="3477" actId="20577"/>
        <pc:sldMkLst>
          <pc:docMk/>
          <pc:sldMk cId="2223618688" sldId="303"/>
        </pc:sldMkLst>
        <pc:spChg chg="mod">
          <ac:chgData name="Kristopher Wilson" userId="d9235ecf0b42df88" providerId="LiveId" clId="{5020D20C-3E53-41A5-994E-EEB677E292C3}" dt="2024-12-21T23:37:57.102" v="3477" actId="20577"/>
          <ac:spMkLst>
            <pc:docMk/>
            <pc:sldMk cId="2223618688" sldId="303"/>
            <ac:spMk id="3" creationId="{9EAE9B8E-40EF-C579-6C9E-CB719339BCEB}"/>
          </ac:spMkLst>
        </pc:spChg>
      </pc:sldChg>
      <pc:sldChg chg="modSp add mod">
        <pc:chgData name="Kristopher Wilson" userId="d9235ecf0b42df88" providerId="LiveId" clId="{5020D20C-3E53-41A5-994E-EEB677E292C3}" dt="2024-12-21T23:39:04.410" v="3556" actId="20577"/>
        <pc:sldMkLst>
          <pc:docMk/>
          <pc:sldMk cId="3954241241" sldId="304"/>
        </pc:sldMkLst>
        <pc:spChg chg="mod">
          <ac:chgData name="Kristopher Wilson" userId="d9235ecf0b42df88" providerId="LiveId" clId="{5020D20C-3E53-41A5-994E-EEB677E292C3}" dt="2024-12-21T23:39:04.410" v="3556" actId="20577"/>
          <ac:spMkLst>
            <pc:docMk/>
            <pc:sldMk cId="3954241241" sldId="304"/>
            <ac:spMk id="3" creationId="{D848CF1E-C5C3-A76F-589E-24CE25E68DB9}"/>
          </ac:spMkLst>
        </pc:spChg>
      </pc:sldChg>
      <pc:sldChg chg="modSp add mod">
        <pc:chgData name="Kristopher Wilson" userId="d9235ecf0b42df88" providerId="LiveId" clId="{5020D20C-3E53-41A5-994E-EEB677E292C3}" dt="2024-12-21T23:56:25.473" v="3782" actId="403"/>
        <pc:sldMkLst>
          <pc:docMk/>
          <pc:sldMk cId="3601568719" sldId="305"/>
        </pc:sldMkLst>
        <pc:spChg chg="mod">
          <ac:chgData name="Kristopher Wilson" userId="d9235ecf0b42df88" providerId="LiveId" clId="{5020D20C-3E53-41A5-994E-EEB677E292C3}" dt="2024-12-21T23:56:25.473" v="3782" actId="403"/>
          <ac:spMkLst>
            <pc:docMk/>
            <pc:sldMk cId="3601568719" sldId="305"/>
            <ac:spMk id="3" creationId="{9FE113F8-D5B9-6CA9-70F1-255627482CF5}"/>
          </ac:spMkLst>
        </pc:spChg>
      </pc:sldChg>
      <pc:sldChg chg="modSp add mod">
        <pc:chgData name="Kristopher Wilson" userId="d9235ecf0b42df88" providerId="LiveId" clId="{5020D20C-3E53-41A5-994E-EEB677E292C3}" dt="2024-12-21T23:40:19.295" v="3676" actId="20577"/>
        <pc:sldMkLst>
          <pc:docMk/>
          <pc:sldMk cId="3778556512" sldId="306"/>
        </pc:sldMkLst>
        <pc:spChg chg="mod">
          <ac:chgData name="Kristopher Wilson" userId="d9235ecf0b42df88" providerId="LiveId" clId="{5020D20C-3E53-41A5-994E-EEB677E292C3}" dt="2024-12-21T23:40:19.295" v="3676" actId="20577"/>
          <ac:spMkLst>
            <pc:docMk/>
            <pc:sldMk cId="3778556512" sldId="306"/>
            <ac:spMk id="3" creationId="{F851DE0E-7FBB-5088-45A4-C88B2C951827}"/>
          </ac:spMkLst>
        </pc:spChg>
      </pc:sldChg>
      <pc:sldChg chg="modSp add mod">
        <pc:chgData name="Kristopher Wilson" userId="d9235ecf0b42df88" providerId="LiveId" clId="{5020D20C-3E53-41A5-994E-EEB677E292C3}" dt="2024-12-21T23:40:56.442" v="3730" actId="20577"/>
        <pc:sldMkLst>
          <pc:docMk/>
          <pc:sldMk cId="4075359980" sldId="307"/>
        </pc:sldMkLst>
        <pc:spChg chg="mod">
          <ac:chgData name="Kristopher Wilson" userId="d9235ecf0b42df88" providerId="LiveId" clId="{5020D20C-3E53-41A5-994E-EEB677E292C3}" dt="2024-12-21T23:40:56.442" v="3730" actId="20577"/>
          <ac:spMkLst>
            <pc:docMk/>
            <pc:sldMk cId="4075359980" sldId="307"/>
            <ac:spMk id="3" creationId="{67B7C064-0699-D40E-6929-3CD7A30D03BD}"/>
          </ac:spMkLst>
        </pc:spChg>
      </pc:sldChg>
      <pc:sldChg chg="add del">
        <pc:chgData name="Kristopher Wilson" userId="d9235ecf0b42df88" providerId="LiveId" clId="{5020D20C-3E53-41A5-994E-EEB677E292C3}" dt="2024-12-21T23:56:46.376" v="3784" actId="2890"/>
        <pc:sldMkLst>
          <pc:docMk/>
          <pc:sldMk cId="2354068113" sldId="308"/>
        </pc:sldMkLst>
      </pc:sldChg>
      <pc:sldChg chg="add">
        <pc:chgData name="Kristopher Wilson" userId="d9235ecf0b42df88" providerId="LiveId" clId="{5020D20C-3E53-41A5-994E-EEB677E292C3}" dt="2024-12-21T23:56:51.993" v="3785" actId="2890"/>
        <pc:sldMkLst>
          <pc:docMk/>
          <pc:sldMk cId="3620650595" sldId="308"/>
        </pc:sldMkLst>
      </pc:sldChg>
      <pc:sldChg chg="add">
        <pc:chgData name="Kristopher Wilson" userId="d9235ecf0b42df88" providerId="LiveId" clId="{5020D20C-3E53-41A5-994E-EEB677E292C3}" dt="2024-12-21T23:57:09.583" v="3788" actId="2890"/>
        <pc:sldMkLst>
          <pc:docMk/>
          <pc:sldMk cId="1761348202" sldId="309"/>
        </pc:sldMkLst>
      </pc:sldChg>
      <pc:sldChg chg="modSp new mod">
        <pc:chgData name="Kristopher Wilson" userId="d9235ecf0b42df88" providerId="LiveId" clId="{5020D20C-3E53-41A5-994E-EEB677E292C3}" dt="2024-12-23T03:28:27.328" v="3930" actId="20577"/>
        <pc:sldMkLst>
          <pc:docMk/>
          <pc:sldMk cId="567612775" sldId="310"/>
        </pc:sldMkLst>
      </pc:sldChg>
      <pc:sldChg chg="modSp new mod">
        <pc:chgData name="Kristopher Wilson" userId="d9235ecf0b42df88" providerId="LiveId" clId="{5020D20C-3E53-41A5-994E-EEB677E292C3}" dt="2024-12-23T03:28:41.352" v="3968" actId="20577"/>
        <pc:sldMkLst>
          <pc:docMk/>
          <pc:sldMk cId="3490502577" sldId="311"/>
        </pc:sldMkLst>
      </pc:sldChg>
      <pc:sldChg chg="modSp new mod">
        <pc:chgData name="Kristopher Wilson" userId="d9235ecf0b42df88" providerId="LiveId" clId="{5020D20C-3E53-41A5-994E-EEB677E292C3}" dt="2024-12-23T03:29:16.264" v="4044" actId="20577"/>
        <pc:sldMkLst>
          <pc:docMk/>
          <pc:sldMk cId="3238990568" sldId="312"/>
        </pc:sldMkLst>
      </pc:sldChg>
      <pc:sldChg chg="modSp new mod">
        <pc:chgData name="Kristopher Wilson" userId="d9235ecf0b42df88" providerId="LiveId" clId="{5020D20C-3E53-41A5-994E-EEB677E292C3}" dt="2024-12-23T03:29:04.475" v="4005" actId="20577"/>
        <pc:sldMkLst>
          <pc:docMk/>
          <pc:sldMk cId="3753935443" sldId="313"/>
        </pc:sldMkLst>
        <pc:spChg chg="mod">
          <ac:chgData name="Kristopher Wilson" userId="d9235ecf0b42df88" providerId="LiveId" clId="{5020D20C-3E53-41A5-994E-EEB677E292C3}" dt="2024-12-23T03:29:04.475" v="4005" actId="20577"/>
          <ac:spMkLst>
            <pc:docMk/>
            <pc:sldMk cId="3753935443" sldId="313"/>
            <ac:spMk id="3" creationId="{B8EB9AF8-28B0-7343-5437-7F20DA88AF37}"/>
          </ac:spMkLst>
        </pc:spChg>
      </pc:sldChg>
      <pc:sldChg chg="modSp new mod">
        <pc:chgData name="Kristopher Wilson" userId="d9235ecf0b42df88" providerId="LiveId" clId="{5020D20C-3E53-41A5-994E-EEB677E292C3}" dt="2024-12-23T03:29:43.200" v="4085" actId="20577"/>
        <pc:sldMkLst>
          <pc:docMk/>
          <pc:sldMk cId="211685342" sldId="314"/>
        </pc:sldMkLst>
      </pc:sldChg>
      <pc:sldChg chg="modSp new mod">
        <pc:chgData name="Kristopher Wilson" userId="d9235ecf0b42df88" providerId="LiveId" clId="{5020D20C-3E53-41A5-994E-EEB677E292C3}" dt="2024-12-23T03:30:10.302" v="4148" actId="20577"/>
        <pc:sldMkLst>
          <pc:docMk/>
          <pc:sldMk cId="4138635632" sldId="315"/>
        </pc:sldMkLst>
      </pc:sldChg>
      <pc:sldChg chg="modSp new mod">
        <pc:chgData name="Kristopher Wilson" userId="d9235ecf0b42df88" providerId="LiveId" clId="{5020D20C-3E53-41A5-994E-EEB677E292C3}" dt="2024-12-23T03:31:04.827" v="4181" actId="20577"/>
        <pc:sldMkLst>
          <pc:docMk/>
          <pc:sldMk cId="2704533496" sldId="316"/>
        </pc:sldMkLst>
      </pc:sldChg>
      <pc:sldChg chg="modSp new mod">
        <pc:chgData name="Kristopher Wilson" userId="d9235ecf0b42df88" providerId="LiveId" clId="{5020D20C-3E53-41A5-994E-EEB677E292C3}" dt="2024-12-23T03:31:21.370" v="4219" actId="5793"/>
        <pc:sldMkLst>
          <pc:docMk/>
          <pc:sldMk cId="3498946490" sldId="317"/>
        </pc:sldMkLst>
        <pc:spChg chg="mod">
          <ac:chgData name="Kristopher Wilson" userId="d9235ecf0b42df88" providerId="LiveId" clId="{5020D20C-3E53-41A5-994E-EEB677E292C3}" dt="2024-12-23T03:31:19.627" v="4218" actId="20577"/>
          <ac:spMkLst>
            <pc:docMk/>
            <pc:sldMk cId="3498946490" sldId="317"/>
            <ac:spMk id="2" creationId="{FD0D070A-F66E-9B9D-669B-FE0C1060C4C9}"/>
          </ac:spMkLst>
        </pc:spChg>
        <pc:spChg chg="mod">
          <ac:chgData name="Kristopher Wilson" userId="d9235ecf0b42df88" providerId="LiveId" clId="{5020D20C-3E53-41A5-994E-EEB677E292C3}" dt="2024-12-23T03:31:21.370" v="4219" actId="5793"/>
          <ac:spMkLst>
            <pc:docMk/>
            <pc:sldMk cId="3498946490" sldId="317"/>
            <ac:spMk id="3" creationId="{41938072-D7F2-B06E-8E9C-00B455DD474A}"/>
          </ac:spMkLst>
        </pc:spChg>
      </pc:sldChg>
      <pc:sldChg chg="modSp new mod">
        <pc:chgData name="Kristopher Wilson" userId="d9235ecf0b42df88" providerId="LiveId" clId="{5020D20C-3E53-41A5-994E-EEB677E292C3}" dt="2024-12-23T03:31:35.550" v="4263" actId="20577"/>
        <pc:sldMkLst>
          <pc:docMk/>
          <pc:sldMk cId="4236198678" sldId="318"/>
        </pc:sldMkLst>
        <pc:spChg chg="mod">
          <ac:chgData name="Kristopher Wilson" userId="d9235ecf0b42df88" providerId="LiveId" clId="{5020D20C-3E53-41A5-994E-EEB677E292C3}" dt="2024-12-23T03:31:35.550" v="4263" actId="20577"/>
          <ac:spMkLst>
            <pc:docMk/>
            <pc:sldMk cId="4236198678" sldId="318"/>
            <ac:spMk id="2" creationId="{3A4D2D10-DB96-861E-D58F-E16F4048AB6D}"/>
          </ac:spMkLst>
        </pc:spChg>
      </pc:sldChg>
      <pc:sldChg chg="modSp add mod ord">
        <pc:chgData name="Kristopher Wilson" userId="d9235ecf0b42df88" providerId="LiveId" clId="{5020D20C-3E53-41A5-994E-EEB677E292C3}" dt="2024-12-23T03:39:30.600" v="4274" actId="120"/>
        <pc:sldMkLst>
          <pc:docMk/>
          <pc:sldMk cId="2579033125" sldId="319"/>
        </pc:sldMkLst>
        <pc:spChg chg="mod">
          <ac:chgData name="Kristopher Wilson" userId="d9235ecf0b42df88" providerId="LiveId" clId="{5020D20C-3E53-41A5-994E-EEB677E292C3}" dt="2024-12-23T03:39:30.600" v="4274" actId="120"/>
          <ac:spMkLst>
            <pc:docMk/>
            <pc:sldMk cId="2579033125" sldId="319"/>
            <ac:spMk id="2" creationId="{EC3E0F93-C35A-D204-5AB6-96589EDCB3FC}"/>
          </ac:spMkLst>
        </pc:spChg>
      </pc:sldChg>
      <pc:sldChg chg="addSp delSp modSp new mod">
        <pc:chgData name="Kristopher Wilson" userId="d9235ecf0b42df88" providerId="LiveId" clId="{5020D20C-3E53-41A5-994E-EEB677E292C3}" dt="2024-12-23T03:50:26.059" v="4529" actId="478"/>
        <pc:sldMkLst>
          <pc:docMk/>
          <pc:sldMk cId="858770862" sldId="320"/>
        </pc:sldMkLst>
        <pc:spChg chg="mod">
          <ac:chgData name="Kristopher Wilson" userId="d9235ecf0b42df88" providerId="LiveId" clId="{5020D20C-3E53-41A5-994E-EEB677E292C3}" dt="2024-12-23T03:49:23.090" v="4526" actId="404"/>
          <ac:spMkLst>
            <pc:docMk/>
            <pc:sldMk cId="858770862" sldId="320"/>
            <ac:spMk id="2" creationId="{CF042282-E5AA-B9FE-D9A3-1015E1B69164}"/>
          </ac:spMkLst>
        </pc:spChg>
        <pc:spChg chg="add mod">
          <ac:chgData name="Kristopher Wilson" userId="d9235ecf0b42df88" providerId="LiveId" clId="{5020D20C-3E53-41A5-994E-EEB677E292C3}" dt="2024-12-23T03:50:26.059" v="4529" actId="478"/>
          <ac:spMkLst>
            <pc:docMk/>
            <pc:sldMk cId="858770862" sldId="320"/>
            <ac:spMk id="5" creationId="{CE5179F1-4FAD-9FB4-CB88-7A9EB81B32EC}"/>
          </ac:spMkLst>
        </pc:spChg>
      </pc:sldChg>
      <pc:sldChg chg="modSp add mod">
        <pc:chgData name="Kristopher Wilson" userId="d9235ecf0b42df88" providerId="LiveId" clId="{5020D20C-3E53-41A5-994E-EEB677E292C3}" dt="2024-12-23T03:50:34.046" v="4530" actId="20577"/>
        <pc:sldMkLst>
          <pc:docMk/>
          <pc:sldMk cId="159208069" sldId="321"/>
        </pc:sldMkLst>
        <pc:spChg chg="mod">
          <ac:chgData name="Kristopher Wilson" userId="d9235ecf0b42df88" providerId="LiveId" clId="{5020D20C-3E53-41A5-994E-EEB677E292C3}" dt="2024-12-23T03:50:34.046" v="4530" actId="20577"/>
          <ac:spMkLst>
            <pc:docMk/>
            <pc:sldMk cId="159208069" sldId="321"/>
            <ac:spMk id="3" creationId="{872BC526-6FF8-AA5C-AF1B-A6020A1992A9}"/>
          </ac:spMkLst>
        </pc:spChg>
      </pc:sldChg>
      <pc:sldChg chg="add">
        <pc:chgData name="Kristopher Wilson" userId="d9235ecf0b42df88" providerId="LiveId" clId="{5020D20C-3E53-41A5-994E-EEB677E292C3}" dt="2024-12-23T03:49:40.463" v="4528" actId="2890"/>
        <pc:sldMkLst>
          <pc:docMk/>
          <pc:sldMk cId="3915285650" sldId="322"/>
        </pc:sldMkLst>
      </pc:sldChg>
      <pc:sldChg chg="modSp add mod">
        <pc:chgData name="Kristopher Wilson" userId="d9235ecf0b42df88" providerId="LiveId" clId="{5020D20C-3E53-41A5-994E-EEB677E292C3}" dt="2024-12-23T03:51:03.621" v="4534" actId="20577"/>
        <pc:sldMkLst>
          <pc:docMk/>
          <pc:sldMk cId="3782467395" sldId="323"/>
        </pc:sldMkLst>
        <pc:spChg chg="mod">
          <ac:chgData name="Kristopher Wilson" userId="d9235ecf0b42df88" providerId="LiveId" clId="{5020D20C-3E53-41A5-994E-EEB677E292C3}" dt="2024-12-23T03:51:03.621" v="4534" actId="20577"/>
          <ac:spMkLst>
            <pc:docMk/>
            <pc:sldMk cId="3782467395" sldId="323"/>
            <ac:spMk id="3" creationId="{60FC461A-1603-E5E0-E26B-DCB986B0CB9E}"/>
          </ac:spMkLst>
        </pc:spChg>
      </pc:sldChg>
      <pc:sldChg chg="modSp add mod">
        <pc:chgData name="Kristopher Wilson" userId="d9235ecf0b42df88" providerId="LiveId" clId="{5020D20C-3E53-41A5-994E-EEB677E292C3}" dt="2024-12-23T03:51:07.969" v="4535" actId="20577"/>
        <pc:sldMkLst>
          <pc:docMk/>
          <pc:sldMk cId="3041388678" sldId="324"/>
        </pc:sldMkLst>
        <pc:spChg chg="mod">
          <ac:chgData name="Kristopher Wilson" userId="d9235ecf0b42df88" providerId="LiveId" clId="{5020D20C-3E53-41A5-994E-EEB677E292C3}" dt="2024-12-23T03:51:07.969" v="4535" actId="20577"/>
          <ac:spMkLst>
            <pc:docMk/>
            <pc:sldMk cId="3041388678" sldId="324"/>
            <ac:spMk id="3" creationId="{78615006-76EE-28FB-7856-FE177687C3B2}"/>
          </ac:spMkLst>
        </pc:spChg>
      </pc:sldChg>
      <pc:sldChg chg="add replId">
        <pc:chgData name="Kristopher Wilson" userId="d9235ecf0b42df88" providerId="LiveId" clId="{5020D20C-3E53-41A5-994E-EEB677E292C3}" dt="2024-12-23T03:50:55.756" v="4532" actId="2890"/>
        <pc:sldMkLst>
          <pc:docMk/>
          <pc:sldMk cId="3501753676" sldId="325"/>
        </pc:sldMkLst>
      </pc:sldChg>
      <pc:sldChg chg="modSp add mod ord">
        <pc:chgData name="Kristopher Wilson" userId="d9235ecf0b42df88" providerId="LiveId" clId="{5020D20C-3E53-41A5-994E-EEB677E292C3}" dt="2024-12-23T03:51:29.822" v="4539"/>
        <pc:sldMkLst>
          <pc:docMk/>
          <pc:sldMk cId="599783447" sldId="326"/>
        </pc:sldMkLst>
        <pc:spChg chg="mod">
          <ac:chgData name="Kristopher Wilson" userId="d9235ecf0b42df88" providerId="LiveId" clId="{5020D20C-3E53-41A5-994E-EEB677E292C3}" dt="2024-12-23T03:51:23.399" v="4537" actId="20577"/>
          <ac:spMkLst>
            <pc:docMk/>
            <pc:sldMk cId="599783447" sldId="326"/>
            <ac:spMk id="3" creationId="{8F04BDDC-09B5-B9F5-D5CE-54E52064FD1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FE161E-5058-4545-B741-F160A72BF34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0E1AA2-9D2C-4D2F-8510-A5D877B97A30}">
      <dgm:prSet phldrT="[Text]" custT="1"/>
      <dgm:spPr/>
      <dgm:t>
        <a:bodyPr/>
        <a:lstStyle/>
        <a:p>
          <a:r>
            <a:rPr lang="en-US" sz="2800" dirty="0"/>
            <a:t>Statistical Learning</a:t>
          </a:r>
        </a:p>
      </dgm:t>
    </dgm:pt>
    <dgm:pt modelId="{FC1F27DB-6102-407A-8BD6-4BA547281B44}" type="parTrans" cxnId="{074EEA1E-3E64-498B-89C2-7BC18A73BF5B}">
      <dgm:prSet/>
      <dgm:spPr/>
      <dgm:t>
        <a:bodyPr/>
        <a:lstStyle/>
        <a:p>
          <a:endParaRPr lang="en-US"/>
        </a:p>
      </dgm:t>
    </dgm:pt>
    <dgm:pt modelId="{2DD3C0B5-22D4-4DBB-A233-F2A90972443A}" type="sibTrans" cxnId="{074EEA1E-3E64-498B-89C2-7BC18A73BF5B}">
      <dgm:prSet/>
      <dgm:spPr/>
      <dgm:t>
        <a:bodyPr/>
        <a:lstStyle/>
        <a:p>
          <a:endParaRPr lang="en-US"/>
        </a:p>
      </dgm:t>
    </dgm:pt>
    <dgm:pt modelId="{4FA99D85-5B1B-4BDC-A2C0-9345CBF6690A}">
      <dgm:prSet phldrT="[Text]" custT="1"/>
      <dgm:spPr/>
      <dgm:t>
        <a:bodyPr/>
        <a:lstStyle/>
        <a:p>
          <a:r>
            <a:rPr lang="en-US" sz="2800" dirty="0"/>
            <a:t>Supervised</a:t>
          </a:r>
        </a:p>
      </dgm:t>
    </dgm:pt>
    <dgm:pt modelId="{00FD500B-A02D-4DEB-8472-F7BEB8A376D4}" type="parTrans" cxnId="{5CE28ED3-A6A8-4CF5-A419-2E1D22045230}">
      <dgm:prSet/>
      <dgm:spPr/>
      <dgm:t>
        <a:bodyPr/>
        <a:lstStyle/>
        <a:p>
          <a:endParaRPr lang="en-US" sz="2800"/>
        </a:p>
      </dgm:t>
    </dgm:pt>
    <dgm:pt modelId="{5F4F6AC3-43DA-4EB2-8674-09F21DFC0D56}" type="sibTrans" cxnId="{5CE28ED3-A6A8-4CF5-A419-2E1D22045230}">
      <dgm:prSet/>
      <dgm:spPr/>
      <dgm:t>
        <a:bodyPr/>
        <a:lstStyle/>
        <a:p>
          <a:endParaRPr lang="en-US"/>
        </a:p>
      </dgm:t>
    </dgm:pt>
    <dgm:pt modelId="{8825F70F-1AE5-4B40-BB02-6B9231B58EFC}">
      <dgm:prSet phldrT="[Text]" custT="1"/>
      <dgm:spPr/>
      <dgm:t>
        <a:bodyPr/>
        <a:lstStyle/>
        <a:p>
          <a:r>
            <a:rPr lang="en-US" sz="2800" dirty="0"/>
            <a:t>Unsupervised</a:t>
          </a:r>
        </a:p>
      </dgm:t>
    </dgm:pt>
    <dgm:pt modelId="{C15EA553-06E1-4415-95FE-0783809DC6B5}" type="parTrans" cxnId="{010B8718-F908-44FC-B33A-E734E2F91430}">
      <dgm:prSet/>
      <dgm:spPr/>
      <dgm:t>
        <a:bodyPr/>
        <a:lstStyle/>
        <a:p>
          <a:endParaRPr lang="en-US" sz="2800"/>
        </a:p>
      </dgm:t>
    </dgm:pt>
    <dgm:pt modelId="{B63B559F-80B7-414C-BB2A-73F40EC88957}" type="sibTrans" cxnId="{010B8718-F908-44FC-B33A-E734E2F91430}">
      <dgm:prSet/>
      <dgm:spPr/>
      <dgm:t>
        <a:bodyPr/>
        <a:lstStyle/>
        <a:p>
          <a:endParaRPr lang="en-US"/>
        </a:p>
      </dgm:t>
    </dgm:pt>
    <dgm:pt modelId="{3883FE3A-D53C-45E9-92A1-A75BF8596CD3}" type="pres">
      <dgm:prSet presAssocID="{C6FE161E-5058-4545-B741-F160A72BF34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89F13A6-E015-4832-AF8A-56D6D7D85C44}" type="pres">
      <dgm:prSet presAssocID="{DC0E1AA2-9D2C-4D2F-8510-A5D877B97A30}" presName="hierRoot1" presStyleCnt="0">
        <dgm:presLayoutVars>
          <dgm:hierBranch val="init"/>
        </dgm:presLayoutVars>
      </dgm:prSet>
      <dgm:spPr/>
    </dgm:pt>
    <dgm:pt modelId="{490A818C-B1D9-424E-A57E-2E200EE841D7}" type="pres">
      <dgm:prSet presAssocID="{DC0E1AA2-9D2C-4D2F-8510-A5D877B97A30}" presName="rootComposite1" presStyleCnt="0"/>
      <dgm:spPr/>
    </dgm:pt>
    <dgm:pt modelId="{6F4A6315-7B55-421E-B988-F12349726D58}" type="pres">
      <dgm:prSet presAssocID="{DC0E1AA2-9D2C-4D2F-8510-A5D877B97A30}" presName="rootText1" presStyleLbl="node0" presStyleIdx="0" presStyleCnt="1" custScaleX="122719" custScaleY="59184" custLinFactNeighborX="988" custLinFactNeighborY="-1054">
        <dgm:presLayoutVars>
          <dgm:chPref val="3"/>
        </dgm:presLayoutVars>
      </dgm:prSet>
      <dgm:spPr/>
    </dgm:pt>
    <dgm:pt modelId="{6BAB4B5D-475D-4211-8BB8-1DCE840C0D53}" type="pres">
      <dgm:prSet presAssocID="{DC0E1AA2-9D2C-4D2F-8510-A5D877B97A30}" presName="rootConnector1" presStyleLbl="node1" presStyleIdx="0" presStyleCnt="0"/>
      <dgm:spPr/>
    </dgm:pt>
    <dgm:pt modelId="{CEAE80BE-84EF-489A-8258-852A881E04DE}" type="pres">
      <dgm:prSet presAssocID="{DC0E1AA2-9D2C-4D2F-8510-A5D877B97A30}" presName="hierChild2" presStyleCnt="0"/>
      <dgm:spPr/>
    </dgm:pt>
    <dgm:pt modelId="{4EBA1BD1-7203-41BF-B1D1-2733C78CBCDE}" type="pres">
      <dgm:prSet presAssocID="{00FD500B-A02D-4DEB-8472-F7BEB8A376D4}" presName="Name37" presStyleLbl="parChTrans1D2" presStyleIdx="0" presStyleCnt="2"/>
      <dgm:spPr/>
    </dgm:pt>
    <dgm:pt modelId="{C1AB8AA7-8D80-4D23-8F3D-891571E3F313}" type="pres">
      <dgm:prSet presAssocID="{4FA99D85-5B1B-4BDC-A2C0-9345CBF6690A}" presName="hierRoot2" presStyleCnt="0">
        <dgm:presLayoutVars>
          <dgm:hierBranch val="init"/>
        </dgm:presLayoutVars>
      </dgm:prSet>
      <dgm:spPr/>
    </dgm:pt>
    <dgm:pt modelId="{88E4ADBF-ED6D-4FB7-9695-6D2EF19A5157}" type="pres">
      <dgm:prSet presAssocID="{4FA99D85-5B1B-4BDC-A2C0-9345CBF6690A}" presName="rootComposite" presStyleCnt="0"/>
      <dgm:spPr/>
    </dgm:pt>
    <dgm:pt modelId="{78975668-5C22-402E-B16B-DDE290F63923}" type="pres">
      <dgm:prSet presAssocID="{4FA99D85-5B1B-4BDC-A2C0-9345CBF6690A}" presName="rootText" presStyleLbl="node2" presStyleIdx="0" presStyleCnt="2" custScaleX="86932" custScaleY="59184" custLinFactY="20042" custLinFactNeighborX="-2717" custLinFactNeighborY="100000">
        <dgm:presLayoutVars>
          <dgm:chPref val="3"/>
        </dgm:presLayoutVars>
      </dgm:prSet>
      <dgm:spPr/>
    </dgm:pt>
    <dgm:pt modelId="{818228E1-CEC3-444A-BAE2-8293323110D3}" type="pres">
      <dgm:prSet presAssocID="{4FA99D85-5B1B-4BDC-A2C0-9345CBF6690A}" presName="rootConnector" presStyleLbl="node2" presStyleIdx="0" presStyleCnt="2"/>
      <dgm:spPr/>
    </dgm:pt>
    <dgm:pt modelId="{B3AA9A27-55CB-4C96-985D-09C75EACD763}" type="pres">
      <dgm:prSet presAssocID="{4FA99D85-5B1B-4BDC-A2C0-9345CBF6690A}" presName="hierChild4" presStyleCnt="0"/>
      <dgm:spPr/>
    </dgm:pt>
    <dgm:pt modelId="{8267952B-C3B2-4026-BC52-7CE752033BCE}" type="pres">
      <dgm:prSet presAssocID="{4FA99D85-5B1B-4BDC-A2C0-9345CBF6690A}" presName="hierChild5" presStyleCnt="0"/>
      <dgm:spPr/>
    </dgm:pt>
    <dgm:pt modelId="{3760CDEB-E3AA-48C0-B5BB-0E599F5798BA}" type="pres">
      <dgm:prSet presAssocID="{C15EA553-06E1-4415-95FE-0783809DC6B5}" presName="Name37" presStyleLbl="parChTrans1D2" presStyleIdx="1" presStyleCnt="2"/>
      <dgm:spPr/>
    </dgm:pt>
    <dgm:pt modelId="{CE6AA4AF-5CB2-45F9-BFFE-DC9087EF0ECE}" type="pres">
      <dgm:prSet presAssocID="{8825F70F-1AE5-4B40-BB02-6B9231B58EFC}" presName="hierRoot2" presStyleCnt="0">
        <dgm:presLayoutVars>
          <dgm:hierBranch val="init"/>
        </dgm:presLayoutVars>
      </dgm:prSet>
      <dgm:spPr/>
    </dgm:pt>
    <dgm:pt modelId="{C2F2041E-E8FF-431E-AE3E-9A19F1B36F16}" type="pres">
      <dgm:prSet presAssocID="{8825F70F-1AE5-4B40-BB02-6B9231B58EFC}" presName="rootComposite" presStyleCnt="0"/>
      <dgm:spPr/>
    </dgm:pt>
    <dgm:pt modelId="{C767ACA7-B08E-4D8D-8EB4-F6C0B535BF9E}" type="pres">
      <dgm:prSet presAssocID="{8825F70F-1AE5-4B40-BB02-6B9231B58EFC}" presName="rootText" presStyleLbl="node2" presStyleIdx="1" presStyleCnt="2" custScaleX="86932" custScaleY="59184" custLinFactY="20042" custLinFactNeighborX="-2717" custLinFactNeighborY="100000">
        <dgm:presLayoutVars>
          <dgm:chPref val="3"/>
        </dgm:presLayoutVars>
      </dgm:prSet>
      <dgm:spPr/>
    </dgm:pt>
    <dgm:pt modelId="{B053BF46-3E3B-471B-B9A4-DB39E32B8D2D}" type="pres">
      <dgm:prSet presAssocID="{8825F70F-1AE5-4B40-BB02-6B9231B58EFC}" presName="rootConnector" presStyleLbl="node2" presStyleIdx="1" presStyleCnt="2"/>
      <dgm:spPr/>
    </dgm:pt>
    <dgm:pt modelId="{60D0E51D-F2A6-40B2-A0C7-0A7D5F64BA28}" type="pres">
      <dgm:prSet presAssocID="{8825F70F-1AE5-4B40-BB02-6B9231B58EFC}" presName="hierChild4" presStyleCnt="0"/>
      <dgm:spPr/>
    </dgm:pt>
    <dgm:pt modelId="{7C5590FA-F825-4A1B-B782-026C0679E375}" type="pres">
      <dgm:prSet presAssocID="{8825F70F-1AE5-4B40-BB02-6B9231B58EFC}" presName="hierChild5" presStyleCnt="0"/>
      <dgm:spPr/>
    </dgm:pt>
    <dgm:pt modelId="{3E7EAAFC-7926-4AFC-81CA-4224D54AFD01}" type="pres">
      <dgm:prSet presAssocID="{DC0E1AA2-9D2C-4D2F-8510-A5D877B97A30}" presName="hierChild3" presStyleCnt="0"/>
      <dgm:spPr/>
    </dgm:pt>
  </dgm:ptLst>
  <dgm:cxnLst>
    <dgm:cxn modelId="{4BB62E02-7623-468C-AA01-0F14C24A8427}" type="presOf" srcId="{4FA99D85-5B1B-4BDC-A2C0-9345CBF6690A}" destId="{78975668-5C22-402E-B16B-DDE290F63923}" srcOrd="0" destOrd="0" presId="urn:microsoft.com/office/officeart/2005/8/layout/orgChart1"/>
    <dgm:cxn modelId="{740C7104-AD5D-4CF5-8F4F-B1DCA0B42759}" type="presOf" srcId="{DC0E1AA2-9D2C-4D2F-8510-A5D877B97A30}" destId="{6F4A6315-7B55-421E-B988-F12349726D58}" srcOrd="0" destOrd="0" presId="urn:microsoft.com/office/officeart/2005/8/layout/orgChart1"/>
    <dgm:cxn modelId="{010B8718-F908-44FC-B33A-E734E2F91430}" srcId="{DC0E1AA2-9D2C-4D2F-8510-A5D877B97A30}" destId="{8825F70F-1AE5-4B40-BB02-6B9231B58EFC}" srcOrd="1" destOrd="0" parTransId="{C15EA553-06E1-4415-95FE-0783809DC6B5}" sibTransId="{B63B559F-80B7-414C-BB2A-73F40EC88957}"/>
    <dgm:cxn modelId="{074EEA1E-3E64-498B-89C2-7BC18A73BF5B}" srcId="{C6FE161E-5058-4545-B741-F160A72BF349}" destId="{DC0E1AA2-9D2C-4D2F-8510-A5D877B97A30}" srcOrd="0" destOrd="0" parTransId="{FC1F27DB-6102-407A-8BD6-4BA547281B44}" sibTransId="{2DD3C0B5-22D4-4DBB-A233-F2A90972443A}"/>
    <dgm:cxn modelId="{947C572F-3FC8-4882-BD80-1ED6D578C58E}" type="presOf" srcId="{8825F70F-1AE5-4B40-BB02-6B9231B58EFC}" destId="{B053BF46-3E3B-471B-B9A4-DB39E32B8D2D}" srcOrd="1" destOrd="0" presId="urn:microsoft.com/office/officeart/2005/8/layout/orgChart1"/>
    <dgm:cxn modelId="{3BD1393A-914E-4F6E-B63F-38D45B8990AD}" type="presOf" srcId="{4FA99D85-5B1B-4BDC-A2C0-9345CBF6690A}" destId="{818228E1-CEC3-444A-BAE2-8293323110D3}" srcOrd="1" destOrd="0" presId="urn:microsoft.com/office/officeart/2005/8/layout/orgChart1"/>
    <dgm:cxn modelId="{94AD6F4C-DC29-4F2F-8960-A7D8C730E382}" type="presOf" srcId="{C6FE161E-5058-4545-B741-F160A72BF349}" destId="{3883FE3A-D53C-45E9-92A1-A75BF8596CD3}" srcOrd="0" destOrd="0" presId="urn:microsoft.com/office/officeart/2005/8/layout/orgChart1"/>
    <dgm:cxn modelId="{94783C56-5410-4CE7-9B14-6780A681A73F}" type="presOf" srcId="{DC0E1AA2-9D2C-4D2F-8510-A5D877B97A30}" destId="{6BAB4B5D-475D-4211-8BB8-1DCE840C0D53}" srcOrd="1" destOrd="0" presId="urn:microsoft.com/office/officeart/2005/8/layout/orgChart1"/>
    <dgm:cxn modelId="{E0CDB0A2-3BC1-488C-A813-A33ECDB029E2}" type="presOf" srcId="{C15EA553-06E1-4415-95FE-0783809DC6B5}" destId="{3760CDEB-E3AA-48C0-B5BB-0E599F5798BA}" srcOrd="0" destOrd="0" presId="urn:microsoft.com/office/officeart/2005/8/layout/orgChart1"/>
    <dgm:cxn modelId="{6E2920CB-92E6-4441-9649-03A7093416FD}" type="presOf" srcId="{00FD500B-A02D-4DEB-8472-F7BEB8A376D4}" destId="{4EBA1BD1-7203-41BF-B1D1-2733C78CBCDE}" srcOrd="0" destOrd="0" presId="urn:microsoft.com/office/officeart/2005/8/layout/orgChart1"/>
    <dgm:cxn modelId="{5CE28ED3-A6A8-4CF5-A419-2E1D22045230}" srcId="{DC0E1AA2-9D2C-4D2F-8510-A5D877B97A30}" destId="{4FA99D85-5B1B-4BDC-A2C0-9345CBF6690A}" srcOrd="0" destOrd="0" parTransId="{00FD500B-A02D-4DEB-8472-F7BEB8A376D4}" sibTransId="{5F4F6AC3-43DA-4EB2-8674-09F21DFC0D56}"/>
    <dgm:cxn modelId="{67C286E8-9406-4271-B238-1143FFBE6747}" type="presOf" srcId="{8825F70F-1AE5-4B40-BB02-6B9231B58EFC}" destId="{C767ACA7-B08E-4D8D-8EB4-F6C0B535BF9E}" srcOrd="0" destOrd="0" presId="urn:microsoft.com/office/officeart/2005/8/layout/orgChart1"/>
    <dgm:cxn modelId="{3471C3FA-210E-4982-9D21-038335AFC426}" type="presParOf" srcId="{3883FE3A-D53C-45E9-92A1-A75BF8596CD3}" destId="{F89F13A6-E015-4832-AF8A-56D6D7D85C44}" srcOrd="0" destOrd="0" presId="urn:microsoft.com/office/officeart/2005/8/layout/orgChart1"/>
    <dgm:cxn modelId="{FD11CBDA-AF87-489B-87F8-034693601D40}" type="presParOf" srcId="{F89F13A6-E015-4832-AF8A-56D6D7D85C44}" destId="{490A818C-B1D9-424E-A57E-2E200EE841D7}" srcOrd="0" destOrd="0" presId="urn:microsoft.com/office/officeart/2005/8/layout/orgChart1"/>
    <dgm:cxn modelId="{A3E656C2-F8C4-493C-A2E0-0FD2455577A5}" type="presParOf" srcId="{490A818C-B1D9-424E-A57E-2E200EE841D7}" destId="{6F4A6315-7B55-421E-B988-F12349726D58}" srcOrd="0" destOrd="0" presId="urn:microsoft.com/office/officeart/2005/8/layout/orgChart1"/>
    <dgm:cxn modelId="{B1EBD792-4D6D-4B19-B9BF-FF07EF87FDA3}" type="presParOf" srcId="{490A818C-B1D9-424E-A57E-2E200EE841D7}" destId="{6BAB4B5D-475D-4211-8BB8-1DCE840C0D53}" srcOrd="1" destOrd="0" presId="urn:microsoft.com/office/officeart/2005/8/layout/orgChart1"/>
    <dgm:cxn modelId="{1352E909-4A87-4EED-ABBB-0ADF5C78E5CA}" type="presParOf" srcId="{F89F13A6-E015-4832-AF8A-56D6D7D85C44}" destId="{CEAE80BE-84EF-489A-8258-852A881E04DE}" srcOrd="1" destOrd="0" presId="urn:microsoft.com/office/officeart/2005/8/layout/orgChart1"/>
    <dgm:cxn modelId="{C6D551A7-04D2-457D-925F-4BB50988FA0A}" type="presParOf" srcId="{CEAE80BE-84EF-489A-8258-852A881E04DE}" destId="{4EBA1BD1-7203-41BF-B1D1-2733C78CBCDE}" srcOrd="0" destOrd="0" presId="urn:microsoft.com/office/officeart/2005/8/layout/orgChart1"/>
    <dgm:cxn modelId="{5B3E5CBD-B673-4B80-AADE-883093E8393E}" type="presParOf" srcId="{CEAE80BE-84EF-489A-8258-852A881E04DE}" destId="{C1AB8AA7-8D80-4D23-8F3D-891571E3F313}" srcOrd="1" destOrd="0" presId="urn:microsoft.com/office/officeart/2005/8/layout/orgChart1"/>
    <dgm:cxn modelId="{193718F1-0C8B-4342-8CAC-32D17D154C12}" type="presParOf" srcId="{C1AB8AA7-8D80-4D23-8F3D-891571E3F313}" destId="{88E4ADBF-ED6D-4FB7-9695-6D2EF19A5157}" srcOrd="0" destOrd="0" presId="urn:microsoft.com/office/officeart/2005/8/layout/orgChart1"/>
    <dgm:cxn modelId="{104CF48A-DBC6-46E1-8036-40F48555B2AA}" type="presParOf" srcId="{88E4ADBF-ED6D-4FB7-9695-6D2EF19A5157}" destId="{78975668-5C22-402E-B16B-DDE290F63923}" srcOrd="0" destOrd="0" presId="urn:microsoft.com/office/officeart/2005/8/layout/orgChart1"/>
    <dgm:cxn modelId="{7431F609-4B7C-453E-BBF1-4D0F6CBC2330}" type="presParOf" srcId="{88E4ADBF-ED6D-4FB7-9695-6D2EF19A5157}" destId="{818228E1-CEC3-444A-BAE2-8293323110D3}" srcOrd="1" destOrd="0" presId="urn:microsoft.com/office/officeart/2005/8/layout/orgChart1"/>
    <dgm:cxn modelId="{B4436CEA-1A79-4F35-B688-32712765D367}" type="presParOf" srcId="{C1AB8AA7-8D80-4D23-8F3D-891571E3F313}" destId="{B3AA9A27-55CB-4C96-985D-09C75EACD763}" srcOrd="1" destOrd="0" presId="urn:microsoft.com/office/officeart/2005/8/layout/orgChart1"/>
    <dgm:cxn modelId="{B67DBABD-B58A-4822-B5C2-9E48300552AB}" type="presParOf" srcId="{C1AB8AA7-8D80-4D23-8F3D-891571E3F313}" destId="{8267952B-C3B2-4026-BC52-7CE752033BCE}" srcOrd="2" destOrd="0" presId="urn:microsoft.com/office/officeart/2005/8/layout/orgChart1"/>
    <dgm:cxn modelId="{A6A83A73-1552-4BCE-84A8-E2266CA4E928}" type="presParOf" srcId="{CEAE80BE-84EF-489A-8258-852A881E04DE}" destId="{3760CDEB-E3AA-48C0-B5BB-0E599F5798BA}" srcOrd="2" destOrd="0" presId="urn:microsoft.com/office/officeart/2005/8/layout/orgChart1"/>
    <dgm:cxn modelId="{B460F860-859A-4753-B215-FF5FD01ADF89}" type="presParOf" srcId="{CEAE80BE-84EF-489A-8258-852A881E04DE}" destId="{CE6AA4AF-5CB2-45F9-BFFE-DC9087EF0ECE}" srcOrd="3" destOrd="0" presId="urn:microsoft.com/office/officeart/2005/8/layout/orgChart1"/>
    <dgm:cxn modelId="{72597CFA-75A1-4FFF-BE30-A5CB8C72B5F7}" type="presParOf" srcId="{CE6AA4AF-5CB2-45F9-BFFE-DC9087EF0ECE}" destId="{C2F2041E-E8FF-431E-AE3E-9A19F1B36F16}" srcOrd="0" destOrd="0" presId="urn:microsoft.com/office/officeart/2005/8/layout/orgChart1"/>
    <dgm:cxn modelId="{17D71DC6-FB7D-472D-A3CE-5836A2AEDAC5}" type="presParOf" srcId="{C2F2041E-E8FF-431E-AE3E-9A19F1B36F16}" destId="{C767ACA7-B08E-4D8D-8EB4-F6C0B535BF9E}" srcOrd="0" destOrd="0" presId="urn:microsoft.com/office/officeart/2005/8/layout/orgChart1"/>
    <dgm:cxn modelId="{3D302487-2C32-4F67-A9C0-7E9D3F4747A7}" type="presParOf" srcId="{C2F2041E-E8FF-431E-AE3E-9A19F1B36F16}" destId="{B053BF46-3E3B-471B-B9A4-DB39E32B8D2D}" srcOrd="1" destOrd="0" presId="urn:microsoft.com/office/officeart/2005/8/layout/orgChart1"/>
    <dgm:cxn modelId="{40BE2C40-CA42-4222-BCBE-A539915BFC1A}" type="presParOf" srcId="{CE6AA4AF-5CB2-45F9-BFFE-DC9087EF0ECE}" destId="{60D0E51D-F2A6-40B2-A0C7-0A7D5F64BA28}" srcOrd="1" destOrd="0" presId="urn:microsoft.com/office/officeart/2005/8/layout/orgChart1"/>
    <dgm:cxn modelId="{8130DE86-9341-46EC-99C0-9D3EEAE07D82}" type="presParOf" srcId="{CE6AA4AF-5CB2-45F9-BFFE-DC9087EF0ECE}" destId="{7C5590FA-F825-4A1B-B782-026C0679E375}" srcOrd="2" destOrd="0" presId="urn:microsoft.com/office/officeart/2005/8/layout/orgChart1"/>
    <dgm:cxn modelId="{FF70CF46-6354-4801-B562-3B892FA0B49F}" type="presParOf" srcId="{F89F13A6-E015-4832-AF8A-56D6D7D85C44}" destId="{3E7EAAFC-7926-4AFC-81CA-4224D54AFD0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FE161E-5058-4545-B741-F160A72BF34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0E1AA2-9D2C-4D2F-8510-A5D877B97A30}">
      <dgm:prSet phldrT="[Text]" custT="1"/>
      <dgm:spPr/>
      <dgm:t>
        <a:bodyPr/>
        <a:lstStyle/>
        <a:p>
          <a:r>
            <a:rPr lang="en-US" sz="2800" dirty="0"/>
            <a:t>Statistical Learning</a:t>
          </a:r>
        </a:p>
      </dgm:t>
    </dgm:pt>
    <dgm:pt modelId="{FC1F27DB-6102-407A-8BD6-4BA547281B44}" type="parTrans" cxnId="{074EEA1E-3E64-498B-89C2-7BC18A73BF5B}">
      <dgm:prSet/>
      <dgm:spPr/>
      <dgm:t>
        <a:bodyPr/>
        <a:lstStyle/>
        <a:p>
          <a:endParaRPr lang="en-US"/>
        </a:p>
      </dgm:t>
    </dgm:pt>
    <dgm:pt modelId="{2DD3C0B5-22D4-4DBB-A233-F2A90972443A}" type="sibTrans" cxnId="{074EEA1E-3E64-498B-89C2-7BC18A73BF5B}">
      <dgm:prSet/>
      <dgm:spPr/>
      <dgm:t>
        <a:bodyPr/>
        <a:lstStyle/>
        <a:p>
          <a:endParaRPr lang="en-US"/>
        </a:p>
      </dgm:t>
    </dgm:pt>
    <dgm:pt modelId="{4FA99D85-5B1B-4BDC-A2C0-9345CBF6690A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800" b="1" dirty="0">
              <a:solidFill>
                <a:schemeClr val="bg1"/>
              </a:solidFill>
            </a:rPr>
            <a:t>Supervised</a:t>
          </a:r>
        </a:p>
      </dgm:t>
    </dgm:pt>
    <dgm:pt modelId="{00FD500B-A02D-4DEB-8472-F7BEB8A376D4}" type="parTrans" cxnId="{5CE28ED3-A6A8-4CF5-A419-2E1D22045230}">
      <dgm:prSet/>
      <dgm:spPr/>
      <dgm:t>
        <a:bodyPr/>
        <a:lstStyle/>
        <a:p>
          <a:endParaRPr lang="en-US" sz="2800"/>
        </a:p>
      </dgm:t>
    </dgm:pt>
    <dgm:pt modelId="{5F4F6AC3-43DA-4EB2-8674-09F21DFC0D56}" type="sibTrans" cxnId="{5CE28ED3-A6A8-4CF5-A419-2E1D22045230}">
      <dgm:prSet/>
      <dgm:spPr/>
      <dgm:t>
        <a:bodyPr/>
        <a:lstStyle/>
        <a:p>
          <a:endParaRPr lang="en-US"/>
        </a:p>
      </dgm:t>
    </dgm:pt>
    <dgm:pt modelId="{8825F70F-1AE5-4B40-BB02-6B9231B58EFC}">
      <dgm:prSet phldrT="[Text]" custT="1"/>
      <dgm:spPr/>
      <dgm:t>
        <a:bodyPr/>
        <a:lstStyle/>
        <a:p>
          <a:r>
            <a:rPr lang="en-US" sz="2800" dirty="0"/>
            <a:t>Unsupervised</a:t>
          </a:r>
        </a:p>
      </dgm:t>
    </dgm:pt>
    <dgm:pt modelId="{C15EA553-06E1-4415-95FE-0783809DC6B5}" type="parTrans" cxnId="{010B8718-F908-44FC-B33A-E734E2F91430}">
      <dgm:prSet/>
      <dgm:spPr/>
      <dgm:t>
        <a:bodyPr/>
        <a:lstStyle/>
        <a:p>
          <a:endParaRPr lang="en-US" sz="2800"/>
        </a:p>
      </dgm:t>
    </dgm:pt>
    <dgm:pt modelId="{B63B559F-80B7-414C-BB2A-73F40EC88957}" type="sibTrans" cxnId="{010B8718-F908-44FC-B33A-E734E2F91430}">
      <dgm:prSet/>
      <dgm:spPr/>
      <dgm:t>
        <a:bodyPr/>
        <a:lstStyle/>
        <a:p>
          <a:endParaRPr lang="en-US"/>
        </a:p>
      </dgm:t>
    </dgm:pt>
    <dgm:pt modelId="{3883FE3A-D53C-45E9-92A1-A75BF8596CD3}" type="pres">
      <dgm:prSet presAssocID="{C6FE161E-5058-4545-B741-F160A72BF34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89F13A6-E015-4832-AF8A-56D6D7D85C44}" type="pres">
      <dgm:prSet presAssocID="{DC0E1AA2-9D2C-4D2F-8510-A5D877B97A30}" presName="hierRoot1" presStyleCnt="0">
        <dgm:presLayoutVars>
          <dgm:hierBranch val="init"/>
        </dgm:presLayoutVars>
      </dgm:prSet>
      <dgm:spPr/>
    </dgm:pt>
    <dgm:pt modelId="{490A818C-B1D9-424E-A57E-2E200EE841D7}" type="pres">
      <dgm:prSet presAssocID="{DC0E1AA2-9D2C-4D2F-8510-A5D877B97A30}" presName="rootComposite1" presStyleCnt="0"/>
      <dgm:spPr/>
    </dgm:pt>
    <dgm:pt modelId="{6F4A6315-7B55-421E-B988-F12349726D58}" type="pres">
      <dgm:prSet presAssocID="{DC0E1AA2-9D2C-4D2F-8510-A5D877B97A30}" presName="rootText1" presStyleLbl="node0" presStyleIdx="0" presStyleCnt="1" custScaleX="122719" custScaleY="59184" custLinFactNeighborX="988" custLinFactNeighborY="-1054">
        <dgm:presLayoutVars>
          <dgm:chPref val="3"/>
        </dgm:presLayoutVars>
      </dgm:prSet>
      <dgm:spPr/>
    </dgm:pt>
    <dgm:pt modelId="{6BAB4B5D-475D-4211-8BB8-1DCE840C0D53}" type="pres">
      <dgm:prSet presAssocID="{DC0E1AA2-9D2C-4D2F-8510-A5D877B97A30}" presName="rootConnector1" presStyleLbl="node1" presStyleIdx="0" presStyleCnt="0"/>
      <dgm:spPr/>
    </dgm:pt>
    <dgm:pt modelId="{CEAE80BE-84EF-489A-8258-852A881E04DE}" type="pres">
      <dgm:prSet presAssocID="{DC0E1AA2-9D2C-4D2F-8510-A5D877B97A30}" presName="hierChild2" presStyleCnt="0"/>
      <dgm:spPr/>
    </dgm:pt>
    <dgm:pt modelId="{4EBA1BD1-7203-41BF-B1D1-2733C78CBCDE}" type="pres">
      <dgm:prSet presAssocID="{00FD500B-A02D-4DEB-8472-F7BEB8A376D4}" presName="Name37" presStyleLbl="parChTrans1D2" presStyleIdx="0" presStyleCnt="2"/>
      <dgm:spPr/>
    </dgm:pt>
    <dgm:pt modelId="{C1AB8AA7-8D80-4D23-8F3D-891571E3F313}" type="pres">
      <dgm:prSet presAssocID="{4FA99D85-5B1B-4BDC-A2C0-9345CBF6690A}" presName="hierRoot2" presStyleCnt="0">
        <dgm:presLayoutVars>
          <dgm:hierBranch val="init"/>
        </dgm:presLayoutVars>
      </dgm:prSet>
      <dgm:spPr/>
    </dgm:pt>
    <dgm:pt modelId="{88E4ADBF-ED6D-4FB7-9695-6D2EF19A5157}" type="pres">
      <dgm:prSet presAssocID="{4FA99D85-5B1B-4BDC-A2C0-9345CBF6690A}" presName="rootComposite" presStyleCnt="0"/>
      <dgm:spPr/>
    </dgm:pt>
    <dgm:pt modelId="{78975668-5C22-402E-B16B-DDE290F63923}" type="pres">
      <dgm:prSet presAssocID="{4FA99D85-5B1B-4BDC-A2C0-9345CBF6690A}" presName="rootText" presStyleLbl="node2" presStyleIdx="0" presStyleCnt="2" custScaleX="86932" custScaleY="59184" custLinFactY="20042" custLinFactNeighborX="-2717" custLinFactNeighborY="100000">
        <dgm:presLayoutVars>
          <dgm:chPref val="3"/>
        </dgm:presLayoutVars>
      </dgm:prSet>
      <dgm:spPr/>
    </dgm:pt>
    <dgm:pt modelId="{818228E1-CEC3-444A-BAE2-8293323110D3}" type="pres">
      <dgm:prSet presAssocID="{4FA99D85-5B1B-4BDC-A2C0-9345CBF6690A}" presName="rootConnector" presStyleLbl="node2" presStyleIdx="0" presStyleCnt="2"/>
      <dgm:spPr/>
    </dgm:pt>
    <dgm:pt modelId="{B3AA9A27-55CB-4C96-985D-09C75EACD763}" type="pres">
      <dgm:prSet presAssocID="{4FA99D85-5B1B-4BDC-A2C0-9345CBF6690A}" presName="hierChild4" presStyleCnt="0"/>
      <dgm:spPr/>
    </dgm:pt>
    <dgm:pt modelId="{8267952B-C3B2-4026-BC52-7CE752033BCE}" type="pres">
      <dgm:prSet presAssocID="{4FA99D85-5B1B-4BDC-A2C0-9345CBF6690A}" presName="hierChild5" presStyleCnt="0"/>
      <dgm:spPr/>
    </dgm:pt>
    <dgm:pt modelId="{3760CDEB-E3AA-48C0-B5BB-0E599F5798BA}" type="pres">
      <dgm:prSet presAssocID="{C15EA553-06E1-4415-95FE-0783809DC6B5}" presName="Name37" presStyleLbl="parChTrans1D2" presStyleIdx="1" presStyleCnt="2"/>
      <dgm:spPr/>
    </dgm:pt>
    <dgm:pt modelId="{CE6AA4AF-5CB2-45F9-BFFE-DC9087EF0ECE}" type="pres">
      <dgm:prSet presAssocID="{8825F70F-1AE5-4B40-BB02-6B9231B58EFC}" presName="hierRoot2" presStyleCnt="0">
        <dgm:presLayoutVars>
          <dgm:hierBranch val="init"/>
        </dgm:presLayoutVars>
      </dgm:prSet>
      <dgm:spPr/>
    </dgm:pt>
    <dgm:pt modelId="{C2F2041E-E8FF-431E-AE3E-9A19F1B36F16}" type="pres">
      <dgm:prSet presAssocID="{8825F70F-1AE5-4B40-BB02-6B9231B58EFC}" presName="rootComposite" presStyleCnt="0"/>
      <dgm:spPr/>
    </dgm:pt>
    <dgm:pt modelId="{C767ACA7-B08E-4D8D-8EB4-F6C0B535BF9E}" type="pres">
      <dgm:prSet presAssocID="{8825F70F-1AE5-4B40-BB02-6B9231B58EFC}" presName="rootText" presStyleLbl="node2" presStyleIdx="1" presStyleCnt="2" custScaleX="86932" custScaleY="59184" custLinFactY="20042" custLinFactNeighborX="-2717" custLinFactNeighborY="100000">
        <dgm:presLayoutVars>
          <dgm:chPref val="3"/>
        </dgm:presLayoutVars>
      </dgm:prSet>
      <dgm:spPr/>
    </dgm:pt>
    <dgm:pt modelId="{B053BF46-3E3B-471B-B9A4-DB39E32B8D2D}" type="pres">
      <dgm:prSet presAssocID="{8825F70F-1AE5-4B40-BB02-6B9231B58EFC}" presName="rootConnector" presStyleLbl="node2" presStyleIdx="1" presStyleCnt="2"/>
      <dgm:spPr/>
    </dgm:pt>
    <dgm:pt modelId="{60D0E51D-F2A6-40B2-A0C7-0A7D5F64BA28}" type="pres">
      <dgm:prSet presAssocID="{8825F70F-1AE5-4B40-BB02-6B9231B58EFC}" presName="hierChild4" presStyleCnt="0"/>
      <dgm:spPr/>
    </dgm:pt>
    <dgm:pt modelId="{7C5590FA-F825-4A1B-B782-026C0679E375}" type="pres">
      <dgm:prSet presAssocID="{8825F70F-1AE5-4B40-BB02-6B9231B58EFC}" presName="hierChild5" presStyleCnt="0"/>
      <dgm:spPr/>
    </dgm:pt>
    <dgm:pt modelId="{3E7EAAFC-7926-4AFC-81CA-4224D54AFD01}" type="pres">
      <dgm:prSet presAssocID="{DC0E1AA2-9D2C-4D2F-8510-A5D877B97A30}" presName="hierChild3" presStyleCnt="0"/>
      <dgm:spPr/>
    </dgm:pt>
  </dgm:ptLst>
  <dgm:cxnLst>
    <dgm:cxn modelId="{4BB62E02-7623-468C-AA01-0F14C24A8427}" type="presOf" srcId="{4FA99D85-5B1B-4BDC-A2C0-9345CBF6690A}" destId="{78975668-5C22-402E-B16B-DDE290F63923}" srcOrd="0" destOrd="0" presId="urn:microsoft.com/office/officeart/2005/8/layout/orgChart1"/>
    <dgm:cxn modelId="{740C7104-AD5D-4CF5-8F4F-B1DCA0B42759}" type="presOf" srcId="{DC0E1AA2-9D2C-4D2F-8510-A5D877B97A30}" destId="{6F4A6315-7B55-421E-B988-F12349726D58}" srcOrd="0" destOrd="0" presId="urn:microsoft.com/office/officeart/2005/8/layout/orgChart1"/>
    <dgm:cxn modelId="{010B8718-F908-44FC-B33A-E734E2F91430}" srcId="{DC0E1AA2-9D2C-4D2F-8510-A5D877B97A30}" destId="{8825F70F-1AE5-4B40-BB02-6B9231B58EFC}" srcOrd="1" destOrd="0" parTransId="{C15EA553-06E1-4415-95FE-0783809DC6B5}" sibTransId="{B63B559F-80B7-414C-BB2A-73F40EC88957}"/>
    <dgm:cxn modelId="{074EEA1E-3E64-498B-89C2-7BC18A73BF5B}" srcId="{C6FE161E-5058-4545-B741-F160A72BF349}" destId="{DC0E1AA2-9D2C-4D2F-8510-A5D877B97A30}" srcOrd="0" destOrd="0" parTransId="{FC1F27DB-6102-407A-8BD6-4BA547281B44}" sibTransId="{2DD3C0B5-22D4-4DBB-A233-F2A90972443A}"/>
    <dgm:cxn modelId="{947C572F-3FC8-4882-BD80-1ED6D578C58E}" type="presOf" srcId="{8825F70F-1AE5-4B40-BB02-6B9231B58EFC}" destId="{B053BF46-3E3B-471B-B9A4-DB39E32B8D2D}" srcOrd="1" destOrd="0" presId="urn:microsoft.com/office/officeart/2005/8/layout/orgChart1"/>
    <dgm:cxn modelId="{3BD1393A-914E-4F6E-B63F-38D45B8990AD}" type="presOf" srcId="{4FA99D85-5B1B-4BDC-A2C0-9345CBF6690A}" destId="{818228E1-CEC3-444A-BAE2-8293323110D3}" srcOrd="1" destOrd="0" presId="urn:microsoft.com/office/officeart/2005/8/layout/orgChart1"/>
    <dgm:cxn modelId="{94AD6F4C-DC29-4F2F-8960-A7D8C730E382}" type="presOf" srcId="{C6FE161E-5058-4545-B741-F160A72BF349}" destId="{3883FE3A-D53C-45E9-92A1-A75BF8596CD3}" srcOrd="0" destOrd="0" presId="urn:microsoft.com/office/officeart/2005/8/layout/orgChart1"/>
    <dgm:cxn modelId="{94783C56-5410-4CE7-9B14-6780A681A73F}" type="presOf" srcId="{DC0E1AA2-9D2C-4D2F-8510-A5D877B97A30}" destId="{6BAB4B5D-475D-4211-8BB8-1DCE840C0D53}" srcOrd="1" destOrd="0" presId="urn:microsoft.com/office/officeart/2005/8/layout/orgChart1"/>
    <dgm:cxn modelId="{E0CDB0A2-3BC1-488C-A813-A33ECDB029E2}" type="presOf" srcId="{C15EA553-06E1-4415-95FE-0783809DC6B5}" destId="{3760CDEB-E3AA-48C0-B5BB-0E599F5798BA}" srcOrd="0" destOrd="0" presId="urn:microsoft.com/office/officeart/2005/8/layout/orgChart1"/>
    <dgm:cxn modelId="{6E2920CB-92E6-4441-9649-03A7093416FD}" type="presOf" srcId="{00FD500B-A02D-4DEB-8472-F7BEB8A376D4}" destId="{4EBA1BD1-7203-41BF-B1D1-2733C78CBCDE}" srcOrd="0" destOrd="0" presId="urn:microsoft.com/office/officeart/2005/8/layout/orgChart1"/>
    <dgm:cxn modelId="{5CE28ED3-A6A8-4CF5-A419-2E1D22045230}" srcId="{DC0E1AA2-9D2C-4D2F-8510-A5D877B97A30}" destId="{4FA99D85-5B1B-4BDC-A2C0-9345CBF6690A}" srcOrd="0" destOrd="0" parTransId="{00FD500B-A02D-4DEB-8472-F7BEB8A376D4}" sibTransId="{5F4F6AC3-43DA-4EB2-8674-09F21DFC0D56}"/>
    <dgm:cxn modelId="{67C286E8-9406-4271-B238-1143FFBE6747}" type="presOf" srcId="{8825F70F-1AE5-4B40-BB02-6B9231B58EFC}" destId="{C767ACA7-B08E-4D8D-8EB4-F6C0B535BF9E}" srcOrd="0" destOrd="0" presId="urn:microsoft.com/office/officeart/2005/8/layout/orgChart1"/>
    <dgm:cxn modelId="{3471C3FA-210E-4982-9D21-038335AFC426}" type="presParOf" srcId="{3883FE3A-D53C-45E9-92A1-A75BF8596CD3}" destId="{F89F13A6-E015-4832-AF8A-56D6D7D85C44}" srcOrd="0" destOrd="0" presId="urn:microsoft.com/office/officeart/2005/8/layout/orgChart1"/>
    <dgm:cxn modelId="{FD11CBDA-AF87-489B-87F8-034693601D40}" type="presParOf" srcId="{F89F13A6-E015-4832-AF8A-56D6D7D85C44}" destId="{490A818C-B1D9-424E-A57E-2E200EE841D7}" srcOrd="0" destOrd="0" presId="urn:microsoft.com/office/officeart/2005/8/layout/orgChart1"/>
    <dgm:cxn modelId="{A3E656C2-F8C4-493C-A2E0-0FD2455577A5}" type="presParOf" srcId="{490A818C-B1D9-424E-A57E-2E200EE841D7}" destId="{6F4A6315-7B55-421E-B988-F12349726D58}" srcOrd="0" destOrd="0" presId="urn:microsoft.com/office/officeart/2005/8/layout/orgChart1"/>
    <dgm:cxn modelId="{B1EBD792-4D6D-4B19-B9BF-FF07EF87FDA3}" type="presParOf" srcId="{490A818C-B1D9-424E-A57E-2E200EE841D7}" destId="{6BAB4B5D-475D-4211-8BB8-1DCE840C0D53}" srcOrd="1" destOrd="0" presId="urn:microsoft.com/office/officeart/2005/8/layout/orgChart1"/>
    <dgm:cxn modelId="{1352E909-4A87-4EED-ABBB-0ADF5C78E5CA}" type="presParOf" srcId="{F89F13A6-E015-4832-AF8A-56D6D7D85C44}" destId="{CEAE80BE-84EF-489A-8258-852A881E04DE}" srcOrd="1" destOrd="0" presId="urn:microsoft.com/office/officeart/2005/8/layout/orgChart1"/>
    <dgm:cxn modelId="{C6D551A7-04D2-457D-925F-4BB50988FA0A}" type="presParOf" srcId="{CEAE80BE-84EF-489A-8258-852A881E04DE}" destId="{4EBA1BD1-7203-41BF-B1D1-2733C78CBCDE}" srcOrd="0" destOrd="0" presId="urn:microsoft.com/office/officeart/2005/8/layout/orgChart1"/>
    <dgm:cxn modelId="{5B3E5CBD-B673-4B80-AADE-883093E8393E}" type="presParOf" srcId="{CEAE80BE-84EF-489A-8258-852A881E04DE}" destId="{C1AB8AA7-8D80-4D23-8F3D-891571E3F313}" srcOrd="1" destOrd="0" presId="urn:microsoft.com/office/officeart/2005/8/layout/orgChart1"/>
    <dgm:cxn modelId="{193718F1-0C8B-4342-8CAC-32D17D154C12}" type="presParOf" srcId="{C1AB8AA7-8D80-4D23-8F3D-891571E3F313}" destId="{88E4ADBF-ED6D-4FB7-9695-6D2EF19A5157}" srcOrd="0" destOrd="0" presId="urn:microsoft.com/office/officeart/2005/8/layout/orgChart1"/>
    <dgm:cxn modelId="{104CF48A-DBC6-46E1-8036-40F48555B2AA}" type="presParOf" srcId="{88E4ADBF-ED6D-4FB7-9695-6D2EF19A5157}" destId="{78975668-5C22-402E-B16B-DDE290F63923}" srcOrd="0" destOrd="0" presId="urn:microsoft.com/office/officeart/2005/8/layout/orgChart1"/>
    <dgm:cxn modelId="{7431F609-4B7C-453E-BBF1-4D0F6CBC2330}" type="presParOf" srcId="{88E4ADBF-ED6D-4FB7-9695-6D2EF19A5157}" destId="{818228E1-CEC3-444A-BAE2-8293323110D3}" srcOrd="1" destOrd="0" presId="urn:microsoft.com/office/officeart/2005/8/layout/orgChart1"/>
    <dgm:cxn modelId="{B4436CEA-1A79-4F35-B688-32712765D367}" type="presParOf" srcId="{C1AB8AA7-8D80-4D23-8F3D-891571E3F313}" destId="{B3AA9A27-55CB-4C96-985D-09C75EACD763}" srcOrd="1" destOrd="0" presId="urn:microsoft.com/office/officeart/2005/8/layout/orgChart1"/>
    <dgm:cxn modelId="{B67DBABD-B58A-4822-B5C2-9E48300552AB}" type="presParOf" srcId="{C1AB8AA7-8D80-4D23-8F3D-891571E3F313}" destId="{8267952B-C3B2-4026-BC52-7CE752033BCE}" srcOrd="2" destOrd="0" presId="urn:microsoft.com/office/officeart/2005/8/layout/orgChart1"/>
    <dgm:cxn modelId="{A6A83A73-1552-4BCE-84A8-E2266CA4E928}" type="presParOf" srcId="{CEAE80BE-84EF-489A-8258-852A881E04DE}" destId="{3760CDEB-E3AA-48C0-B5BB-0E599F5798BA}" srcOrd="2" destOrd="0" presId="urn:microsoft.com/office/officeart/2005/8/layout/orgChart1"/>
    <dgm:cxn modelId="{B460F860-859A-4753-B215-FF5FD01ADF89}" type="presParOf" srcId="{CEAE80BE-84EF-489A-8258-852A881E04DE}" destId="{CE6AA4AF-5CB2-45F9-BFFE-DC9087EF0ECE}" srcOrd="3" destOrd="0" presId="urn:microsoft.com/office/officeart/2005/8/layout/orgChart1"/>
    <dgm:cxn modelId="{72597CFA-75A1-4FFF-BE30-A5CB8C72B5F7}" type="presParOf" srcId="{CE6AA4AF-5CB2-45F9-BFFE-DC9087EF0ECE}" destId="{C2F2041E-E8FF-431E-AE3E-9A19F1B36F16}" srcOrd="0" destOrd="0" presId="urn:microsoft.com/office/officeart/2005/8/layout/orgChart1"/>
    <dgm:cxn modelId="{17D71DC6-FB7D-472D-A3CE-5836A2AEDAC5}" type="presParOf" srcId="{C2F2041E-E8FF-431E-AE3E-9A19F1B36F16}" destId="{C767ACA7-B08E-4D8D-8EB4-F6C0B535BF9E}" srcOrd="0" destOrd="0" presId="urn:microsoft.com/office/officeart/2005/8/layout/orgChart1"/>
    <dgm:cxn modelId="{3D302487-2C32-4F67-A9C0-7E9D3F4747A7}" type="presParOf" srcId="{C2F2041E-E8FF-431E-AE3E-9A19F1B36F16}" destId="{B053BF46-3E3B-471B-B9A4-DB39E32B8D2D}" srcOrd="1" destOrd="0" presId="urn:microsoft.com/office/officeart/2005/8/layout/orgChart1"/>
    <dgm:cxn modelId="{40BE2C40-CA42-4222-BCBE-A539915BFC1A}" type="presParOf" srcId="{CE6AA4AF-5CB2-45F9-BFFE-DC9087EF0ECE}" destId="{60D0E51D-F2A6-40B2-A0C7-0A7D5F64BA28}" srcOrd="1" destOrd="0" presId="urn:microsoft.com/office/officeart/2005/8/layout/orgChart1"/>
    <dgm:cxn modelId="{8130DE86-9341-46EC-99C0-9D3EEAE07D82}" type="presParOf" srcId="{CE6AA4AF-5CB2-45F9-BFFE-DC9087EF0ECE}" destId="{7C5590FA-F825-4A1B-B782-026C0679E375}" srcOrd="2" destOrd="0" presId="urn:microsoft.com/office/officeart/2005/8/layout/orgChart1"/>
    <dgm:cxn modelId="{FF70CF46-6354-4801-B562-3B892FA0B49F}" type="presParOf" srcId="{F89F13A6-E015-4832-AF8A-56D6D7D85C44}" destId="{3E7EAAFC-7926-4AFC-81CA-4224D54AFD0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FE161E-5058-4545-B741-F160A72BF34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0E1AA2-9D2C-4D2F-8510-A5D877B97A30}">
      <dgm:prSet phldrT="[Text]" custT="1"/>
      <dgm:spPr/>
      <dgm:t>
        <a:bodyPr/>
        <a:lstStyle/>
        <a:p>
          <a:r>
            <a:rPr lang="en-US" sz="2800" dirty="0"/>
            <a:t>Statistical Learning</a:t>
          </a:r>
        </a:p>
      </dgm:t>
    </dgm:pt>
    <dgm:pt modelId="{FC1F27DB-6102-407A-8BD6-4BA547281B44}" type="parTrans" cxnId="{074EEA1E-3E64-498B-89C2-7BC18A73BF5B}">
      <dgm:prSet/>
      <dgm:spPr/>
      <dgm:t>
        <a:bodyPr/>
        <a:lstStyle/>
        <a:p>
          <a:endParaRPr lang="en-US"/>
        </a:p>
      </dgm:t>
    </dgm:pt>
    <dgm:pt modelId="{2DD3C0B5-22D4-4DBB-A233-F2A90972443A}" type="sibTrans" cxnId="{074EEA1E-3E64-498B-89C2-7BC18A73BF5B}">
      <dgm:prSet/>
      <dgm:spPr/>
      <dgm:t>
        <a:bodyPr/>
        <a:lstStyle/>
        <a:p>
          <a:endParaRPr lang="en-US"/>
        </a:p>
      </dgm:t>
    </dgm:pt>
    <dgm:pt modelId="{4FA99D85-5B1B-4BDC-A2C0-9345CBF6690A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800" b="1" dirty="0">
              <a:solidFill>
                <a:schemeClr val="bg1"/>
              </a:solidFill>
            </a:rPr>
            <a:t>Supervised</a:t>
          </a:r>
        </a:p>
      </dgm:t>
    </dgm:pt>
    <dgm:pt modelId="{00FD500B-A02D-4DEB-8472-F7BEB8A376D4}" type="parTrans" cxnId="{5CE28ED3-A6A8-4CF5-A419-2E1D22045230}">
      <dgm:prSet/>
      <dgm:spPr/>
      <dgm:t>
        <a:bodyPr/>
        <a:lstStyle/>
        <a:p>
          <a:endParaRPr lang="en-US" sz="2800"/>
        </a:p>
      </dgm:t>
    </dgm:pt>
    <dgm:pt modelId="{5F4F6AC3-43DA-4EB2-8674-09F21DFC0D56}" type="sibTrans" cxnId="{5CE28ED3-A6A8-4CF5-A419-2E1D22045230}">
      <dgm:prSet/>
      <dgm:spPr/>
      <dgm:t>
        <a:bodyPr/>
        <a:lstStyle/>
        <a:p>
          <a:endParaRPr lang="en-US"/>
        </a:p>
      </dgm:t>
    </dgm:pt>
    <dgm:pt modelId="{8825F70F-1AE5-4B40-BB02-6B9231B58EFC}">
      <dgm:prSet phldrT="[Text]" custT="1"/>
      <dgm:spPr/>
      <dgm:t>
        <a:bodyPr/>
        <a:lstStyle/>
        <a:p>
          <a:r>
            <a:rPr lang="en-US" sz="2800" dirty="0"/>
            <a:t>Unsupervised</a:t>
          </a:r>
        </a:p>
      </dgm:t>
    </dgm:pt>
    <dgm:pt modelId="{C15EA553-06E1-4415-95FE-0783809DC6B5}" type="parTrans" cxnId="{010B8718-F908-44FC-B33A-E734E2F91430}">
      <dgm:prSet/>
      <dgm:spPr/>
      <dgm:t>
        <a:bodyPr/>
        <a:lstStyle/>
        <a:p>
          <a:endParaRPr lang="en-US" sz="2800"/>
        </a:p>
      </dgm:t>
    </dgm:pt>
    <dgm:pt modelId="{B63B559F-80B7-414C-BB2A-73F40EC88957}" type="sibTrans" cxnId="{010B8718-F908-44FC-B33A-E734E2F91430}">
      <dgm:prSet/>
      <dgm:spPr/>
      <dgm:t>
        <a:bodyPr/>
        <a:lstStyle/>
        <a:p>
          <a:endParaRPr lang="en-US"/>
        </a:p>
      </dgm:t>
    </dgm:pt>
    <dgm:pt modelId="{3883FE3A-D53C-45E9-92A1-A75BF8596CD3}" type="pres">
      <dgm:prSet presAssocID="{C6FE161E-5058-4545-B741-F160A72BF34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89F13A6-E015-4832-AF8A-56D6D7D85C44}" type="pres">
      <dgm:prSet presAssocID="{DC0E1AA2-9D2C-4D2F-8510-A5D877B97A30}" presName="hierRoot1" presStyleCnt="0">
        <dgm:presLayoutVars>
          <dgm:hierBranch val="init"/>
        </dgm:presLayoutVars>
      </dgm:prSet>
      <dgm:spPr/>
    </dgm:pt>
    <dgm:pt modelId="{490A818C-B1D9-424E-A57E-2E200EE841D7}" type="pres">
      <dgm:prSet presAssocID="{DC0E1AA2-9D2C-4D2F-8510-A5D877B97A30}" presName="rootComposite1" presStyleCnt="0"/>
      <dgm:spPr/>
    </dgm:pt>
    <dgm:pt modelId="{6F4A6315-7B55-421E-B988-F12349726D58}" type="pres">
      <dgm:prSet presAssocID="{DC0E1AA2-9D2C-4D2F-8510-A5D877B97A30}" presName="rootText1" presStyleLbl="node0" presStyleIdx="0" presStyleCnt="1" custScaleX="122719" custScaleY="59184" custLinFactNeighborX="988" custLinFactNeighborY="-1054">
        <dgm:presLayoutVars>
          <dgm:chPref val="3"/>
        </dgm:presLayoutVars>
      </dgm:prSet>
      <dgm:spPr/>
    </dgm:pt>
    <dgm:pt modelId="{6BAB4B5D-475D-4211-8BB8-1DCE840C0D53}" type="pres">
      <dgm:prSet presAssocID="{DC0E1AA2-9D2C-4D2F-8510-A5D877B97A30}" presName="rootConnector1" presStyleLbl="node1" presStyleIdx="0" presStyleCnt="0"/>
      <dgm:spPr/>
    </dgm:pt>
    <dgm:pt modelId="{CEAE80BE-84EF-489A-8258-852A881E04DE}" type="pres">
      <dgm:prSet presAssocID="{DC0E1AA2-9D2C-4D2F-8510-A5D877B97A30}" presName="hierChild2" presStyleCnt="0"/>
      <dgm:spPr/>
    </dgm:pt>
    <dgm:pt modelId="{4EBA1BD1-7203-41BF-B1D1-2733C78CBCDE}" type="pres">
      <dgm:prSet presAssocID="{00FD500B-A02D-4DEB-8472-F7BEB8A376D4}" presName="Name37" presStyleLbl="parChTrans1D2" presStyleIdx="0" presStyleCnt="2"/>
      <dgm:spPr/>
    </dgm:pt>
    <dgm:pt modelId="{C1AB8AA7-8D80-4D23-8F3D-891571E3F313}" type="pres">
      <dgm:prSet presAssocID="{4FA99D85-5B1B-4BDC-A2C0-9345CBF6690A}" presName="hierRoot2" presStyleCnt="0">
        <dgm:presLayoutVars>
          <dgm:hierBranch val="init"/>
        </dgm:presLayoutVars>
      </dgm:prSet>
      <dgm:spPr/>
    </dgm:pt>
    <dgm:pt modelId="{88E4ADBF-ED6D-4FB7-9695-6D2EF19A5157}" type="pres">
      <dgm:prSet presAssocID="{4FA99D85-5B1B-4BDC-A2C0-9345CBF6690A}" presName="rootComposite" presStyleCnt="0"/>
      <dgm:spPr/>
    </dgm:pt>
    <dgm:pt modelId="{78975668-5C22-402E-B16B-DDE290F63923}" type="pres">
      <dgm:prSet presAssocID="{4FA99D85-5B1B-4BDC-A2C0-9345CBF6690A}" presName="rootText" presStyleLbl="node2" presStyleIdx="0" presStyleCnt="2" custScaleX="86932" custScaleY="59184" custLinFactY="20042" custLinFactNeighborX="-2717" custLinFactNeighborY="100000">
        <dgm:presLayoutVars>
          <dgm:chPref val="3"/>
        </dgm:presLayoutVars>
      </dgm:prSet>
      <dgm:spPr/>
    </dgm:pt>
    <dgm:pt modelId="{818228E1-CEC3-444A-BAE2-8293323110D3}" type="pres">
      <dgm:prSet presAssocID="{4FA99D85-5B1B-4BDC-A2C0-9345CBF6690A}" presName="rootConnector" presStyleLbl="node2" presStyleIdx="0" presStyleCnt="2"/>
      <dgm:spPr/>
    </dgm:pt>
    <dgm:pt modelId="{B3AA9A27-55CB-4C96-985D-09C75EACD763}" type="pres">
      <dgm:prSet presAssocID="{4FA99D85-5B1B-4BDC-A2C0-9345CBF6690A}" presName="hierChild4" presStyleCnt="0"/>
      <dgm:spPr/>
    </dgm:pt>
    <dgm:pt modelId="{8267952B-C3B2-4026-BC52-7CE752033BCE}" type="pres">
      <dgm:prSet presAssocID="{4FA99D85-5B1B-4BDC-A2C0-9345CBF6690A}" presName="hierChild5" presStyleCnt="0"/>
      <dgm:spPr/>
    </dgm:pt>
    <dgm:pt modelId="{3760CDEB-E3AA-48C0-B5BB-0E599F5798BA}" type="pres">
      <dgm:prSet presAssocID="{C15EA553-06E1-4415-95FE-0783809DC6B5}" presName="Name37" presStyleLbl="parChTrans1D2" presStyleIdx="1" presStyleCnt="2"/>
      <dgm:spPr/>
    </dgm:pt>
    <dgm:pt modelId="{CE6AA4AF-5CB2-45F9-BFFE-DC9087EF0ECE}" type="pres">
      <dgm:prSet presAssocID="{8825F70F-1AE5-4B40-BB02-6B9231B58EFC}" presName="hierRoot2" presStyleCnt="0">
        <dgm:presLayoutVars>
          <dgm:hierBranch val="init"/>
        </dgm:presLayoutVars>
      </dgm:prSet>
      <dgm:spPr/>
    </dgm:pt>
    <dgm:pt modelId="{C2F2041E-E8FF-431E-AE3E-9A19F1B36F16}" type="pres">
      <dgm:prSet presAssocID="{8825F70F-1AE5-4B40-BB02-6B9231B58EFC}" presName="rootComposite" presStyleCnt="0"/>
      <dgm:spPr/>
    </dgm:pt>
    <dgm:pt modelId="{C767ACA7-B08E-4D8D-8EB4-F6C0B535BF9E}" type="pres">
      <dgm:prSet presAssocID="{8825F70F-1AE5-4B40-BB02-6B9231B58EFC}" presName="rootText" presStyleLbl="node2" presStyleIdx="1" presStyleCnt="2" custScaleX="86932" custScaleY="59184" custLinFactY="20042" custLinFactNeighborX="-2717" custLinFactNeighborY="100000">
        <dgm:presLayoutVars>
          <dgm:chPref val="3"/>
        </dgm:presLayoutVars>
      </dgm:prSet>
      <dgm:spPr/>
    </dgm:pt>
    <dgm:pt modelId="{B053BF46-3E3B-471B-B9A4-DB39E32B8D2D}" type="pres">
      <dgm:prSet presAssocID="{8825F70F-1AE5-4B40-BB02-6B9231B58EFC}" presName="rootConnector" presStyleLbl="node2" presStyleIdx="1" presStyleCnt="2"/>
      <dgm:spPr/>
    </dgm:pt>
    <dgm:pt modelId="{60D0E51D-F2A6-40B2-A0C7-0A7D5F64BA28}" type="pres">
      <dgm:prSet presAssocID="{8825F70F-1AE5-4B40-BB02-6B9231B58EFC}" presName="hierChild4" presStyleCnt="0"/>
      <dgm:spPr/>
    </dgm:pt>
    <dgm:pt modelId="{7C5590FA-F825-4A1B-B782-026C0679E375}" type="pres">
      <dgm:prSet presAssocID="{8825F70F-1AE5-4B40-BB02-6B9231B58EFC}" presName="hierChild5" presStyleCnt="0"/>
      <dgm:spPr/>
    </dgm:pt>
    <dgm:pt modelId="{3E7EAAFC-7926-4AFC-81CA-4224D54AFD01}" type="pres">
      <dgm:prSet presAssocID="{DC0E1AA2-9D2C-4D2F-8510-A5D877B97A30}" presName="hierChild3" presStyleCnt="0"/>
      <dgm:spPr/>
    </dgm:pt>
  </dgm:ptLst>
  <dgm:cxnLst>
    <dgm:cxn modelId="{4BB62E02-7623-468C-AA01-0F14C24A8427}" type="presOf" srcId="{4FA99D85-5B1B-4BDC-A2C0-9345CBF6690A}" destId="{78975668-5C22-402E-B16B-DDE290F63923}" srcOrd="0" destOrd="0" presId="urn:microsoft.com/office/officeart/2005/8/layout/orgChart1"/>
    <dgm:cxn modelId="{740C7104-AD5D-4CF5-8F4F-B1DCA0B42759}" type="presOf" srcId="{DC0E1AA2-9D2C-4D2F-8510-A5D877B97A30}" destId="{6F4A6315-7B55-421E-B988-F12349726D58}" srcOrd="0" destOrd="0" presId="urn:microsoft.com/office/officeart/2005/8/layout/orgChart1"/>
    <dgm:cxn modelId="{010B8718-F908-44FC-B33A-E734E2F91430}" srcId="{DC0E1AA2-9D2C-4D2F-8510-A5D877B97A30}" destId="{8825F70F-1AE5-4B40-BB02-6B9231B58EFC}" srcOrd="1" destOrd="0" parTransId="{C15EA553-06E1-4415-95FE-0783809DC6B5}" sibTransId="{B63B559F-80B7-414C-BB2A-73F40EC88957}"/>
    <dgm:cxn modelId="{074EEA1E-3E64-498B-89C2-7BC18A73BF5B}" srcId="{C6FE161E-5058-4545-B741-F160A72BF349}" destId="{DC0E1AA2-9D2C-4D2F-8510-A5D877B97A30}" srcOrd="0" destOrd="0" parTransId="{FC1F27DB-6102-407A-8BD6-4BA547281B44}" sibTransId="{2DD3C0B5-22D4-4DBB-A233-F2A90972443A}"/>
    <dgm:cxn modelId="{947C572F-3FC8-4882-BD80-1ED6D578C58E}" type="presOf" srcId="{8825F70F-1AE5-4B40-BB02-6B9231B58EFC}" destId="{B053BF46-3E3B-471B-B9A4-DB39E32B8D2D}" srcOrd="1" destOrd="0" presId="urn:microsoft.com/office/officeart/2005/8/layout/orgChart1"/>
    <dgm:cxn modelId="{3BD1393A-914E-4F6E-B63F-38D45B8990AD}" type="presOf" srcId="{4FA99D85-5B1B-4BDC-A2C0-9345CBF6690A}" destId="{818228E1-CEC3-444A-BAE2-8293323110D3}" srcOrd="1" destOrd="0" presId="urn:microsoft.com/office/officeart/2005/8/layout/orgChart1"/>
    <dgm:cxn modelId="{94AD6F4C-DC29-4F2F-8960-A7D8C730E382}" type="presOf" srcId="{C6FE161E-5058-4545-B741-F160A72BF349}" destId="{3883FE3A-D53C-45E9-92A1-A75BF8596CD3}" srcOrd="0" destOrd="0" presId="urn:microsoft.com/office/officeart/2005/8/layout/orgChart1"/>
    <dgm:cxn modelId="{94783C56-5410-4CE7-9B14-6780A681A73F}" type="presOf" srcId="{DC0E1AA2-9D2C-4D2F-8510-A5D877B97A30}" destId="{6BAB4B5D-475D-4211-8BB8-1DCE840C0D53}" srcOrd="1" destOrd="0" presId="urn:microsoft.com/office/officeart/2005/8/layout/orgChart1"/>
    <dgm:cxn modelId="{E0CDB0A2-3BC1-488C-A813-A33ECDB029E2}" type="presOf" srcId="{C15EA553-06E1-4415-95FE-0783809DC6B5}" destId="{3760CDEB-E3AA-48C0-B5BB-0E599F5798BA}" srcOrd="0" destOrd="0" presId="urn:microsoft.com/office/officeart/2005/8/layout/orgChart1"/>
    <dgm:cxn modelId="{6E2920CB-92E6-4441-9649-03A7093416FD}" type="presOf" srcId="{00FD500B-A02D-4DEB-8472-F7BEB8A376D4}" destId="{4EBA1BD1-7203-41BF-B1D1-2733C78CBCDE}" srcOrd="0" destOrd="0" presId="urn:microsoft.com/office/officeart/2005/8/layout/orgChart1"/>
    <dgm:cxn modelId="{5CE28ED3-A6A8-4CF5-A419-2E1D22045230}" srcId="{DC0E1AA2-9D2C-4D2F-8510-A5D877B97A30}" destId="{4FA99D85-5B1B-4BDC-A2C0-9345CBF6690A}" srcOrd="0" destOrd="0" parTransId="{00FD500B-A02D-4DEB-8472-F7BEB8A376D4}" sibTransId="{5F4F6AC3-43DA-4EB2-8674-09F21DFC0D56}"/>
    <dgm:cxn modelId="{67C286E8-9406-4271-B238-1143FFBE6747}" type="presOf" srcId="{8825F70F-1AE5-4B40-BB02-6B9231B58EFC}" destId="{C767ACA7-B08E-4D8D-8EB4-F6C0B535BF9E}" srcOrd="0" destOrd="0" presId="urn:microsoft.com/office/officeart/2005/8/layout/orgChart1"/>
    <dgm:cxn modelId="{3471C3FA-210E-4982-9D21-038335AFC426}" type="presParOf" srcId="{3883FE3A-D53C-45E9-92A1-A75BF8596CD3}" destId="{F89F13A6-E015-4832-AF8A-56D6D7D85C44}" srcOrd="0" destOrd="0" presId="urn:microsoft.com/office/officeart/2005/8/layout/orgChart1"/>
    <dgm:cxn modelId="{FD11CBDA-AF87-489B-87F8-034693601D40}" type="presParOf" srcId="{F89F13A6-E015-4832-AF8A-56D6D7D85C44}" destId="{490A818C-B1D9-424E-A57E-2E200EE841D7}" srcOrd="0" destOrd="0" presId="urn:microsoft.com/office/officeart/2005/8/layout/orgChart1"/>
    <dgm:cxn modelId="{A3E656C2-F8C4-493C-A2E0-0FD2455577A5}" type="presParOf" srcId="{490A818C-B1D9-424E-A57E-2E200EE841D7}" destId="{6F4A6315-7B55-421E-B988-F12349726D58}" srcOrd="0" destOrd="0" presId="urn:microsoft.com/office/officeart/2005/8/layout/orgChart1"/>
    <dgm:cxn modelId="{B1EBD792-4D6D-4B19-B9BF-FF07EF87FDA3}" type="presParOf" srcId="{490A818C-B1D9-424E-A57E-2E200EE841D7}" destId="{6BAB4B5D-475D-4211-8BB8-1DCE840C0D53}" srcOrd="1" destOrd="0" presId="urn:microsoft.com/office/officeart/2005/8/layout/orgChart1"/>
    <dgm:cxn modelId="{1352E909-4A87-4EED-ABBB-0ADF5C78E5CA}" type="presParOf" srcId="{F89F13A6-E015-4832-AF8A-56D6D7D85C44}" destId="{CEAE80BE-84EF-489A-8258-852A881E04DE}" srcOrd="1" destOrd="0" presId="urn:microsoft.com/office/officeart/2005/8/layout/orgChart1"/>
    <dgm:cxn modelId="{C6D551A7-04D2-457D-925F-4BB50988FA0A}" type="presParOf" srcId="{CEAE80BE-84EF-489A-8258-852A881E04DE}" destId="{4EBA1BD1-7203-41BF-B1D1-2733C78CBCDE}" srcOrd="0" destOrd="0" presId="urn:microsoft.com/office/officeart/2005/8/layout/orgChart1"/>
    <dgm:cxn modelId="{5B3E5CBD-B673-4B80-AADE-883093E8393E}" type="presParOf" srcId="{CEAE80BE-84EF-489A-8258-852A881E04DE}" destId="{C1AB8AA7-8D80-4D23-8F3D-891571E3F313}" srcOrd="1" destOrd="0" presId="urn:microsoft.com/office/officeart/2005/8/layout/orgChart1"/>
    <dgm:cxn modelId="{193718F1-0C8B-4342-8CAC-32D17D154C12}" type="presParOf" srcId="{C1AB8AA7-8D80-4D23-8F3D-891571E3F313}" destId="{88E4ADBF-ED6D-4FB7-9695-6D2EF19A5157}" srcOrd="0" destOrd="0" presId="urn:microsoft.com/office/officeart/2005/8/layout/orgChart1"/>
    <dgm:cxn modelId="{104CF48A-DBC6-46E1-8036-40F48555B2AA}" type="presParOf" srcId="{88E4ADBF-ED6D-4FB7-9695-6D2EF19A5157}" destId="{78975668-5C22-402E-B16B-DDE290F63923}" srcOrd="0" destOrd="0" presId="urn:microsoft.com/office/officeart/2005/8/layout/orgChart1"/>
    <dgm:cxn modelId="{7431F609-4B7C-453E-BBF1-4D0F6CBC2330}" type="presParOf" srcId="{88E4ADBF-ED6D-4FB7-9695-6D2EF19A5157}" destId="{818228E1-CEC3-444A-BAE2-8293323110D3}" srcOrd="1" destOrd="0" presId="urn:microsoft.com/office/officeart/2005/8/layout/orgChart1"/>
    <dgm:cxn modelId="{B4436CEA-1A79-4F35-B688-32712765D367}" type="presParOf" srcId="{C1AB8AA7-8D80-4D23-8F3D-891571E3F313}" destId="{B3AA9A27-55CB-4C96-985D-09C75EACD763}" srcOrd="1" destOrd="0" presId="urn:microsoft.com/office/officeart/2005/8/layout/orgChart1"/>
    <dgm:cxn modelId="{B67DBABD-B58A-4822-B5C2-9E48300552AB}" type="presParOf" srcId="{C1AB8AA7-8D80-4D23-8F3D-891571E3F313}" destId="{8267952B-C3B2-4026-BC52-7CE752033BCE}" srcOrd="2" destOrd="0" presId="urn:microsoft.com/office/officeart/2005/8/layout/orgChart1"/>
    <dgm:cxn modelId="{A6A83A73-1552-4BCE-84A8-E2266CA4E928}" type="presParOf" srcId="{CEAE80BE-84EF-489A-8258-852A881E04DE}" destId="{3760CDEB-E3AA-48C0-B5BB-0E599F5798BA}" srcOrd="2" destOrd="0" presId="urn:microsoft.com/office/officeart/2005/8/layout/orgChart1"/>
    <dgm:cxn modelId="{B460F860-859A-4753-B215-FF5FD01ADF89}" type="presParOf" srcId="{CEAE80BE-84EF-489A-8258-852A881E04DE}" destId="{CE6AA4AF-5CB2-45F9-BFFE-DC9087EF0ECE}" srcOrd="3" destOrd="0" presId="urn:microsoft.com/office/officeart/2005/8/layout/orgChart1"/>
    <dgm:cxn modelId="{72597CFA-75A1-4FFF-BE30-A5CB8C72B5F7}" type="presParOf" srcId="{CE6AA4AF-5CB2-45F9-BFFE-DC9087EF0ECE}" destId="{C2F2041E-E8FF-431E-AE3E-9A19F1B36F16}" srcOrd="0" destOrd="0" presId="urn:microsoft.com/office/officeart/2005/8/layout/orgChart1"/>
    <dgm:cxn modelId="{17D71DC6-FB7D-472D-A3CE-5836A2AEDAC5}" type="presParOf" srcId="{C2F2041E-E8FF-431E-AE3E-9A19F1B36F16}" destId="{C767ACA7-B08E-4D8D-8EB4-F6C0B535BF9E}" srcOrd="0" destOrd="0" presId="urn:microsoft.com/office/officeart/2005/8/layout/orgChart1"/>
    <dgm:cxn modelId="{3D302487-2C32-4F67-A9C0-7E9D3F4747A7}" type="presParOf" srcId="{C2F2041E-E8FF-431E-AE3E-9A19F1B36F16}" destId="{B053BF46-3E3B-471B-B9A4-DB39E32B8D2D}" srcOrd="1" destOrd="0" presId="urn:microsoft.com/office/officeart/2005/8/layout/orgChart1"/>
    <dgm:cxn modelId="{40BE2C40-CA42-4222-BCBE-A539915BFC1A}" type="presParOf" srcId="{CE6AA4AF-5CB2-45F9-BFFE-DC9087EF0ECE}" destId="{60D0E51D-F2A6-40B2-A0C7-0A7D5F64BA28}" srcOrd="1" destOrd="0" presId="urn:microsoft.com/office/officeart/2005/8/layout/orgChart1"/>
    <dgm:cxn modelId="{8130DE86-9341-46EC-99C0-9D3EEAE07D82}" type="presParOf" srcId="{CE6AA4AF-5CB2-45F9-BFFE-DC9087EF0ECE}" destId="{7C5590FA-F825-4A1B-B782-026C0679E375}" srcOrd="2" destOrd="0" presId="urn:microsoft.com/office/officeart/2005/8/layout/orgChart1"/>
    <dgm:cxn modelId="{FF70CF46-6354-4801-B562-3B892FA0B49F}" type="presParOf" srcId="{F89F13A6-E015-4832-AF8A-56D6D7D85C44}" destId="{3E7EAAFC-7926-4AFC-81CA-4224D54AFD0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0CDEB-E3AA-48C0-B5BB-0E599F5798BA}">
      <dsp:nvSpPr>
        <dsp:cNvPr id="0" name=""/>
        <dsp:cNvSpPr/>
      </dsp:nvSpPr>
      <dsp:spPr>
        <a:xfrm>
          <a:off x="3977925" y="1035581"/>
          <a:ext cx="1758899" cy="737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889"/>
              </a:lnTo>
              <a:lnTo>
                <a:pt x="1758899" y="369889"/>
              </a:lnTo>
              <a:lnTo>
                <a:pt x="1758899" y="7373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BA1BD1-7203-41BF-B1D1-2733C78CBCDE}">
      <dsp:nvSpPr>
        <dsp:cNvPr id="0" name=""/>
        <dsp:cNvSpPr/>
      </dsp:nvSpPr>
      <dsp:spPr>
        <a:xfrm>
          <a:off x="1959711" y="1035581"/>
          <a:ext cx="2018214" cy="737339"/>
        </a:xfrm>
        <a:custGeom>
          <a:avLst/>
          <a:gdLst/>
          <a:ahLst/>
          <a:cxnLst/>
          <a:rect l="0" t="0" r="0" b="0"/>
          <a:pathLst>
            <a:path>
              <a:moveTo>
                <a:pt x="2018214" y="0"/>
              </a:moveTo>
              <a:lnTo>
                <a:pt x="2018214" y="369889"/>
              </a:lnTo>
              <a:lnTo>
                <a:pt x="0" y="369889"/>
              </a:lnTo>
              <a:lnTo>
                <a:pt x="0" y="7373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4A6315-7B55-421E-B988-F12349726D58}">
      <dsp:nvSpPr>
        <dsp:cNvPr id="0" name=""/>
        <dsp:cNvSpPr/>
      </dsp:nvSpPr>
      <dsp:spPr>
        <a:xfrm>
          <a:off x="1830630" y="0"/>
          <a:ext cx="4294588" cy="1035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Statistical Learning</a:t>
          </a:r>
        </a:p>
      </dsp:txBody>
      <dsp:txXfrm>
        <a:off x="1830630" y="0"/>
        <a:ext cx="4294588" cy="1035581"/>
      </dsp:txXfrm>
    </dsp:sp>
    <dsp:sp modelId="{78975668-5C22-402E-B16B-DDE290F63923}">
      <dsp:nvSpPr>
        <dsp:cNvPr id="0" name=""/>
        <dsp:cNvSpPr/>
      </dsp:nvSpPr>
      <dsp:spPr>
        <a:xfrm>
          <a:off x="438605" y="1772920"/>
          <a:ext cx="3042211" cy="1035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Supervised</a:t>
          </a:r>
        </a:p>
      </dsp:txBody>
      <dsp:txXfrm>
        <a:off x="438605" y="1772920"/>
        <a:ext cx="3042211" cy="1035581"/>
      </dsp:txXfrm>
    </dsp:sp>
    <dsp:sp modelId="{C767ACA7-B08E-4D8D-8EB4-F6C0B535BF9E}">
      <dsp:nvSpPr>
        <dsp:cNvPr id="0" name=""/>
        <dsp:cNvSpPr/>
      </dsp:nvSpPr>
      <dsp:spPr>
        <a:xfrm>
          <a:off x="4215718" y="1772920"/>
          <a:ext cx="3042211" cy="1035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Unsupervised</a:t>
          </a:r>
        </a:p>
      </dsp:txBody>
      <dsp:txXfrm>
        <a:off x="4215718" y="1772920"/>
        <a:ext cx="3042211" cy="10355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0CDEB-E3AA-48C0-B5BB-0E599F5798BA}">
      <dsp:nvSpPr>
        <dsp:cNvPr id="0" name=""/>
        <dsp:cNvSpPr/>
      </dsp:nvSpPr>
      <dsp:spPr>
        <a:xfrm>
          <a:off x="3977925" y="1035581"/>
          <a:ext cx="1758899" cy="737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889"/>
              </a:lnTo>
              <a:lnTo>
                <a:pt x="1758899" y="369889"/>
              </a:lnTo>
              <a:lnTo>
                <a:pt x="1758899" y="7373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BA1BD1-7203-41BF-B1D1-2733C78CBCDE}">
      <dsp:nvSpPr>
        <dsp:cNvPr id="0" name=""/>
        <dsp:cNvSpPr/>
      </dsp:nvSpPr>
      <dsp:spPr>
        <a:xfrm>
          <a:off x="1959711" y="1035581"/>
          <a:ext cx="2018214" cy="737339"/>
        </a:xfrm>
        <a:custGeom>
          <a:avLst/>
          <a:gdLst/>
          <a:ahLst/>
          <a:cxnLst/>
          <a:rect l="0" t="0" r="0" b="0"/>
          <a:pathLst>
            <a:path>
              <a:moveTo>
                <a:pt x="2018214" y="0"/>
              </a:moveTo>
              <a:lnTo>
                <a:pt x="2018214" y="369889"/>
              </a:lnTo>
              <a:lnTo>
                <a:pt x="0" y="369889"/>
              </a:lnTo>
              <a:lnTo>
                <a:pt x="0" y="7373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4A6315-7B55-421E-B988-F12349726D58}">
      <dsp:nvSpPr>
        <dsp:cNvPr id="0" name=""/>
        <dsp:cNvSpPr/>
      </dsp:nvSpPr>
      <dsp:spPr>
        <a:xfrm>
          <a:off x="1830630" y="0"/>
          <a:ext cx="4294588" cy="1035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Statistical Learning</a:t>
          </a:r>
        </a:p>
      </dsp:txBody>
      <dsp:txXfrm>
        <a:off x="1830630" y="0"/>
        <a:ext cx="4294588" cy="1035581"/>
      </dsp:txXfrm>
    </dsp:sp>
    <dsp:sp modelId="{78975668-5C22-402E-B16B-DDE290F63923}">
      <dsp:nvSpPr>
        <dsp:cNvPr id="0" name=""/>
        <dsp:cNvSpPr/>
      </dsp:nvSpPr>
      <dsp:spPr>
        <a:xfrm>
          <a:off x="438605" y="1772920"/>
          <a:ext cx="3042211" cy="1035581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Supervised</a:t>
          </a:r>
        </a:p>
      </dsp:txBody>
      <dsp:txXfrm>
        <a:off x="438605" y="1772920"/>
        <a:ext cx="3042211" cy="1035581"/>
      </dsp:txXfrm>
    </dsp:sp>
    <dsp:sp modelId="{C767ACA7-B08E-4D8D-8EB4-F6C0B535BF9E}">
      <dsp:nvSpPr>
        <dsp:cNvPr id="0" name=""/>
        <dsp:cNvSpPr/>
      </dsp:nvSpPr>
      <dsp:spPr>
        <a:xfrm>
          <a:off x="4215718" y="1772920"/>
          <a:ext cx="3042211" cy="1035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Unsupervised</a:t>
          </a:r>
        </a:p>
      </dsp:txBody>
      <dsp:txXfrm>
        <a:off x="4215718" y="1772920"/>
        <a:ext cx="3042211" cy="10355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0CDEB-E3AA-48C0-B5BB-0E599F5798BA}">
      <dsp:nvSpPr>
        <dsp:cNvPr id="0" name=""/>
        <dsp:cNvSpPr/>
      </dsp:nvSpPr>
      <dsp:spPr>
        <a:xfrm>
          <a:off x="3977925" y="1035581"/>
          <a:ext cx="1758899" cy="737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889"/>
              </a:lnTo>
              <a:lnTo>
                <a:pt x="1758899" y="369889"/>
              </a:lnTo>
              <a:lnTo>
                <a:pt x="1758899" y="7373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BA1BD1-7203-41BF-B1D1-2733C78CBCDE}">
      <dsp:nvSpPr>
        <dsp:cNvPr id="0" name=""/>
        <dsp:cNvSpPr/>
      </dsp:nvSpPr>
      <dsp:spPr>
        <a:xfrm>
          <a:off x="1959711" y="1035581"/>
          <a:ext cx="2018214" cy="737339"/>
        </a:xfrm>
        <a:custGeom>
          <a:avLst/>
          <a:gdLst/>
          <a:ahLst/>
          <a:cxnLst/>
          <a:rect l="0" t="0" r="0" b="0"/>
          <a:pathLst>
            <a:path>
              <a:moveTo>
                <a:pt x="2018214" y="0"/>
              </a:moveTo>
              <a:lnTo>
                <a:pt x="2018214" y="369889"/>
              </a:lnTo>
              <a:lnTo>
                <a:pt x="0" y="369889"/>
              </a:lnTo>
              <a:lnTo>
                <a:pt x="0" y="7373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4A6315-7B55-421E-B988-F12349726D58}">
      <dsp:nvSpPr>
        <dsp:cNvPr id="0" name=""/>
        <dsp:cNvSpPr/>
      </dsp:nvSpPr>
      <dsp:spPr>
        <a:xfrm>
          <a:off x="1830630" y="0"/>
          <a:ext cx="4294588" cy="1035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Statistical Learning</a:t>
          </a:r>
        </a:p>
      </dsp:txBody>
      <dsp:txXfrm>
        <a:off x="1830630" y="0"/>
        <a:ext cx="4294588" cy="1035581"/>
      </dsp:txXfrm>
    </dsp:sp>
    <dsp:sp modelId="{78975668-5C22-402E-B16B-DDE290F63923}">
      <dsp:nvSpPr>
        <dsp:cNvPr id="0" name=""/>
        <dsp:cNvSpPr/>
      </dsp:nvSpPr>
      <dsp:spPr>
        <a:xfrm>
          <a:off x="438605" y="1772920"/>
          <a:ext cx="3042211" cy="1035581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Supervised</a:t>
          </a:r>
        </a:p>
      </dsp:txBody>
      <dsp:txXfrm>
        <a:off x="438605" y="1772920"/>
        <a:ext cx="3042211" cy="1035581"/>
      </dsp:txXfrm>
    </dsp:sp>
    <dsp:sp modelId="{C767ACA7-B08E-4D8D-8EB4-F6C0B535BF9E}">
      <dsp:nvSpPr>
        <dsp:cNvPr id="0" name=""/>
        <dsp:cNvSpPr/>
      </dsp:nvSpPr>
      <dsp:spPr>
        <a:xfrm>
          <a:off x="4215718" y="1772920"/>
          <a:ext cx="3042211" cy="1035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Unsupervised</a:t>
          </a:r>
        </a:p>
      </dsp:txBody>
      <dsp:txXfrm>
        <a:off x="4215718" y="1772920"/>
        <a:ext cx="3042211" cy="1035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8F817-3C1E-4980-A2D0-234BDA11B01B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3E296-9A10-4A48-B25C-C4EEE84E5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9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Audience participation!!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F3E296-9A10-4A48-B25C-C4EEE84E57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37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Predefined = can be written down beforehand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F3E296-9A10-4A48-B25C-C4EEE84E579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02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F3E296-9A10-4A48-B25C-C4EEE84E579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39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Sensitivity: true positives (“if it’s in there, the model gets it”)</a:t>
            </a:r>
          </a:p>
          <a:p>
            <a:r>
              <a:rPr lang="en-US" dirty="0"/>
              <a:t>Specificity: true negatives (“if it’s not in there, the model gets it”)</a:t>
            </a:r>
          </a:p>
          <a:p>
            <a:r>
              <a:rPr lang="en-US" dirty="0"/>
              <a:t>No info rate: success rate if you just guessed most common class for everything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F3E296-9A10-4A48-B25C-C4EEE84E579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71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35563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1/4/2025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50504"/>
            <a:ext cx="8229600" cy="8012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1/4/2025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1/4/2025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1/4/2025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1/4/2025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1/4/2025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52194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>
          <a:xfrm>
            <a:off x="0" y="1597820"/>
            <a:ext cx="7772400" cy="1102519"/>
          </a:xfrm>
        </p:spPr>
        <p:txBody>
          <a:bodyPr/>
          <a:lstStyle/>
          <a:p>
            <a:pPr algn="l"/>
            <a:r>
              <a:rPr lang="en-US" dirty="0">
                <a:latin typeface="Arial" charset="0"/>
              </a:rPr>
              <a:t>Hands-On KNN: A Step-by-Step Guide to Nearest Neighbor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6400800" cy="131445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</a:rPr>
              <a:t>Kristopher Wilson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F9150-49E0-70F0-844D-09F325460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0B107-985B-708A-9026-428FAAFAB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72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678EB-4F5E-4B3D-B128-58277146C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8E21-3DBB-0300-32B2-CB6DB5E7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8E0C9-902B-6F8E-7E18-273D812A6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Focuses on </a:t>
            </a:r>
            <a:r>
              <a:rPr lang="en-US" i="1" dirty="0"/>
              <a:t>models </a:t>
            </a:r>
            <a:r>
              <a:rPr lang="en-US" dirty="0"/>
              <a:t>with the goal of </a:t>
            </a:r>
            <a:r>
              <a:rPr lang="en-US" i="1" dirty="0"/>
              <a:t>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64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B0C19-AA54-48B1-6614-F44CD6FA8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F0B7-C4EE-CFB3-9D5C-93009C31B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91309-253B-06E6-948E-23D5D095F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Focuses on </a:t>
            </a:r>
            <a:r>
              <a:rPr lang="en-US" i="1" dirty="0"/>
              <a:t>models </a:t>
            </a:r>
            <a:r>
              <a:rPr lang="en-US" dirty="0"/>
              <a:t>with the goal of </a:t>
            </a:r>
            <a:r>
              <a:rPr lang="en-US" i="1" dirty="0"/>
              <a:t>prediction</a:t>
            </a:r>
          </a:p>
          <a:p>
            <a:pPr lvl="1"/>
            <a:endParaRPr lang="en-US" sz="2000" i="1" dirty="0"/>
          </a:p>
          <a:p>
            <a:pPr lvl="1"/>
            <a:r>
              <a:rPr lang="en-US" sz="2000" i="1" dirty="0"/>
              <a:t>Statistical learning </a:t>
            </a:r>
            <a:r>
              <a:rPr lang="en-US" sz="2000" dirty="0"/>
              <a:t>emphasizes interpretability/explainability</a:t>
            </a:r>
          </a:p>
        </p:txBody>
      </p:sp>
    </p:spTree>
    <p:extLst>
      <p:ext uri="{BB962C8B-B14F-4D97-AF65-F5344CB8AC3E}">
        <p14:creationId xmlns:p14="http://schemas.microsoft.com/office/powerpoint/2010/main" val="6686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6DCEA-3075-1380-B044-9C75FE057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81669-AF19-65FF-DF45-018DFD57C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being predicted?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23F9C-5427-D8EC-CD39-55B28BDEC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Data is collected to investigate something of interest</a:t>
            </a:r>
          </a:p>
        </p:txBody>
      </p:sp>
    </p:spTree>
    <p:extLst>
      <p:ext uri="{BB962C8B-B14F-4D97-AF65-F5344CB8AC3E}">
        <p14:creationId xmlns:p14="http://schemas.microsoft.com/office/powerpoint/2010/main" val="4008082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44E64-9B63-4654-5682-71DD22911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D411-8104-8529-CB00-AFBBF386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being predicted?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E3141-9D58-5F98-5440-0F4C6AE6D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Data is collected to investigate something of interest</a:t>
            </a:r>
          </a:p>
          <a:p>
            <a:pPr lvl="1"/>
            <a:endParaRPr lang="en-US" dirty="0"/>
          </a:p>
          <a:p>
            <a:pPr lvl="1"/>
            <a:r>
              <a:rPr lang="en-US" sz="2000" dirty="0"/>
              <a:t>Call this the response (short for </a:t>
            </a:r>
            <a:r>
              <a:rPr lang="en-US" sz="2000" i="1" dirty="0"/>
              <a:t>response variable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7430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E5018-576D-D87D-CAA1-EB45ABA71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8783-A96B-EAEE-35B5-7C48BA0E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being predicted?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2E7D9-CF53-24D7-9F45-60F14EA4B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Data is collected to investigate something of interest</a:t>
            </a:r>
          </a:p>
          <a:p>
            <a:pPr lvl="1"/>
            <a:endParaRPr lang="en-US" dirty="0"/>
          </a:p>
          <a:p>
            <a:pPr lvl="1"/>
            <a:r>
              <a:rPr lang="en-US" sz="2000" dirty="0"/>
              <a:t>Call this the response (short for </a:t>
            </a:r>
            <a:r>
              <a:rPr lang="en-US" sz="2000" i="1" dirty="0"/>
              <a:t>response variable</a:t>
            </a:r>
            <a:r>
              <a:rPr lang="en-US" sz="2000" dirty="0"/>
              <a:t>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Goal is to predict a particular outcome of interest </a:t>
            </a:r>
            <a:r>
              <a:rPr lang="en-US" sz="2000" i="1" dirty="0"/>
              <a:t>given a set of predictors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2535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F1279-FC99-5071-E32B-3B31B1B38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81E9-F0AA-7B7F-0E47-666C06E0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being predicted?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DF7FC-9A02-32AC-07E7-3DC6D627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Data is collected to investigate something of interest</a:t>
            </a:r>
          </a:p>
          <a:p>
            <a:pPr lvl="1"/>
            <a:endParaRPr lang="en-US" dirty="0"/>
          </a:p>
          <a:p>
            <a:pPr lvl="1"/>
            <a:r>
              <a:rPr lang="en-US" sz="2000" dirty="0"/>
              <a:t>Call this the response (short for </a:t>
            </a:r>
            <a:r>
              <a:rPr lang="en-US" sz="2000" i="1" dirty="0"/>
              <a:t>response variable</a:t>
            </a:r>
            <a:r>
              <a:rPr lang="en-US" sz="2000" dirty="0"/>
              <a:t>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Goal is to predict a particular outcome of interest </a:t>
            </a:r>
            <a:r>
              <a:rPr lang="en-US" sz="2000" i="1" dirty="0"/>
              <a:t>given a set of predictors</a:t>
            </a:r>
          </a:p>
          <a:p>
            <a:pPr lvl="1"/>
            <a:endParaRPr lang="en-US" sz="2000" i="1" dirty="0"/>
          </a:p>
          <a:p>
            <a:pPr lvl="1"/>
            <a:r>
              <a:rPr lang="en-US" sz="2000" dirty="0"/>
              <a:t>In some cases, we don’t have anything to predict!</a:t>
            </a:r>
          </a:p>
        </p:txBody>
      </p:sp>
    </p:spTree>
    <p:extLst>
      <p:ext uri="{BB962C8B-B14F-4D97-AF65-F5344CB8AC3E}">
        <p14:creationId xmlns:p14="http://schemas.microsoft.com/office/powerpoint/2010/main" val="2444421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76085-A481-0898-F3B5-ED6C553F5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8915-CBAE-E09C-D39B-9C37510A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Types of Machine Learning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7C5BC1-3B98-AB1E-B9A2-07BEFD98C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86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580128"/>
              </p:ext>
            </p:extLst>
          </p:nvPr>
        </p:nvGraphicFramePr>
        <p:xfrm>
          <a:off x="628650" y="481699"/>
          <a:ext cx="7886700" cy="2808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941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120205"/>
              </p:ext>
            </p:extLst>
          </p:nvPr>
        </p:nvGraphicFramePr>
        <p:xfrm>
          <a:off x="628650" y="493327"/>
          <a:ext cx="7886700" cy="2808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traight Connector 3"/>
          <p:cNvSpPr/>
          <p:nvPr/>
        </p:nvSpPr>
        <p:spPr>
          <a:xfrm>
            <a:off x="2579913" y="3390246"/>
            <a:ext cx="1530994" cy="56785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9747"/>
                </a:lnTo>
                <a:lnTo>
                  <a:pt x="2041325" y="379747"/>
                </a:lnTo>
                <a:lnTo>
                  <a:pt x="2041325" y="75713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traight Connector 4"/>
          <p:cNvSpPr/>
          <p:nvPr/>
        </p:nvSpPr>
        <p:spPr>
          <a:xfrm>
            <a:off x="260987" y="3390246"/>
            <a:ext cx="228599" cy="74295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307655" y="0"/>
                </a:moveTo>
                <a:lnTo>
                  <a:pt x="2307655" y="379747"/>
                </a:lnTo>
                <a:lnTo>
                  <a:pt x="0" y="379747"/>
                </a:lnTo>
                <a:lnTo>
                  <a:pt x="0" y="75713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sz="1600"/>
          </a:p>
        </p:txBody>
      </p:sp>
      <p:grpSp>
        <p:nvGrpSpPr>
          <p:cNvPr id="7" name="Group 6"/>
          <p:cNvGrpSpPr/>
          <p:nvPr/>
        </p:nvGrpSpPr>
        <p:grpSpPr>
          <a:xfrm>
            <a:off x="101593" y="4221619"/>
            <a:ext cx="1381448" cy="742956"/>
            <a:chOff x="1188555" y="2554238"/>
            <a:chExt cx="3594199" cy="1797099"/>
          </a:xfrm>
        </p:grpSpPr>
        <p:sp>
          <p:nvSpPr>
            <p:cNvPr id="11" name="Rectangle 10"/>
            <p:cNvSpPr/>
            <p:nvPr/>
          </p:nvSpPr>
          <p:spPr>
            <a:xfrm>
              <a:off x="1188555" y="2554238"/>
              <a:ext cx="3594199" cy="179709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88555" y="2554238"/>
              <a:ext cx="3594199" cy="17970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813" tIns="23813" rIns="23813" bIns="23813" numCol="1" spcCol="1270" anchor="ctr" anchorCtr="0">
              <a:noAutofit/>
            </a:bodyPr>
            <a:lstStyle/>
            <a:p>
              <a:pPr algn="ctr" defTabSz="1666875">
                <a:lnSpc>
                  <a:spcPct val="90000"/>
                </a:lnSpc>
                <a:spcAft>
                  <a:spcPct val="35000"/>
                </a:spcAft>
              </a:pPr>
              <a:r>
                <a:rPr lang="en-US" sz="2100" dirty="0"/>
                <a:t>Regression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192551" y="4221619"/>
            <a:ext cx="1381447" cy="742956"/>
            <a:chOff x="5537536" y="2554238"/>
            <a:chExt cx="3594199" cy="1797099"/>
          </a:xfrm>
        </p:grpSpPr>
        <p:sp>
          <p:nvSpPr>
            <p:cNvPr id="9" name="Rectangle 8"/>
            <p:cNvSpPr/>
            <p:nvPr/>
          </p:nvSpPr>
          <p:spPr>
            <a:xfrm>
              <a:off x="5537536" y="2554238"/>
              <a:ext cx="3594199" cy="179709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37536" y="2554238"/>
              <a:ext cx="3594199" cy="17970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813" tIns="23813" rIns="23813" bIns="23813" numCol="1" spcCol="1270" anchor="ctr" anchorCtr="0">
              <a:noAutofit/>
            </a:bodyPr>
            <a:lstStyle/>
            <a:p>
              <a:pPr algn="ctr" defTabSz="1666875">
                <a:lnSpc>
                  <a:spcPct val="90000"/>
                </a:lnSpc>
                <a:spcAft>
                  <a:spcPct val="35000"/>
                </a:spcAft>
              </a:pPr>
              <a:r>
                <a:rPr lang="en-US" dirty="0"/>
                <a:t>Classification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857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63AD5-D84D-4B58-F365-FD1E5C119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F671-D133-B185-42D9-1F4400D5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4BDDC-09B5-B9F5-D5CE-54E52064F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4"/>
            <a:ext cx="8229600" cy="3202157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9783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1F8F4-6797-7036-9C5B-435BD81F0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CFA1A1-19E0-0B9C-BF2C-02F555A9A0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493327"/>
          <a:ext cx="7886700" cy="2808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traight Connector 3">
            <a:extLst>
              <a:ext uri="{FF2B5EF4-FFF2-40B4-BE49-F238E27FC236}">
                <a16:creationId xmlns:a16="http://schemas.microsoft.com/office/drawing/2014/main" id="{36205006-2DC4-ED19-A263-78DDD2465A14}"/>
              </a:ext>
            </a:extLst>
          </p:cNvPr>
          <p:cNvSpPr/>
          <p:nvPr/>
        </p:nvSpPr>
        <p:spPr>
          <a:xfrm>
            <a:off x="2579913" y="3390246"/>
            <a:ext cx="1530994" cy="56785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9747"/>
                </a:lnTo>
                <a:lnTo>
                  <a:pt x="2041325" y="379747"/>
                </a:lnTo>
                <a:lnTo>
                  <a:pt x="2041325" y="75713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traight Connector 4">
            <a:extLst>
              <a:ext uri="{FF2B5EF4-FFF2-40B4-BE49-F238E27FC236}">
                <a16:creationId xmlns:a16="http://schemas.microsoft.com/office/drawing/2014/main" id="{728A2CD7-D6C7-124E-B7C0-530D11E5F39A}"/>
              </a:ext>
            </a:extLst>
          </p:cNvPr>
          <p:cNvSpPr/>
          <p:nvPr/>
        </p:nvSpPr>
        <p:spPr>
          <a:xfrm>
            <a:off x="260987" y="3390246"/>
            <a:ext cx="228599" cy="74295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307655" y="0"/>
                </a:moveTo>
                <a:lnTo>
                  <a:pt x="2307655" y="379747"/>
                </a:lnTo>
                <a:lnTo>
                  <a:pt x="0" y="379747"/>
                </a:lnTo>
                <a:lnTo>
                  <a:pt x="0" y="75713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sz="16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6C423D-3C66-9BFA-B093-1062633B193C}"/>
              </a:ext>
            </a:extLst>
          </p:cNvPr>
          <p:cNvGrpSpPr/>
          <p:nvPr/>
        </p:nvGrpSpPr>
        <p:grpSpPr>
          <a:xfrm>
            <a:off x="101593" y="4221619"/>
            <a:ext cx="1381448" cy="742956"/>
            <a:chOff x="1188555" y="2554238"/>
            <a:chExt cx="3594199" cy="179709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A756BD-5F28-1A47-7D08-EBA1C6A111BE}"/>
                </a:ext>
              </a:extLst>
            </p:cNvPr>
            <p:cNvSpPr/>
            <p:nvPr/>
          </p:nvSpPr>
          <p:spPr>
            <a:xfrm>
              <a:off x="1188555" y="2554238"/>
              <a:ext cx="3594199" cy="179709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9D7A6F-6C0B-EC61-C005-752843F33D2A}"/>
                </a:ext>
              </a:extLst>
            </p:cNvPr>
            <p:cNvSpPr txBox="1"/>
            <p:nvPr/>
          </p:nvSpPr>
          <p:spPr>
            <a:xfrm>
              <a:off x="1188555" y="2554238"/>
              <a:ext cx="3594199" cy="17970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813" tIns="23813" rIns="23813" bIns="23813" numCol="1" spcCol="1270" anchor="ctr" anchorCtr="0">
              <a:noAutofit/>
            </a:bodyPr>
            <a:lstStyle/>
            <a:p>
              <a:pPr algn="ctr" defTabSz="1666875">
                <a:lnSpc>
                  <a:spcPct val="90000"/>
                </a:lnSpc>
                <a:spcAft>
                  <a:spcPct val="35000"/>
                </a:spcAft>
              </a:pPr>
              <a:r>
                <a:rPr lang="en-US" sz="2100" dirty="0"/>
                <a:t>Regression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36F60AC-EF2B-7127-204D-C36ED8EDDE56}"/>
              </a:ext>
            </a:extLst>
          </p:cNvPr>
          <p:cNvGrpSpPr/>
          <p:nvPr/>
        </p:nvGrpSpPr>
        <p:grpSpPr>
          <a:xfrm>
            <a:off x="4192551" y="4221619"/>
            <a:ext cx="1381447" cy="742956"/>
            <a:chOff x="5537536" y="2554238"/>
            <a:chExt cx="3594199" cy="1797099"/>
          </a:xfrm>
          <a:solidFill>
            <a:srgbClr val="FFC000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DEEA2C-EC41-AE9F-0C39-21874BC1C7DB}"/>
                </a:ext>
              </a:extLst>
            </p:cNvPr>
            <p:cNvSpPr/>
            <p:nvPr/>
          </p:nvSpPr>
          <p:spPr>
            <a:xfrm>
              <a:off x="5537536" y="2554238"/>
              <a:ext cx="3594199" cy="1797099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1C980C-3741-7565-6E6E-FA35F57BE68C}"/>
                </a:ext>
              </a:extLst>
            </p:cNvPr>
            <p:cNvSpPr txBox="1"/>
            <p:nvPr/>
          </p:nvSpPr>
          <p:spPr>
            <a:xfrm>
              <a:off x="5537536" y="2554238"/>
              <a:ext cx="3594199" cy="179709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813" tIns="23813" rIns="23813" bIns="23813" numCol="1" spcCol="1270" anchor="ctr" anchorCtr="0">
              <a:noAutofit/>
            </a:bodyPr>
            <a:lstStyle/>
            <a:p>
              <a:pPr algn="ctr" defTabSz="1666875">
                <a:lnSpc>
                  <a:spcPct val="90000"/>
                </a:lnSpc>
                <a:spcAft>
                  <a:spcPct val="35000"/>
                </a:spcAft>
              </a:pPr>
              <a:r>
                <a:rPr lang="en-US" dirty="0"/>
                <a:t>Classification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98605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B1A4A-654D-FFB8-6213-866BF5AD8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D16F-8433-A630-6036-2026ECCE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Types of Machine Learning</a:t>
            </a:r>
          </a:p>
        </p:txBody>
      </p:sp>
      <p:pic>
        <p:nvPicPr>
          <p:cNvPr id="1028" name="Picture 4" descr="Interpretability vs. Accuracy: The Friction that Defines Deep Learning">
            <a:extLst>
              <a:ext uri="{FF2B5EF4-FFF2-40B4-BE49-F238E27FC236}">
                <a16:creationId xmlns:a16="http://schemas.microsoft.com/office/drawing/2014/main" id="{6EDDB19A-8CEC-ADD7-C31C-62EA27FAB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6376"/>
            <a:ext cx="5419317" cy="367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395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22A2F-B961-5EBB-27ED-8EA9D2C6C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3483-B367-72EE-71C9-4F98CE5A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D472-A563-2965-EA6F-FA806AE62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No associated response variable</a:t>
            </a:r>
          </a:p>
        </p:txBody>
      </p:sp>
    </p:spTree>
    <p:extLst>
      <p:ext uri="{BB962C8B-B14F-4D97-AF65-F5344CB8AC3E}">
        <p14:creationId xmlns:p14="http://schemas.microsoft.com/office/powerpoint/2010/main" val="816926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D4233-7FBF-C163-EACF-FFED7AD86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7585-BBFA-DF23-EEA2-0DB894C0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1E069-03B1-30F1-8911-C2741016A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No associated response variable</a:t>
            </a:r>
          </a:p>
          <a:p>
            <a:endParaRPr lang="en-US" dirty="0"/>
          </a:p>
          <a:p>
            <a:r>
              <a:rPr lang="en-US" dirty="0"/>
              <a:t>Goal: better understand the relationships between the predictors, or between each observation</a:t>
            </a:r>
          </a:p>
        </p:txBody>
      </p:sp>
    </p:spTree>
    <p:extLst>
      <p:ext uri="{BB962C8B-B14F-4D97-AF65-F5344CB8AC3E}">
        <p14:creationId xmlns:p14="http://schemas.microsoft.com/office/powerpoint/2010/main" val="429673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F7D90-460E-8B06-A276-75D9D8DEE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4FD7-6CC8-C110-7BD6-A03715FF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F2E06-ADFD-4C07-8F40-4DCD6E537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No associated response variable</a:t>
            </a:r>
          </a:p>
          <a:p>
            <a:endParaRPr lang="en-US" dirty="0"/>
          </a:p>
          <a:p>
            <a:r>
              <a:rPr lang="en-US" dirty="0"/>
              <a:t>Goal: better understand the relationships between the predictors, or between each observation</a:t>
            </a:r>
          </a:p>
          <a:p>
            <a:endParaRPr lang="en-US" dirty="0"/>
          </a:p>
          <a:p>
            <a:r>
              <a:rPr lang="en-US" dirty="0"/>
              <a:t>Examples: </a:t>
            </a:r>
          </a:p>
          <a:p>
            <a:pPr lvl="1"/>
            <a:r>
              <a:rPr lang="en-US" sz="1800" dirty="0"/>
              <a:t>Grouping similar things together (clustering)</a:t>
            </a:r>
          </a:p>
          <a:p>
            <a:pPr lvl="1"/>
            <a:r>
              <a:rPr lang="en-US" sz="1800" dirty="0"/>
              <a:t>Uncover hidden patterns in the data (association)</a:t>
            </a:r>
          </a:p>
        </p:txBody>
      </p:sp>
    </p:spTree>
    <p:extLst>
      <p:ext uri="{BB962C8B-B14F-4D97-AF65-F5344CB8AC3E}">
        <p14:creationId xmlns:p14="http://schemas.microsoft.com/office/powerpoint/2010/main" val="1181845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D374C-06AA-F3EC-93F4-A05C5B047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703E-80A1-8223-1799-5C622809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557E4-E7BE-E60B-6DE1-06D47C634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A response is measured for each observation.</a:t>
            </a:r>
          </a:p>
        </p:txBody>
      </p:sp>
    </p:spTree>
    <p:extLst>
      <p:ext uri="{BB962C8B-B14F-4D97-AF65-F5344CB8AC3E}">
        <p14:creationId xmlns:p14="http://schemas.microsoft.com/office/powerpoint/2010/main" val="1139770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FB71A-D07D-79BA-3317-5BAC0BFEA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F56F-0AA2-7A80-C2F0-4AAE3130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9DBD2-CDEF-8D8D-6B3E-E37A0D63A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A response is measured for each observation.</a:t>
            </a:r>
          </a:p>
          <a:p>
            <a:endParaRPr lang="en-US" dirty="0"/>
          </a:p>
          <a:p>
            <a:pPr lvl="1"/>
            <a:r>
              <a:rPr lang="en-US" sz="2000" dirty="0"/>
              <a:t>What is our goal here?</a:t>
            </a:r>
          </a:p>
        </p:txBody>
      </p:sp>
    </p:spTree>
    <p:extLst>
      <p:ext uri="{BB962C8B-B14F-4D97-AF65-F5344CB8AC3E}">
        <p14:creationId xmlns:p14="http://schemas.microsoft.com/office/powerpoint/2010/main" val="1622771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8D8B9-484F-BA78-EC34-531313232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1027-090A-678B-5E8C-29FFE421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467C0-27B3-5984-4002-85B061A2C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A response is measured for each observation.</a:t>
            </a:r>
          </a:p>
          <a:p>
            <a:endParaRPr lang="en-US" dirty="0"/>
          </a:p>
          <a:p>
            <a:pPr lvl="1"/>
            <a:r>
              <a:rPr lang="en-US" sz="2000" dirty="0"/>
              <a:t>What is our goal here?</a:t>
            </a:r>
          </a:p>
          <a:p>
            <a:pPr lvl="1"/>
            <a:endParaRPr lang="en-US" sz="2000" dirty="0"/>
          </a:p>
          <a:p>
            <a:pPr lvl="2"/>
            <a:r>
              <a:rPr lang="en-US" sz="1400" dirty="0"/>
              <a:t>Potential Goal #1: predict the value of the response using the values of the predictors</a:t>
            </a:r>
          </a:p>
        </p:txBody>
      </p:sp>
    </p:spTree>
    <p:extLst>
      <p:ext uri="{BB962C8B-B14F-4D97-AF65-F5344CB8AC3E}">
        <p14:creationId xmlns:p14="http://schemas.microsoft.com/office/powerpoint/2010/main" val="1990716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D55B8-C119-69CB-5A27-91E1862B6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60D9-73F7-3991-C1B2-8891E128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F9EA2-1518-65CD-27D0-A6AB492EB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A response is measured for each observation.</a:t>
            </a:r>
          </a:p>
          <a:p>
            <a:endParaRPr lang="en-US" dirty="0"/>
          </a:p>
          <a:p>
            <a:pPr lvl="1"/>
            <a:r>
              <a:rPr lang="en-US" sz="2000" dirty="0"/>
              <a:t>What is our goal here?</a:t>
            </a:r>
          </a:p>
          <a:p>
            <a:pPr lvl="1"/>
            <a:endParaRPr lang="en-US" sz="2000" dirty="0"/>
          </a:p>
          <a:p>
            <a:pPr lvl="2"/>
            <a:r>
              <a:rPr lang="en-US" sz="1400" dirty="0"/>
              <a:t>Potential Goal #1: predict the value of the response using the values of the predictors</a:t>
            </a:r>
          </a:p>
          <a:p>
            <a:pPr lvl="2"/>
            <a:endParaRPr lang="en-US" sz="1400" dirty="0"/>
          </a:p>
          <a:p>
            <a:pPr lvl="2"/>
            <a:r>
              <a:rPr lang="en-US" sz="1400" dirty="0"/>
              <a:t>Potential Goal #2: better understand how the predictors affect the response</a:t>
            </a:r>
          </a:p>
        </p:txBody>
      </p:sp>
    </p:spTree>
    <p:extLst>
      <p:ext uri="{BB962C8B-B14F-4D97-AF65-F5344CB8AC3E}">
        <p14:creationId xmlns:p14="http://schemas.microsoft.com/office/powerpoint/2010/main" val="1993618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F2EB0-D640-9847-F8A7-846FB5909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2AA4A-A902-28C2-3EAF-6AAEF317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3D849-1B82-A698-76BD-09DAAF533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A response is measured for each observation.</a:t>
            </a:r>
          </a:p>
          <a:p>
            <a:endParaRPr lang="en-US" dirty="0"/>
          </a:p>
          <a:p>
            <a:r>
              <a:rPr lang="en-US" dirty="0"/>
              <a:t>Suppose the response, Y, can be approximated by some function, </a:t>
            </a:r>
            <a:r>
              <a:rPr lang="en-US" i="1" dirty="0"/>
              <a:t>f</a:t>
            </a:r>
            <a:r>
              <a:rPr lang="en-US" dirty="0"/>
              <a:t>, applied to the information we gathered, X: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1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4555-9C90-B311-1F43-828EBD6E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BD3C-BB43-6C85-615C-D801D30A3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4"/>
            <a:ext cx="8229600" cy="3202157"/>
          </a:xfrm>
        </p:spPr>
        <p:txBody>
          <a:bodyPr/>
          <a:lstStyle/>
          <a:p>
            <a:r>
              <a:rPr lang="en-US" sz="2000" dirty="0"/>
              <a:t>Define supervised learning and unsupervised learning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6881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8CDEF-9C5A-2288-D9E9-F658032C0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648B-2151-2F67-55AC-67682519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713BE-9FA8-2CF5-8847-59CF4472C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A response is measured for each observation.</a:t>
            </a:r>
          </a:p>
          <a:p>
            <a:endParaRPr lang="en-US" dirty="0"/>
          </a:p>
          <a:p>
            <a:r>
              <a:rPr lang="en-US" dirty="0"/>
              <a:t>Suppose the response, Y, can be approximated by some function, </a:t>
            </a:r>
            <a:r>
              <a:rPr lang="en-US" i="1" dirty="0"/>
              <a:t>f</a:t>
            </a:r>
            <a:r>
              <a:rPr lang="en-US" dirty="0"/>
              <a:t>, applied to the information we gathered, X:</a:t>
            </a:r>
          </a:p>
          <a:p>
            <a:endParaRPr lang="en-US" dirty="0"/>
          </a:p>
          <a:p>
            <a:r>
              <a:rPr lang="en-US" dirty="0"/>
              <a:t>Y ≈ f(X)</a:t>
            </a:r>
          </a:p>
        </p:txBody>
      </p:sp>
    </p:spTree>
    <p:extLst>
      <p:ext uri="{BB962C8B-B14F-4D97-AF65-F5344CB8AC3E}">
        <p14:creationId xmlns:p14="http://schemas.microsoft.com/office/powerpoint/2010/main" val="436788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33B98-8117-F0A0-415C-62D791513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B6DDE-E97E-EFFA-402F-A54DF01E9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6344E-A992-E7A6-31BF-205FBFCE5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A response is measured for each observation.</a:t>
            </a:r>
          </a:p>
          <a:p>
            <a:endParaRPr lang="en-US" dirty="0"/>
          </a:p>
          <a:p>
            <a:r>
              <a:rPr lang="en-US" dirty="0"/>
              <a:t>Suppose the response, Y, can be approximated by some function, </a:t>
            </a:r>
            <a:r>
              <a:rPr lang="en-US" i="1" dirty="0"/>
              <a:t>f</a:t>
            </a:r>
            <a:r>
              <a:rPr lang="en-US" dirty="0"/>
              <a:t>, applied to the information we gathered, X:</a:t>
            </a:r>
          </a:p>
          <a:p>
            <a:endParaRPr lang="en-US" dirty="0"/>
          </a:p>
          <a:p>
            <a:r>
              <a:rPr lang="en-US" dirty="0"/>
              <a:t>Y ≈ f(X)</a:t>
            </a:r>
          </a:p>
          <a:p>
            <a:pPr lvl="1"/>
            <a:r>
              <a:rPr lang="en-US" sz="2000" i="1" dirty="0"/>
              <a:t>What about information we don’t have?</a:t>
            </a:r>
          </a:p>
        </p:txBody>
      </p:sp>
    </p:spTree>
    <p:extLst>
      <p:ext uri="{BB962C8B-B14F-4D97-AF65-F5344CB8AC3E}">
        <p14:creationId xmlns:p14="http://schemas.microsoft.com/office/powerpoint/2010/main" val="2616050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FF301-7934-3CE4-78F6-AE0A1A12B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76B3-1B2F-B5A2-C108-1C225FC6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21F52-9C1F-303F-41EC-6EEC9A0F2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A response is measured for each observation.</a:t>
            </a:r>
          </a:p>
          <a:p>
            <a:endParaRPr lang="en-US" dirty="0"/>
          </a:p>
          <a:p>
            <a:r>
              <a:rPr lang="en-US" dirty="0"/>
              <a:t>Suppose the response, Y, can be approximated by some function, </a:t>
            </a:r>
            <a:r>
              <a:rPr lang="en-US" i="1" dirty="0"/>
              <a:t>f</a:t>
            </a:r>
            <a:r>
              <a:rPr lang="en-US" dirty="0"/>
              <a:t>, applied to the information we gathered, X:</a:t>
            </a:r>
          </a:p>
          <a:p>
            <a:endParaRPr lang="en-US" dirty="0"/>
          </a:p>
          <a:p>
            <a:r>
              <a:rPr lang="en-US" dirty="0"/>
              <a:t>Y = f(X) + </a:t>
            </a:r>
            <a:r>
              <a:rPr lang="el-GR" dirty="0"/>
              <a:t>ε</a:t>
            </a:r>
            <a:endParaRPr lang="en-US" dirty="0"/>
          </a:p>
          <a:p>
            <a:pPr lvl="1"/>
            <a:r>
              <a:rPr lang="en-US" sz="2000" i="1" dirty="0"/>
              <a:t>What about information we don’t have?</a:t>
            </a:r>
          </a:p>
          <a:p>
            <a:pPr lvl="2"/>
            <a:r>
              <a:rPr lang="en-US" sz="1400" dirty="0"/>
              <a:t>Call this </a:t>
            </a:r>
            <a:r>
              <a:rPr lang="en-US" sz="1400" i="1" dirty="0"/>
              <a:t>random error</a:t>
            </a:r>
            <a:endParaRPr lang="en-US"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6B692C-3628-9C7C-701D-3B60153DC5D1}"/>
              </a:ext>
            </a:extLst>
          </p:cNvPr>
          <p:cNvSpPr/>
          <p:nvPr/>
        </p:nvSpPr>
        <p:spPr>
          <a:xfrm>
            <a:off x="1118507" y="3698421"/>
            <a:ext cx="277586" cy="2612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60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C19C5-EEE1-5702-0B16-46A45E21E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0D7E-1E11-FE40-8CF1-BE4A6CA2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Parametric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56EC1-2B61-D4D2-A094-57FFCE58D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Y = f(X) + </a:t>
            </a:r>
            <a:r>
              <a:rPr lang="el-GR" dirty="0"/>
              <a:t>ε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09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8A236-2208-C87B-C982-EB24E509A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1372-1801-9186-75CF-F546FBAB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Parametric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FE19F-C6A0-F400-8CA5-6C900F885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Y = f(X) + </a:t>
            </a:r>
            <a:r>
              <a:rPr lang="el-GR" dirty="0"/>
              <a:t>ε</a:t>
            </a:r>
            <a:endParaRPr lang="en-US" dirty="0"/>
          </a:p>
          <a:p>
            <a:endParaRPr lang="en-US" dirty="0"/>
          </a:p>
          <a:p>
            <a:r>
              <a:rPr lang="en-US" dirty="0"/>
              <a:t>A model is </a:t>
            </a:r>
            <a:r>
              <a:rPr lang="en-US" i="1" dirty="0"/>
              <a:t>parametric </a:t>
            </a:r>
            <a:r>
              <a:rPr lang="en-US" dirty="0"/>
              <a:t>if the form of the function </a:t>
            </a:r>
            <a:r>
              <a:rPr lang="en-US" i="1" dirty="0"/>
              <a:t>f </a:t>
            </a:r>
            <a:r>
              <a:rPr lang="en-US" dirty="0"/>
              <a:t>is </a:t>
            </a:r>
            <a:r>
              <a:rPr lang="en-US" u="sng" dirty="0"/>
              <a:t>predefined</a:t>
            </a:r>
          </a:p>
        </p:txBody>
      </p:sp>
    </p:spTree>
    <p:extLst>
      <p:ext uri="{BB962C8B-B14F-4D97-AF65-F5344CB8AC3E}">
        <p14:creationId xmlns:p14="http://schemas.microsoft.com/office/powerpoint/2010/main" val="2316342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6E3A6-E9A8-18EB-75CD-0DB7C6F6E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C994-EEE8-A262-BBB1-C19E23CB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Parametric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82464-6E08-6B12-BA78-3D3C5F2CA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Y = f(X) + </a:t>
            </a:r>
            <a:r>
              <a:rPr lang="el-GR" dirty="0"/>
              <a:t>ε</a:t>
            </a:r>
            <a:endParaRPr lang="en-US" dirty="0"/>
          </a:p>
          <a:p>
            <a:endParaRPr lang="en-US" dirty="0"/>
          </a:p>
          <a:p>
            <a:r>
              <a:rPr lang="en-US" dirty="0"/>
              <a:t>A model is </a:t>
            </a:r>
            <a:r>
              <a:rPr lang="en-US" i="1" dirty="0"/>
              <a:t>parametric </a:t>
            </a:r>
            <a:r>
              <a:rPr lang="en-US" dirty="0"/>
              <a:t>if the form of the function </a:t>
            </a:r>
            <a:r>
              <a:rPr lang="en-US" i="1" dirty="0"/>
              <a:t>f </a:t>
            </a:r>
            <a:r>
              <a:rPr lang="en-US" dirty="0"/>
              <a:t>is </a:t>
            </a:r>
            <a:r>
              <a:rPr lang="en-US" u="sng" dirty="0"/>
              <a:t>predefined</a:t>
            </a:r>
          </a:p>
          <a:p>
            <a:pPr lvl="1"/>
            <a:r>
              <a:rPr lang="en-US" sz="2000" dirty="0"/>
              <a:t>These models are usually simpler to fit and easier to explain</a:t>
            </a:r>
          </a:p>
        </p:txBody>
      </p:sp>
    </p:spTree>
    <p:extLst>
      <p:ext uri="{BB962C8B-B14F-4D97-AF65-F5344CB8AC3E}">
        <p14:creationId xmlns:p14="http://schemas.microsoft.com/office/powerpoint/2010/main" val="4035132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624BF-821B-5E80-EBA7-E6C87EBA6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96A9-1994-73B7-0F92-6984EAC4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Nonparametric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228F-9F61-814B-E3C3-D78C613F5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Y = f(X) + </a:t>
            </a:r>
            <a:r>
              <a:rPr lang="el-GR" dirty="0"/>
              <a:t>ε</a:t>
            </a:r>
            <a:endParaRPr lang="en-US" dirty="0"/>
          </a:p>
          <a:p>
            <a:endParaRPr lang="en-US" dirty="0"/>
          </a:p>
          <a:p>
            <a:r>
              <a:rPr lang="en-US" dirty="0"/>
              <a:t>Nonparametric models make no assumption about the shape of </a:t>
            </a:r>
            <a:r>
              <a:rPr lang="en-US" i="1" dirty="0"/>
              <a:t>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51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BA254-B22B-F4D5-A8D7-2EEC487EA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7D67-DDD5-05FC-CF8B-4D973964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Nonparametric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330C7-6A76-082A-46C5-E08846F7E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Y = f(X) + </a:t>
            </a:r>
            <a:r>
              <a:rPr lang="el-GR" dirty="0"/>
              <a:t>ε</a:t>
            </a:r>
            <a:endParaRPr lang="en-US" dirty="0"/>
          </a:p>
          <a:p>
            <a:endParaRPr lang="en-US" dirty="0"/>
          </a:p>
          <a:p>
            <a:r>
              <a:rPr lang="en-US" dirty="0"/>
              <a:t>Nonparametric models make no assumption about the shape of </a:t>
            </a:r>
            <a:r>
              <a:rPr lang="en-US" i="1" dirty="0"/>
              <a:t>f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Often more accurate, but more complex to fit and harder to explain</a:t>
            </a:r>
          </a:p>
        </p:txBody>
      </p:sp>
    </p:spTree>
    <p:extLst>
      <p:ext uri="{BB962C8B-B14F-4D97-AF65-F5344CB8AC3E}">
        <p14:creationId xmlns:p14="http://schemas.microsoft.com/office/powerpoint/2010/main" val="1522484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4BEEF-0C04-2FB0-6D5A-44DA3B614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37D2-9536-131A-3114-226D99A2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Nonparametric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73F11-34F9-657B-5CCC-7FC3BF5A8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Y = f(X) + </a:t>
            </a:r>
            <a:r>
              <a:rPr lang="el-GR" dirty="0"/>
              <a:t>ε</a:t>
            </a:r>
            <a:endParaRPr lang="en-US" dirty="0"/>
          </a:p>
          <a:p>
            <a:endParaRPr lang="en-US" dirty="0"/>
          </a:p>
          <a:p>
            <a:r>
              <a:rPr lang="en-US" dirty="0"/>
              <a:t>Nonparametric models make no assumption about the shape of </a:t>
            </a:r>
            <a:r>
              <a:rPr lang="en-US" i="1" dirty="0"/>
              <a:t>f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Often more accurate, but more complex to fit and harder to explain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Prone to overfitting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482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BC37D-66B0-7FFF-BFE3-9B4DFACC2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6A62-1296-4DCC-57D9-C77D3946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Which Model is Best for the Task?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A0E05-6FBC-4443-565F-33A3329CA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Y = f(X) + </a:t>
            </a:r>
            <a:r>
              <a:rPr lang="el-GR" dirty="0"/>
              <a:t>ε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1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5753E-5062-1C26-BDC9-51082AAD9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A121-6F0C-5B14-DBDE-AFC0B7999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C461A-1603-E5E0-E26B-DCB986B0C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4"/>
            <a:ext cx="8229600" cy="3202157"/>
          </a:xfrm>
        </p:spPr>
        <p:txBody>
          <a:bodyPr/>
          <a:lstStyle/>
          <a:p>
            <a:r>
              <a:rPr lang="en-US" sz="2000" dirty="0"/>
              <a:t>Define supervised learning and unsupervised learning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Compare and contrast parametric and nonparametric models</a:t>
            </a:r>
          </a:p>
        </p:txBody>
      </p:sp>
    </p:spTree>
    <p:extLst>
      <p:ext uri="{BB962C8B-B14F-4D97-AF65-F5344CB8AC3E}">
        <p14:creationId xmlns:p14="http://schemas.microsoft.com/office/powerpoint/2010/main" val="37824673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E691B-3AD2-0989-0E60-927F5475C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0D72-ED9E-B9A2-E5CC-832A80BA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Which Model is Best for the Task?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3EFB3-90B1-EB90-77EC-1689A61DB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Y = f(X) + </a:t>
            </a:r>
            <a:r>
              <a:rPr lang="el-GR" dirty="0"/>
              <a:t>ε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depends!</a:t>
            </a:r>
          </a:p>
        </p:txBody>
      </p:sp>
    </p:spTree>
    <p:extLst>
      <p:ext uri="{BB962C8B-B14F-4D97-AF65-F5344CB8AC3E}">
        <p14:creationId xmlns:p14="http://schemas.microsoft.com/office/powerpoint/2010/main" val="36206505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9239B-0C99-2A7A-0F1E-1A05591E4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056D-2BC3-3737-738D-1C3CE307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Which Model is Best for the Task?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189EC-84A1-2029-578E-4FCF6AEED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Y = f(X) + </a:t>
            </a:r>
            <a:r>
              <a:rPr lang="el-GR" dirty="0"/>
              <a:t>ε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depends!</a:t>
            </a:r>
          </a:p>
          <a:p>
            <a:pPr lvl="1"/>
            <a:r>
              <a:rPr lang="en-US" sz="2000" dirty="0"/>
              <a:t>Ways to assess accuracy:</a:t>
            </a:r>
          </a:p>
        </p:txBody>
      </p:sp>
    </p:spTree>
    <p:extLst>
      <p:ext uri="{BB962C8B-B14F-4D97-AF65-F5344CB8AC3E}">
        <p14:creationId xmlns:p14="http://schemas.microsoft.com/office/powerpoint/2010/main" val="39632186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EE76D-656F-5963-24D2-9F4A49DD4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DBED-2FA3-43B6-547C-57451499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Which Model is Best for the Task?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251A6-AFD0-5919-3B31-4E56B1A8F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Y = f(X) + </a:t>
            </a:r>
            <a:r>
              <a:rPr lang="el-GR" dirty="0"/>
              <a:t>ε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depends!</a:t>
            </a:r>
          </a:p>
          <a:p>
            <a:pPr lvl="1"/>
            <a:r>
              <a:rPr lang="en-US" sz="2000" dirty="0"/>
              <a:t>Ways to assess accuracy:</a:t>
            </a:r>
          </a:p>
          <a:p>
            <a:pPr lvl="2"/>
            <a:r>
              <a:rPr lang="en-US" sz="1600" dirty="0"/>
              <a:t>Mean-squared error (MSE) </a:t>
            </a:r>
          </a:p>
        </p:txBody>
      </p:sp>
    </p:spTree>
    <p:extLst>
      <p:ext uri="{BB962C8B-B14F-4D97-AF65-F5344CB8AC3E}">
        <p14:creationId xmlns:p14="http://schemas.microsoft.com/office/powerpoint/2010/main" val="989147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D7FC5-3588-81C8-F4C8-89C3D8526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B7D4-25BD-C746-CDBA-ADDE9195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Which Model is Best for the Task?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F0D7-D747-33C7-3697-F377FD562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Y = f(X) + </a:t>
            </a:r>
            <a:r>
              <a:rPr lang="el-GR" dirty="0"/>
              <a:t>ε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depends!</a:t>
            </a:r>
          </a:p>
          <a:p>
            <a:pPr lvl="1"/>
            <a:r>
              <a:rPr lang="en-US" sz="2000" dirty="0"/>
              <a:t>Ways to assess accuracy:</a:t>
            </a:r>
          </a:p>
          <a:p>
            <a:pPr lvl="2"/>
            <a:r>
              <a:rPr lang="en-US" sz="1600" dirty="0"/>
              <a:t>Mean-squared error (MSE) 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Misclassification rate</a:t>
            </a:r>
          </a:p>
        </p:txBody>
      </p:sp>
    </p:spTree>
    <p:extLst>
      <p:ext uri="{BB962C8B-B14F-4D97-AF65-F5344CB8AC3E}">
        <p14:creationId xmlns:p14="http://schemas.microsoft.com/office/powerpoint/2010/main" val="19814432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C5D86-100F-DF72-3651-647CDF95A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19C7-041E-F420-8581-EDBBB9D7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Response Decides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61C5A-3945-1DC2-A4F6-24BDEE98B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334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81BCB-B001-D912-9B2A-56AF548BE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6F10-A741-4550-D31F-EFA6D1FB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Response Decides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6C96A-BFA1-F095-DFDF-9CDE256DB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Our response, Y, is either:</a:t>
            </a:r>
          </a:p>
        </p:txBody>
      </p:sp>
    </p:spTree>
    <p:extLst>
      <p:ext uri="{BB962C8B-B14F-4D97-AF65-F5344CB8AC3E}">
        <p14:creationId xmlns:p14="http://schemas.microsoft.com/office/powerpoint/2010/main" val="29232862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14134-8CF3-85BB-8094-93A896407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32A21-59E8-4F86-3D45-C301D8E6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Response Decides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7BAD6-F500-19EB-08E6-15C5364A1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Our response, Y, is either:</a:t>
            </a:r>
          </a:p>
          <a:p>
            <a:endParaRPr lang="en-US" dirty="0"/>
          </a:p>
          <a:p>
            <a:pPr lvl="1"/>
            <a:r>
              <a:rPr lang="en-US" sz="2000" dirty="0"/>
              <a:t>Qualitative (categorical)</a:t>
            </a:r>
          </a:p>
        </p:txBody>
      </p:sp>
    </p:spTree>
    <p:extLst>
      <p:ext uri="{BB962C8B-B14F-4D97-AF65-F5344CB8AC3E}">
        <p14:creationId xmlns:p14="http://schemas.microsoft.com/office/powerpoint/2010/main" val="17698905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82645-BD57-0FB6-5102-25279F488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738C7-5084-23C4-4F3D-91BFC6F9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Response Decides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7464F-D99F-CA71-2B04-F5541CB75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Our response, Y, is either:</a:t>
            </a:r>
          </a:p>
          <a:p>
            <a:endParaRPr lang="en-US" dirty="0"/>
          </a:p>
          <a:p>
            <a:pPr lvl="1"/>
            <a:r>
              <a:rPr lang="en-US" sz="2000" dirty="0"/>
              <a:t>Qualitative (categorical)</a:t>
            </a:r>
          </a:p>
          <a:p>
            <a:pPr lvl="2"/>
            <a:r>
              <a:rPr lang="en-US" dirty="0"/>
              <a:t>No natural ordering of the response</a:t>
            </a:r>
          </a:p>
        </p:txBody>
      </p:sp>
    </p:spTree>
    <p:extLst>
      <p:ext uri="{BB962C8B-B14F-4D97-AF65-F5344CB8AC3E}">
        <p14:creationId xmlns:p14="http://schemas.microsoft.com/office/powerpoint/2010/main" val="36484290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D9105-2B66-5FD7-4844-BA792E20A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81A1-DA22-5966-BB2C-A17EF66F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Response Decides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F9BC1-72F6-1898-BB60-DEA0E33BB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Our response, Y, is either:</a:t>
            </a:r>
          </a:p>
          <a:p>
            <a:endParaRPr lang="en-US" dirty="0"/>
          </a:p>
          <a:p>
            <a:pPr lvl="1"/>
            <a:r>
              <a:rPr lang="en-US" sz="2000" dirty="0"/>
              <a:t>Qualitative (categorical)</a:t>
            </a:r>
          </a:p>
          <a:p>
            <a:pPr lvl="2"/>
            <a:r>
              <a:rPr lang="en-US" dirty="0"/>
              <a:t>No natural ordering of the response </a:t>
            </a:r>
          </a:p>
          <a:p>
            <a:pPr lvl="3"/>
            <a:r>
              <a:rPr lang="en-US" dirty="0"/>
              <a:t>Example: eye color (blue, brown, green) has no natural order</a:t>
            </a:r>
          </a:p>
        </p:txBody>
      </p:sp>
    </p:spTree>
    <p:extLst>
      <p:ext uri="{BB962C8B-B14F-4D97-AF65-F5344CB8AC3E}">
        <p14:creationId xmlns:p14="http://schemas.microsoft.com/office/powerpoint/2010/main" val="22256488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C8C4C-7E4E-1201-59FF-886BB1398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38E97-7908-9557-D4E2-392F70D9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Response Decides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7EFD5-5E56-C652-2B4E-0F18513D2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Our response, Y, is either:</a:t>
            </a:r>
          </a:p>
          <a:p>
            <a:endParaRPr lang="en-US" dirty="0"/>
          </a:p>
          <a:p>
            <a:pPr lvl="1"/>
            <a:r>
              <a:rPr lang="en-US" sz="2000" dirty="0"/>
              <a:t>Qualitative (categorical)</a:t>
            </a:r>
          </a:p>
          <a:p>
            <a:pPr lvl="2"/>
            <a:r>
              <a:rPr lang="en-US" dirty="0"/>
              <a:t>No natural ordering of the response </a:t>
            </a:r>
          </a:p>
          <a:p>
            <a:pPr lvl="3"/>
            <a:r>
              <a:rPr lang="en-US" dirty="0"/>
              <a:t>Example: eye color (blue, brown, green) has no natural order</a:t>
            </a:r>
          </a:p>
          <a:p>
            <a:pPr lvl="1"/>
            <a:r>
              <a:rPr lang="en-US" sz="2000" dirty="0"/>
              <a:t>Quantitative (numeric)</a:t>
            </a:r>
          </a:p>
        </p:txBody>
      </p:sp>
    </p:spTree>
    <p:extLst>
      <p:ext uri="{BB962C8B-B14F-4D97-AF65-F5344CB8AC3E}">
        <p14:creationId xmlns:p14="http://schemas.microsoft.com/office/powerpoint/2010/main" val="321871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0F65E-C58F-7404-4773-A49EFF166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F4242-76FF-613A-F02B-555C826A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15006-76EE-28FB-7856-FE177687C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4"/>
            <a:ext cx="8229600" cy="3202157"/>
          </a:xfrm>
        </p:spPr>
        <p:txBody>
          <a:bodyPr/>
          <a:lstStyle/>
          <a:p>
            <a:r>
              <a:rPr lang="en-US" sz="2000" dirty="0"/>
              <a:t>Define supervised learning and unsupervised learning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Compare and contrast parametric and nonparametric models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Understand the difference between classification and regression</a:t>
            </a:r>
          </a:p>
        </p:txBody>
      </p:sp>
    </p:spTree>
    <p:extLst>
      <p:ext uri="{BB962C8B-B14F-4D97-AF65-F5344CB8AC3E}">
        <p14:creationId xmlns:p14="http://schemas.microsoft.com/office/powerpoint/2010/main" val="30413886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E474A-E5C4-2F71-D141-4A831B221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32DF1-78F9-2005-B1D6-794EE543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Response Decides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41077-11AB-28CC-62F1-DCBE0ECF4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Our response, Y, is either:</a:t>
            </a:r>
          </a:p>
          <a:p>
            <a:endParaRPr lang="en-US" dirty="0"/>
          </a:p>
          <a:p>
            <a:pPr lvl="1"/>
            <a:r>
              <a:rPr lang="en-US" sz="2000" dirty="0"/>
              <a:t>Qualitative (categorical)</a:t>
            </a:r>
          </a:p>
          <a:p>
            <a:pPr lvl="2"/>
            <a:r>
              <a:rPr lang="en-US" dirty="0"/>
              <a:t>No natural ordering of the response </a:t>
            </a:r>
          </a:p>
          <a:p>
            <a:pPr lvl="3"/>
            <a:r>
              <a:rPr lang="en-US" dirty="0"/>
              <a:t>Example: eye color (blue, brown, green) has no natural order</a:t>
            </a:r>
          </a:p>
          <a:p>
            <a:pPr lvl="1"/>
            <a:r>
              <a:rPr lang="en-US" sz="2000" dirty="0"/>
              <a:t>Quantitative (numeric)</a:t>
            </a:r>
          </a:p>
          <a:p>
            <a:pPr lvl="2"/>
            <a:r>
              <a:rPr lang="en-US" dirty="0"/>
              <a:t>Or, if categorical, there is a natural ordering of the response</a:t>
            </a:r>
          </a:p>
        </p:txBody>
      </p:sp>
    </p:spTree>
    <p:extLst>
      <p:ext uri="{BB962C8B-B14F-4D97-AF65-F5344CB8AC3E}">
        <p14:creationId xmlns:p14="http://schemas.microsoft.com/office/powerpoint/2010/main" val="34355938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D4ED5-E934-EFFA-7F65-A04E18F36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140B-DDC2-1A40-ECC5-EDFFBF7A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Response Decides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0140F-B434-AE62-23CB-C3185FC99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Our response, Y, is either:</a:t>
            </a:r>
          </a:p>
          <a:p>
            <a:endParaRPr lang="en-US" dirty="0"/>
          </a:p>
          <a:p>
            <a:pPr lvl="1"/>
            <a:r>
              <a:rPr lang="en-US" sz="2000" dirty="0"/>
              <a:t>Qualitative (categorical)</a:t>
            </a:r>
          </a:p>
          <a:p>
            <a:pPr lvl="2"/>
            <a:r>
              <a:rPr lang="en-US" dirty="0"/>
              <a:t>No natural ordering of the response </a:t>
            </a:r>
          </a:p>
          <a:p>
            <a:pPr lvl="3"/>
            <a:r>
              <a:rPr lang="en-US" dirty="0"/>
              <a:t>Example: eye color (blue, brown, green) has no natural order</a:t>
            </a:r>
          </a:p>
          <a:p>
            <a:pPr lvl="1"/>
            <a:r>
              <a:rPr lang="en-US" sz="2000" dirty="0"/>
              <a:t>Quantitative (numeric)</a:t>
            </a:r>
          </a:p>
          <a:p>
            <a:pPr lvl="2"/>
            <a:r>
              <a:rPr lang="en-US" dirty="0"/>
              <a:t>Or, if categorical, there is a natural ordering of the response</a:t>
            </a:r>
          </a:p>
          <a:p>
            <a:pPr lvl="3"/>
            <a:r>
              <a:rPr lang="en-US" dirty="0"/>
              <a:t>Example, “Strongly Agree” is better than “Agree” which is better than “Neither Agree Nor Disagree”</a:t>
            </a:r>
          </a:p>
        </p:txBody>
      </p:sp>
    </p:spTree>
    <p:extLst>
      <p:ext uri="{BB962C8B-B14F-4D97-AF65-F5344CB8AC3E}">
        <p14:creationId xmlns:p14="http://schemas.microsoft.com/office/powerpoint/2010/main" val="29286148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70149-AF6C-90DF-B1B2-B6AEE2437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6090-27CA-FF62-BE42-37FABC41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Response Decides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9B8E-40EF-C579-6C9E-CB719339B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Our response, Y, is either:</a:t>
            </a:r>
          </a:p>
          <a:p>
            <a:endParaRPr lang="en-US" dirty="0"/>
          </a:p>
          <a:p>
            <a:pPr lvl="1"/>
            <a:r>
              <a:rPr lang="en-US" sz="2000" dirty="0"/>
              <a:t>Qualitative (categorical)</a:t>
            </a:r>
          </a:p>
          <a:p>
            <a:pPr lvl="2"/>
            <a:r>
              <a:rPr lang="en-US" dirty="0"/>
              <a:t>Classification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22236186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89BA8-E90D-4E9E-B4EE-9E7064C2D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1322-2B5C-17C1-8006-F227603C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Response Decides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8CF1E-C5C3-A76F-589E-24CE25E68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Our response, Y, is either:</a:t>
            </a:r>
          </a:p>
          <a:p>
            <a:endParaRPr lang="en-US" dirty="0"/>
          </a:p>
          <a:p>
            <a:pPr lvl="1"/>
            <a:r>
              <a:rPr lang="en-US" sz="2000" dirty="0"/>
              <a:t>Qualitative (categorical)</a:t>
            </a:r>
          </a:p>
          <a:p>
            <a:pPr lvl="2"/>
            <a:r>
              <a:rPr lang="en-US" dirty="0"/>
              <a:t>Classification problem</a:t>
            </a:r>
          </a:p>
          <a:p>
            <a:pPr lvl="3"/>
            <a:r>
              <a:rPr lang="en-US" dirty="0"/>
              <a:t>Task: determine the most likely class of a set of response variable classes</a:t>
            </a:r>
          </a:p>
        </p:txBody>
      </p:sp>
    </p:spTree>
    <p:extLst>
      <p:ext uri="{BB962C8B-B14F-4D97-AF65-F5344CB8AC3E}">
        <p14:creationId xmlns:p14="http://schemas.microsoft.com/office/powerpoint/2010/main" val="39542412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751BB-B1D3-53F6-7BA0-C55DD897F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A75E-6A47-4D3B-C9B7-0AB70018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Response Decides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13F8-D5B9-6CA9-70F1-255627482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Our response, Y, is either:</a:t>
            </a:r>
          </a:p>
          <a:p>
            <a:endParaRPr lang="en-US" dirty="0"/>
          </a:p>
          <a:p>
            <a:pPr lvl="1"/>
            <a:r>
              <a:rPr lang="en-US" sz="2000" dirty="0"/>
              <a:t>Qualitative (categorical)</a:t>
            </a:r>
          </a:p>
          <a:p>
            <a:pPr lvl="2"/>
            <a:r>
              <a:rPr lang="en-US" dirty="0"/>
              <a:t>Classification problem</a:t>
            </a:r>
          </a:p>
          <a:p>
            <a:pPr lvl="3"/>
            <a:r>
              <a:rPr lang="en-US" dirty="0"/>
              <a:t>Task: determine the most likely class of a set of response variable classes</a:t>
            </a:r>
          </a:p>
          <a:p>
            <a:pPr lvl="1"/>
            <a:r>
              <a:rPr lang="en-US" sz="2000" dirty="0"/>
              <a:t>Quantitative (numeric)</a:t>
            </a:r>
          </a:p>
          <a:p>
            <a:pPr lvl="2"/>
            <a:r>
              <a:rPr lang="en-US" dirty="0"/>
              <a:t>Regression problem</a:t>
            </a:r>
          </a:p>
        </p:txBody>
      </p:sp>
    </p:spTree>
    <p:extLst>
      <p:ext uri="{BB962C8B-B14F-4D97-AF65-F5344CB8AC3E}">
        <p14:creationId xmlns:p14="http://schemas.microsoft.com/office/powerpoint/2010/main" val="36015687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47CD8-312C-51F9-ED88-FFDF13CCA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FAFE-DC27-0169-D8A1-1D80FA7A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Response Decides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1DE0E-7FBB-5088-45A4-C88B2C951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Our response, Y, is either:</a:t>
            </a:r>
          </a:p>
          <a:p>
            <a:endParaRPr lang="en-US" dirty="0"/>
          </a:p>
          <a:p>
            <a:pPr lvl="1"/>
            <a:r>
              <a:rPr lang="en-US" sz="2000" dirty="0"/>
              <a:t>Qualitative (categorical)</a:t>
            </a:r>
          </a:p>
          <a:p>
            <a:pPr lvl="2"/>
            <a:r>
              <a:rPr lang="en-US" dirty="0"/>
              <a:t>Classification problem</a:t>
            </a:r>
          </a:p>
          <a:p>
            <a:pPr lvl="3"/>
            <a:r>
              <a:rPr lang="en-US" dirty="0"/>
              <a:t>Task: determine the most likely class of a set of response variable classes</a:t>
            </a:r>
          </a:p>
          <a:p>
            <a:pPr lvl="1"/>
            <a:r>
              <a:rPr lang="en-US" sz="2000" dirty="0"/>
              <a:t>Quantitative (numeric)</a:t>
            </a:r>
          </a:p>
          <a:p>
            <a:pPr lvl="2"/>
            <a:r>
              <a:rPr lang="en-US" dirty="0"/>
              <a:t>Regression problem</a:t>
            </a:r>
          </a:p>
          <a:p>
            <a:pPr lvl="3"/>
            <a:r>
              <a:rPr lang="en-US" dirty="0"/>
              <a:t>Task: estimate the average value of the response</a:t>
            </a:r>
          </a:p>
        </p:txBody>
      </p:sp>
    </p:spTree>
    <p:extLst>
      <p:ext uri="{BB962C8B-B14F-4D97-AF65-F5344CB8AC3E}">
        <p14:creationId xmlns:p14="http://schemas.microsoft.com/office/powerpoint/2010/main" val="37785565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08364-E667-CF54-F305-764E3EF12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96FD-FF0E-E63B-AC26-7EED97F6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Response Decides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7C064-0699-D40E-6929-3CD7A30D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Our response, Y, is either:</a:t>
            </a:r>
          </a:p>
          <a:p>
            <a:endParaRPr lang="en-US" dirty="0"/>
          </a:p>
          <a:p>
            <a:pPr lvl="1"/>
            <a:r>
              <a:rPr lang="en-US" sz="2000" dirty="0"/>
              <a:t>Qualitative (categorical)</a:t>
            </a:r>
          </a:p>
          <a:p>
            <a:pPr lvl="2"/>
            <a:r>
              <a:rPr lang="en-US" dirty="0"/>
              <a:t>Classification problem</a:t>
            </a:r>
          </a:p>
          <a:p>
            <a:pPr lvl="3"/>
            <a:r>
              <a:rPr lang="en-US" dirty="0"/>
              <a:t>Task: determine the most likely class of a set of response variable classes</a:t>
            </a:r>
          </a:p>
          <a:p>
            <a:pPr lvl="1"/>
            <a:r>
              <a:rPr lang="en-US" sz="2000" dirty="0"/>
              <a:t>Quantitative (numeric)</a:t>
            </a:r>
          </a:p>
          <a:p>
            <a:pPr lvl="2"/>
            <a:r>
              <a:rPr lang="en-US" dirty="0"/>
              <a:t>Regression problem</a:t>
            </a:r>
          </a:p>
          <a:p>
            <a:pPr lvl="3"/>
            <a:r>
              <a:rPr lang="en-US" dirty="0"/>
              <a:t>Task: estimate the average value of the response</a:t>
            </a:r>
          </a:p>
          <a:p>
            <a:r>
              <a:rPr lang="en-US" dirty="0"/>
              <a:t>K-Nearest Neighbors (KNN) can do both!</a:t>
            </a:r>
          </a:p>
        </p:txBody>
      </p:sp>
    </p:spTree>
    <p:extLst>
      <p:ext uri="{BB962C8B-B14F-4D97-AF65-F5344CB8AC3E}">
        <p14:creationId xmlns:p14="http://schemas.microsoft.com/office/powerpoint/2010/main" val="40753599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01DC5-CDE0-D08D-EDEF-C0465035E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FD7B-B5F8-6A9B-9F4A-AA2FD05C8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K-Nearest Neighbors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7A247-8517-339D-41E3-CCD2A00BE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499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C0B2-B5E7-8470-7B49-B7D9ADA7C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1: NFL field goal attempts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B9AF8-28B0-7343-5437-7F20DA88A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354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554AC-A079-4738-9A52-60BF8D208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C43D-5E9C-3592-7A92-4DDFD8A9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1: NFL field goal attempts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6EE1F6-29FC-1B60-DA49-84D91856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69513"/>
            <a:ext cx="7707086" cy="367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6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7511F-C5EE-A5A5-EDBB-FFFE85B77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4BEF-B06A-A9B5-811E-F57D5B5B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4897D-F12A-BBCF-757D-A628403A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4"/>
            <a:ext cx="8229600" cy="3202157"/>
          </a:xfrm>
        </p:spPr>
        <p:txBody>
          <a:bodyPr/>
          <a:lstStyle/>
          <a:p>
            <a:r>
              <a:rPr lang="en-US" sz="2000" dirty="0"/>
              <a:t>Define supervised learning and unsupervised learning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Compare and contrast parametric and nonparametric models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Understand the difference between classification and regression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Fit K-nearest neighbors (KNN) algorithm in R</a:t>
            </a:r>
          </a:p>
        </p:txBody>
      </p:sp>
    </p:spTree>
    <p:extLst>
      <p:ext uri="{BB962C8B-B14F-4D97-AF65-F5344CB8AC3E}">
        <p14:creationId xmlns:p14="http://schemas.microsoft.com/office/powerpoint/2010/main" val="35017536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9F267-D3C0-DFE8-146C-6304EE648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5F3C-175E-4451-E199-B852860A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1: NFL field goal attempts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43B54-0CC3-19ED-F64C-6EBB17964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2432"/>
            <a:ext cx="7700963" cy="367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503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6A43-7826-7521-E812-B21AE7BD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2: Predicting Student Success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CE0BB-ABE3-C123-8610-DF2860670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905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21768-DD52-7BCC-606B-6E49D3CE5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5EBD-6062-4524-5158-64D665AD6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2: Predicting Student Success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BA84E-D18D-D7A4-C7BA-15B043486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4110"/>
            <a:ext cx="7298871" cy="347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977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A202A-90D7-8EBF-87E5-63CE123AD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7504-5E0D-4DA5-0443-DCB7FEA7E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2: Predicting Student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013A-9653-D243-FEFE-6FD1FC6AF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93215"/>
            <a:ext cx="8229600" cy="2327672"/>
          </a:xfrm>
        </p:spPr>
        <p:txBody>
          <a:bodyPr/>
          <a:lstStyle/>
          <a:p>
            <a:r>
              <a:rPr lang="en-US" dirty="0"/>
              <a:t>Most accurate predicting </a:t>
            </a:r>
            <a:r>
              <a:rPr lang="en-US" i="1" dirty="0"/>
              <a:t>Graduate</a:t>
            </a:r>
          </a:p>
          <a:p>
            <a:pPr lvl="1"/>
            <a:r>
              <a:rPr lang="en-US" sz="2000" i="1" dirty="0"/>
              <a:t>74.67% sensitivity, 64.49% precision.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model struggles with </a:t>
            </a:r>
            <a:r>
              <a:rPr lang="en-US" i="1" dirty="0"/>
              <a:t>Enrolled</a:t>
            </a:r>
            <a:r>
              <a:rPr lang="en-US" dirty="0"/>
              <a:t> </a:t>
            </a:r>
          </a:p>
          <a:p>
            <a:pPr lvl="1"/>
            <a:r>
              <a:rPr lang="en-US" sz="2000" i="1" dirty="0"/>
              <a:t>16.22% sensitivity, 26.97% precision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Overall accuracy is 59.32%</a:t>
            </a:r>
          </a:p>
          <a:p>
            <a:pPr lvl="1"/>
            <a:r>
              <a:rPr lang="en-US" sz="2000" i="1" dirty="0"/>
              <a:t>(No information rate is 50.85%)</a:t>
            </a:r>
          </a:p>
        </p:txBody>
      </p:sp>
    </p:spTree>
    <p:extLst>
      <p:ext uri="{BB962C8B-B14F-4D97-AF65-F5344CB8AC3E}">
        <p14:creationId xmlns:p14="http://schemas.microsoft.com/office/powerpoint/2010/main" val="39363274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070A-F66E-9B9D-669B-FE0C1060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Extension: KNN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38072-D7F2-B06E-8E9C-00B455DD4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464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9C853-D408-FDAF-2A03-E64338064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82A1-9910-7144-EF88-6D210E65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Extension: KNN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0D0B0-193D-14E7-08DE-6B5CD715A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1360"/>
            <a:ext cx="7568293" cy="361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950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F6209-E3BF-7243-A679-36441F021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0F93-C35A-D204-5AB6-96589EDC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Learning Objectives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86D3-3AF5-48E8-EB45-6C99177D8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4"/>
            <a:ext cx="8229600" cy="3202157"/>
          </a:xfrm>
        </p:spPr>
        <p:txBody>
          <a:bodyPr/>
          <a:lstStyle/>
          <a:p>
            <a:r>
              <a:rPr lang="en-US" sz="2000" dirty="0"/>
              <a:t>Define supervised learning and unsupervised learning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Compare and contrast parametric and nonparametric models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Understand the difference between classification and regression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Fit K-nearest neighbors (KNN) algorithm in R</a:t>
            </a:r>
          </a:p>
        </p:txBody>
      </p:sp>
    </p:spTree>
    <p:extLst>
      <p:ext uri="{BB962C8B-B14F-4D97-AF65-F5344CB8AC3E}">
        <p14:creationId xmlns:p14="http://schemas.microsoft.com/office/powerpoint/2010/main" val="25790331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2D10-DB96-861E-D58F-E16F4048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66D20-3C87-215E-F322-E6F32E6E5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9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2282-E5AA-B9FE-D9A3-1015E1B69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75085"/>
            <a:ext cx="8776607" cy="801290"/>
          </a:xfrm>
        </p:spPr>
        <p:txBody>
          <a:bodyPr/>
          <a:lstStyle/>
          <a:p>
            <a:pPr algn="l"/>
            <a:r>
              <a:rPr lang="en-US" sz="2800" dirty="0"/>
              <a:t>I’m Glad You Signed Up, but Why are You Here?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5179F1-4FAD-9FB4-CB88-7A9EB81B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7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0835A-012B-7555-EA5C-792B17DB5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FE04-2B31-8016-9CE1-68D71A44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75085"/>
            <a:ext cx="8776607" cy="801290"/>
          </a:xfrm>
        </p:spPr>
        <p:txBody>
          <a:bodyPr/>
          <a:lstStyle/>
          <a:p>
            <a:pPr algn="l"/>
            <a:r>
              <a:rPr lang="en-US" sz="2800" dirty="0"/>
              <a:t>I’m Glad You Signed Up, but Why are You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BC526-6FF8-AA5C-AF1B-A6020A199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488361"/>
          </a:xfrm>
        </p:spPr>
        <p:txBody>
          <a:bodyPr/>
          <a:lstStyle/>
          <a:p>
            <a:r>
              <a:rPr lang="en-US" dirty="0"/>
              <a:t>Data is all around us, and we need to know how to make sense of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623EF-BD51-B7EC-0548-615186DF3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8411-0C08-D177-F2F6-1C714EAD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75085"/>
            <a:ext cx="8776607" cy="801290"/>
          </a:xfrm>
        </p:spPr>
        <p:txBody>
          <a:bodyPr/>
          <a:lstStyle/>
          <a:p>
            <a:pPr algn="l"/>
            <a:r>
              <a:rPr lang="en-US" sz="2800" dirty="0"/>
              <a:t>I’m Glad You Signed Up, but Why are You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F8DAB-B49C-1FF1-AE02-DAB33C650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488361"/>
          </a:xfrm>
        </p:spPr>
        <p:txBody>
          <a:bodyPr/>
          <a:lstStyle/>
          <a:p>
            <a:r>
              <a:rPr lang="en-US" dirty="0"/>
              <a:t>Data is all around us, and we need to know how to make sense of it</a:t>
            </a:r>
          </a:p>
          <a:p>
            <a:endParaRPr lang="en-US" dirty="0"/>
          </a:p>
          <a:p>
            <a:r>
              <a:rPr lang="en-US" dirty="0"/>
              <a:t>K-Nearest Neighbors is a gentle introduction into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915285650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ncstate-ppt-template-16x9-horizontal-left-brick</Template>
  <TotalTime>188</TotalTime>
  <Words>1617</Words>
  <Application>Microsoft Office PowerPoint</Application>
  <PresentationFormat>On-screen Show (16:9)</PresentationFormat>
  <Paragraphs>301</Paragraphs>
  <Slides>67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Aptos</vt:lpstr>
      <vt:lpstr>Arial</vt:lpstr>
      <vt:lpstr>Calibri</vt:lpstr>
      <vt:lpstr>NCStateU-horizontal-left-logo</vt:lpstr>
      <vt:lpstr>Hands-On KNN: A Step-by-Step Guide to Nearest Neighbor Classification</vt:lpstr>
      <vt:lpstr>Learning Objectives</vt:lpstr>
      <vt:lpstr>Learning Objectives</vt:lpstr>
      <vt:lpstr>Learning Objectives</vt:lpstr>
      <vt:lpstr>Learning Objectives</vt:lpstr>
      <vt:lpstr>Learning Objectives</vt:lpstr>
      <vt:lpstr>I’m Glad You Signed Up, but Why are You Here?</vt:lpstr>
      <vt:lpstr>I’m Glad You Signed Up, but Why are You Here?</vt:lpstr>
      <vt:lpstr>I’m Glad You Signed Up, but Why are You Here?</vt:lpstr>
      <vt:lpstr>What is Machine Learning?</vt:lpstr>
      <vt:lpstr>What is Machine Learning?</vt:lpstr>
      <vt:lpstr>What is Machine Learning?</vt:lpstr>
      <vt:lpstr>What is being predicted?</vt:lpstr>
      <vt:lpstr>What is being predicted?</vt:lpstr>
      <vt:lpstr>What is being predicted?</vt:lpstr>
      <vt:lpstr>What is being predicted?</vt:lpstr>
      <vt:lpstr>Types of Machine Learning</vt:lpstr>
      <vt:lpstr>PowerPoint Presentation</vt:lpstr>
      <vt:lpstr>PowerPoint Presentation</vt:lpstr>
      <vt:lpstr>PowerPoint Presentation</vt:lpstr>
      <vt:lpstr>Types of Machine Learning</vt:lpstr>
      <vt:lpstr>Unsupervised Learning</vt:lpstr>
      <vt:lpstr>Unsupervised Learning</vt:lpstr>
      <vt:lpstr>Unsupervised Learning</vt:lpstr>
      <vt:lpstr>Supervised Learning</vt:lpstr>
      <vt:lpstr>Supervised Learning</vt:lpstr>
      <vt:lpstr>Supervised Learning</vt:lpstr>
      <vt:lpstr>Supervised Learning</vt:lpstr>
      <vt:lpstr>Supervised Learning</vt:lpstr>
      <vt:lpstr>Supervised Learning</vt:lpstr>
      <vt:lpstr>Supervised Learning</vt:lpstr>
      <vt:lpstr>Supervised Learning</vt:lpstr>
      <vt:lpstr>Parametric Models</vt:lpstr>
      <vt:lpstr>Parametric Models</vt:lpstr>
      <vt:lpstr>Parametric Models</vt:lpstr>
      <vt:lpstr>Nonparametric Models</vt:lpstr>
      <vt:lpstr>Nonparametric Models</vt:lpstr>
      <vt:lpstr>Nonparametric Models</vt:lpstr>
      <vt:lpstr>Which Model is Best for the Task?</vt:lpstr>
      <vt:lpstr>Which Model is Best for the Task?</vt:lpstr>
      <vt:lpstr>Which Model is Best for the Task?</vt:lpstr>
      <vt:lpstr>Which Model is Best for the Task?</vt:lpstr>
      <vt:lpstr>Which Model is Best for the Task?</vt:lpstr>
      <vt:lpstr>The Response Decides the Task</vt:lpstr>
      <vt:lpstr>The Response Decides the Task</vt:lpstr>
      <vt:lpstr>The Response Decides the Task</vt:lpstr>
      <vt:lpstr>The Response Decides the Task</vt:lpstr>
      <vt:lpstr>The Response Decides the Task</vt:lpstr>
      <vt:lpstr>The Response Decides the Task</vt:lpstr>
      <vt:lpstr>The Response Decides the Task</vt:lpstr>
      <vt:lpstr>The Response Decides the Task</vt:lpstr>
      <vt:lpstr>The Response Decides the Task</vt:lpstr>
      <vt:lpstr>The Response Decides the Task</vt:lpstr>
      <vt:lpstr>The Response Decides the Task</vt:lpstr>
      <vt:lpstr>The Response Decides the Task</vt:lpstr>
      <vt:lpstr>The Response Decides the Task</vt:lpstr>
      <vt:lpstr>K-Nearest Neighbors Explained</vt:lpstr>
      <vt:lpstr>Example 1: NFL field goal attempts</vt:lpstr>
      <vt:lpstr>Example 1: NFL field goal attempts</vt:lpstr>
      <vt:lpstr>Example 1: NFL field goal attempts</vt:lpstr>
      <vt:lpstr>Example 2: Predicting Student Success</vt:lpstr>
      <vt:lpstr>Example 2: Predicting Student Success</vt:lpstr>
      <vt:lpstr>Example 2: Predicting Student Success</vt:lpstr>
      <vt:lpstr>Extension: KNN Regression</vt:lpstr>
      <vt:lpstr>Extension: KNN Regression</vt:lpstr>
      <vt:lpstr>Learning Objectives Review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Kristopher Wilson</dc:creator>
  <cp:lastModifiedBy>Kris Wilson</cp:lastModifiedBy>
  <cp:revision>1</cp:revision>
  <dcterms:created xsi:type="dcterms:W3CDTF">2024-12-20T20:50:54Z</dcterms:created>
  <dcterms:modified xsi:type="dcterms:W3CDTF">2025-01-05T01:10:51Z</dcterms:modified>
</cp:coreProperties>
</file>