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326" r:id="rId3"/>
    <p:sldId id="257" r:id="rId4"/>
    <p:sldId id="323" r:id="rId5"/>
    <p:sldId id="324" r:id="rId6"/>
    <p:sldId id="325" r:id="rId7"/>
    <p:sldId id="320" r:id="rId8"/>
    <p:sldId id="321" r:id="rId9"/>
    <p:sldId id="322" r:id="rId10"/>
    <p:sldId id="258" r:id="rId11"/>
    <p:sldId id="274" r:id="rId12"/>
    <p:sldId id="275" r:id="rId13"/>
    <p:sldId id="259" r:id="rId14"/>
    <p:sldId id="276" r:id="rId15"/>
    <p:sldId id="277" r:id="rId16"/>
    <p:sldId id="278" r:id="rId17"/>
    <p:sldId id="285" r:id="rId18"/>
    <p:sldId id="260" r:id="rId19"/>
    <p:sldId id="286" r:id="rId20"/>
    <p:sldId id="261" r:id="rId21"/>
    <p:sldId id="287" r:id="rId22"/>
    <p:sldId id="279" r:id="rId23"/>
    <p:sldId id="280" r:id="rId24"/>
    <p:sldId id="282" r:id="rId25"/>
    <p:sldId id="281" r:id="rId26"/>
    <p:sldId id="283" r:id="rId27"/>
    <p:sldId id="284" r:id="rId28"/>
    <p:sldId id="262" r:id="rId29"/>
    <p:sldId id="288" r:id="rId30"/>
    <p:sldId id="289" r:id="rId31"/>
    <p:sldId id="290" r:id="rId32"/>
    <p:sldId id="291" r:id="rId33"/>
    <p:sldId id="309" r:id="rId34"/>
    <p:sldId id="292" r:id="rId35"/>
    <p:sldId id="308" r:id="rId36"/>
    <p:sldId id="293" r:id="rId37"/>
    <p:sldId id="295" r:id="rId38"/>
    <p:sldId id="294" r:id="rId39"/>
    <p:sldId id="263" r:id="rId40"/>
    <p:sldId id="296" r:id="rId41"/>
    <p:sldId id="297" r:id="rId42"/>
    <p:sldId id="298" r:id="rId43"/>
    <p:sldId id="299" r:id="rId44"/>
    <p:sldId id="302" r:id="rId45"/>
    <p:sldId id="301" r:id="rId46"/>
    <p:sldId id="300" r:id="rId47"/>
    <p:sldId id="303" r:id="rId48"/>
    <p:sldId id="304" r:id="rId49"/>
    <p:sldId id="305" r:id="rId50"/>
    <p:sldId id="306" r:id="rId51"/>
    <p:sldId id="307" r:id="rId52"/>
    <p:sldId id="273" r:id="rId53"/>
    <p:sldId id="313" r:id="rId54"/>
    <p:sldId id="310" r:id="rId55"/>
    <p:sldId id="311" r:id="rId56"/>
    <p:sldId id="312" r:id="rId57"/>
    <p:sldId id="314" r:id="rId58"/>
    <p:sldId id="315" r:id="rId59"/>
    <p:sldId id="316" r:id="rId60"/>
    <p:sldId id="317" r:id="rId61"/>
    <p:sldId id="319" r:id="rId62"/>
    <p:sldId id="318" r:id="rId6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0D20C-3E53-41A5-994E-EEB677E292C3}" v="3" dt="2024-12-21T23:32:08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37" autoAdjust="0"/>
  </p:normalViewPr>
  <p:slideViewPr>
    <p:cSldViewPr snapToGrid="0" snapToObjects="1">
      <p:cViewPr>
        <p:scale>
          <a:sx n="78" d="100"/>
          <a:sy n="78" d="100"/>
        </p:scale>
        <p:origin x="940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66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pher Wilson" userId="d9235ecf0b42df88" providerId="LiveId" clId="{5020D20C-3E53-41A5-994E-EEB677E292C3}"/>
    <pc:docChg chg="undo custSel addSld delSld modSld sldOrd">
      <pc:chgData name="Kristopher Wilson" userId="d9235ecf0b42df88" providerId="LiveId" clId="{5020D20C-3E53-41A5-994E-EEB677E292C3}" dt="2024-12-23T03:51:29.822" v="4539"/>
      <pc:docMkLst>
        <pc:docMk/>
      </pc:docMkLst>
      <pc:sldChg chg="modSp mod">
        <pc:chgData name="Kristopher Wilson" userId="d9235ecf0b42df88" providerId="LiveId" clId="{5020D20C-3E53-41A5-994E-EEB677E292C3}" dt="2024-12-21T22:50:30.856" v="104" actId="20577"/>
        <pc:sldMkLst>
          <pc:docMk/>
          <pc:sldMk cId="0" sldId="256"/>
        </pc:sldMkLst>
        <pc:spChg chg="mod">
          <ac:chgData name="Kristopher Wilson" userId="d9235ecf0b42df88" providerId="LiveId" clId="{5020D20C-3E53-41A5-994E-EEB677E292C3}" dt="2024-12-21T22:50:30.856" v="104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Kristopher Wilson" userId="d9235ecf0b42df88" providerId="LiveId" clId="{5020D20C-3E53-41A5-994E-EEB677E292C3}" dt="2024-12-21T22:50:09.315" v="75" actId="21"/>
          <ac:spMkLst>
            <pc:docMk/>
            <pc:sldMk cId="0" sldId="256"/>
            <ac:spMk id="2049" creationId="{00000000-0000-0000-0000-000000000000}"/>
          </ac:spMkLst>
        </pc:spChg>
      </pc:sldChg>
      <pc:sldChg chg="modSp new mod">
        <pc:chgData name="Kristopher Wilson" userId="d9235ecf0b42df88" providerId="LiveId" clId="{5020D20C-3E53-41A5-994E-EEB677E292C3}" dt="2024-12-23T03:51:00.423" v="4533" actId="20577"/>
        <pc:sldMkLst>
          <pc:docMk/>
          <pc:sldMk cId="2836881828" sldId="257"/>
        </pc:sldMkLst>
        <pc:spChg chg="mod">
          <ac:chgData name="Kristopher Wilson" userId="d9235ecf0b42df88" providerId="LiveId" clId="{5020D20C-3E53-41A5-994E-EEB677E292C3}" dt="2024-12-23T03:39:38.956" v="4275" actId="120"/>
          <ac:spMkLst>
            <pc:docMk/>
            <pc:sldMk cId="2836881828" sldId="257"/>
            <ac:spMk id="2" creationId="{0D0A4555-9C90-B311-1F43-828EBD6EAC19}"/>
          </ac:spMkLst>
        </pc:spChg>
        <pc:spChg chg="mod">
          <ac:chgData name="Kristopher Wilson" userId="d9235ecf0b42df88" providerId="LiveId" clId="{5020D20C-3E53-41A5-994E-EEB677E292C3}" dt="2024-12-23T03:51:00.423" v="4533" actId="20577"/>
          <ac:spMkLst>
            <pc:docMk/>
            <pc:sldMk cId="2836881828" sldId="257"/>
            <ac:spMk id="3" creationId="{BFA3BD3C-BB43-6C85-615C-D801D30A35B4}"/>
          </ac:spMkLst>
        </pc:spChg>
      </pc:sldChg>
      <pc:sldChg chg="modSp new mod">
        <pc:chgData name="Kristopher Wilson" userId="d9235ecf0b42df88" providerId="LiveId" clId="{5020D20C-3E53-41A5-994E-EEB677E292C3}" dt="2024-12-21T22:57:10.591" v="520" actId="120"/>
        <pc:sldMkLst>
          <pc:docMk/>
          <pc:sldMk cId="882672246" sldId="258"/>
        </pc:sldMkLst>
        <pc:spChg chg="mod">
          <ac:chgData name="Kristopher Wilson" userId="d9235ecf0b42df88" providerId="LiveId" clId="{5020D20C-3E53-41A5-994E-EEB677E292C3}" dt="2024-12-21T22:57:10.591" v="520" actId="120"/>
          <ac:spMkLst>
            <pc:docMk/>
            <pc:sldMk cId="882672246" sldId="258"/>
            <ac:spMk id="2" creationId="{275F9150-49E0-70F0-844D-09F3254602F1}"/>
          </ac:spMkLst>
        </pc:spChg>
        <pc:spChg chg="mod">
          <ac:chgData name="Kristopher Wilson" userId="d9235ecf0b42df88" providerId="LiveId" clId="{5020D20C-3E53-41A5-994E-EEB677E292C3}" dt="2024-12-21T22:56:07.603" v="470" actId="14100"/>
          <ac:spMkLst>
            <pc:docMk/>
            <pc:sldMk cId="882672246" sldId="258"/>
            <ac:spMk id="3" creationId="{8CF0B107-985B-708A-9026-428FAAFAB1AD}"/>
          </ac:spMkLst>
        </pc:spChg>
      </pc:sldChg>
      <pc:sldChg chg="modSp add mod">
        <pc:chgData name="Kristopher Wilson" userId="d9235ecf0b42df88" providerId="LiveId" clId="{5020D20C-3E53-41A5-994E-EEB677E292C3}" dt="2024-12-21T23:00:10.956" v="781" actId="20577"/>
        <pc:sldMkLst>
          <pc:docMk/>
          <pc:sldMk cId="4008082755" sldId="259"/>
        </pc:sldMkLst>
        <pc:spChg chg="mod">
          <ac:chgData name="Kristopher Wilson" userId="d9235ecf0b42df88" providerId="LiveId" clId="{5020D20C-3E53-41A5-994E-EEB677E292C3}" dt="2024-12-21T22:59:18.068" v="672" actId="120"/>
          <ac:spMkLst>
            <pc:docMk/>
            <pc:sldMk cId="4008082755" sldId="259"/>
            <ac:spMk id="2" creationId="{08F81669-AF19-65FF-DF45-018DFD57C12B}"/>
          </ac:spMkLst>
        </pc:spChg>
        <pc:spChg chg="mod">
          <ac:chgData name="Kristopher Wilson" userId="d9235ecf0b42df88" providerId="LiveId" clId="{5020D20C-3E53-41A5-994E-EEB677E292C3}" dt="2024-12-21T23:00:10.956" v="781" actId="20577"/>
          <ac:spMkLst>
            <pc:docMk/>
            <pc:sldMk cId="4008082755" sldId="259"/>
            <ac:spMk id="3" creationId="{4B223F9C-5427-D8EC-CD39-55B28BDECB8C}"/>
          </ac:spMkLst>
        </pc:spChg>
      </pc:sldChg>
      <pc:sldChg chg="modSp add mod">
        <pc:chgData name="Kristopher Wilson" userId="d9235ecf0b42df88" providerId="LiveId" clId="{5020D20C-3E53-41A5-994E-EEB677E292C3}" dt="2024-12-21T23:13:40.475" v="1994" actId="20577"/>
        <pc:sldMkLst>
          <pc:docMk/>
          <pc:sldMk cId="429673183" sldId="260"/>
        </pc:sldMkLst>
        <pc:spChg chg="mod">
          <ac:chgData name="Kristopher Wilson" userId="d9235ecf0b42df88" providerId="LiveId" clId="{5020D20C-3E53-41A5-994E-EEB677E292C3}" dt="2024-12-21T23:03:28.578" v="1057" actId="120"/>
          <ac:spMkLst>
            <pc:docMk/>
            <pc:sldMk cId="429673183" sldId="260"/>
            <ac:spMk id="2" creationId="{07D87585-BBFA-DF23-EEA2-0DB894C0E95D}"/>
          </ac:spMkLst>
        </pc:spChg>
        <pc:spChg chg="mod">
          <ac:chgData name="Kristopher Wilson" userId="d9235ecf0b42df88" providerId="LiveId" clId="{5020D20C-3E53-41A5-994E-EEB677E292C3}" dt="2024-12-21T23:13:40.475" v="1994" actId="20577"/>
          <ac:spMkLst>
            <pc:docMk/>
            <pc:sldMk cId="429673183" sldId="260"/>
            <ac:spMk id="3" creationId="{EBE1E069-03B1-30F1-8911-C2741016ADB7}"/>
          </ac:spMkLst>
        </pc:spChg>
      </pc:sldChg>
      <pc:sldChg chg="modSp add mod replId">
        <pc:chgData name="Kristopher Wilson" userId="d9235ecf0b42df88" providerId="LiveId" clId="{5020D20C-3E53-41A5-994E-EEB677E292C3}" dt="2024-12-21T23:13:58.748" v="1998" actId="20577"/>
        <pc:sldMkLst>
          <pc:docMk/>
          <pc:sldMk cId="1139770979" sldId="261"/>
        </pc:sldMkLst>
        <pc:spChg chg="mod">
          <ac:chgData name="Kristopher Wilson" userId="d9235ecf0b42df88" providerId="LiveId" clId="{5020D20C-3E53-41A5-994E-EEB677E292C3}" dt="2024-12-21T23:05:27.301" v="1359" actId="120"/>
          <ac:spMkLst>
            <pc:docMk/>
            <pc:sldMk cId="1139770979" sldId="261"/>
            <ac:spMk id="2" creationId="{2DC3703E-80A1-8223-1799-5C6228091F11}"/>
          </ac:spMkLst>
        </pc:spChg>
        <pc:spChg chg="mod">
          <ac:chgData name="Kristopher Wilson" userId="d9235ecf0b42df88" providerId="LiveId" clId="{5020D20C-3E53-41A5-994E-EEB677E292C3}" dt="2024-12-21T23:13:58.748" v="1998" actId="20577"/>
          <ac:spMkLst>
            <pc:docMk/>
            <pc:sldMk cId="1139770979" sldId="261"/>
            <ac:spMk id="3" creationId="{EF0557E4-E7BE-E60B-6DE1-06D47C634DE7}"/>
          </ac:spMkLst>
        </pc:spChg>
      </pc:sldChg>
      <pc:sldChg chg="modSp add mod">
        <pc:chgData name="Kristopher Wilson" userId="d9235ecf0b42df88" providerId="LiveId" clId="{5020D20C-3E53-41A5-994E-EEB677E292C3}" dt="2024-12-21T23:18:50.255" v="2060"/>
        <pc:sldMkLst>
          <pc:docMk/>
          <pc:sldMk cId="3287609126" sldId="262"/>
        </pc:sldMkLst>
        <pc:spChg chg="mod">
          <ac:chgData name="Kristopher Wilson" userId="d9235ecf0b42df88" providerId="LiveId" clId="{5020D20C-3E53-41A5-994E-EEB677E292C3}" dt="2024-12-21T23:18:41.113" v="2059" actId="20577"/>
          <ac:spMkLst>
            <pc:docMk/>
            <pc:sldMk cId="3287609126" sldId="262"/>
            <ac:spMk id="2" creationId="{CC270D7E-1E11-FE40-8CF1-BE4A6CA294CB}"/>
          </ac:spMkLst>
        </pc:spChg>
        <pc:spChg chg="mod">
          <ac:chgData name="Kristopher Wilson" userId="d9235ecf0b42df88" providerId="LiveId" clId="{5020D20C-3E53-41A5-994E-EEB677E292C3}" dt="2024-12-21T23:18:50.255" v="2060"/>
          <ac:spMkLst>
            <pc:docMk/>
            <pc:sldMk cId="3287609126" sldId="262"/>
            <ac:spMk id="3" creationId="{66256EC1-2B61-D4D2-A094-57FFCE58DE03}"/>
          </ac:spMkLst>
        </pc:spChg>
      </pc:sldChg>
      <pc:sldChg chg="modSp add mod replId">
        <pc:chgData name="Kristopher Wilson" userId="d9235ecf0b42df88" providerId="LiveId" clId="{5020D20C-3E53-41A5-994E-EEB677E292C3}" dt="2024-12-21T23:29:18.768" v="2786" actId="120"/>
        <pc:sldMkLst>
          <pc:docMk/>
          <pc:sldMk cId="494933417" sldId="263"/>
        </pc:sldMkLst>
        <pc:spChg chg="mod">
          <ac:chgData name="Kristopher Wilson" userId="d9235ecf0b42df88" providerId="LiveId" clId="{5020D20C-3E53-41A5-994E-EEB677E292C3}" dt="2024-12-21T23:29:18.768" v="2786" actId="120"/>
          <ac:spMkLst>
            <pc:docMk/>
            <pc:sldMk cId="494933417" sldId="263"/>
            <ac:spMk id="2" creationId="{C41119C7-041E-F420-8581-EDBBB9D78BB1}"/>
          </ac:spMkLst>
        </pc:spChg>
      </pc:sldChg>
      <pc:sldChg chg="add del replId">
        <pc:chgData name="Kristopher Wilson" userId="d9235ecf0b42df88" providerId="LiveId" clId="{5020D20C-3E53-41A5-994E-EEB677E292C3}" dt="2024-12-21T23:29:23.205" v="2787" actId="47"/>
        <pc:sldMkLst>
          <pc:docMk/>
          <pc:sldMk cId="800316418" sldId="264"/>
        </pc:sldMkLst>
      </pc:sldChg>
      <pc:sldChg chg="add del replId">
        <pc:chgData name="Kristopher Wilson" userId="d9235ecf0b42df88" providerId="LiveId" clId="{5020D20C-3E53-41A5-994E-EEB677E292C3}" dt="2024-12-21T23:29:23.205" v="2787" actId="47"/>
        <pc:sldMkLst>
          <pc:docMk/>
          <pc:sldMk cId="959287675" sldId="265"/>
        </pc:sldMkLst>
      </pc:sldChg>
      <pc:sldChg chg="add del">
        <pc:chgData name="Kristopher Wilson" userId="d9235ecf0b42df88" providerId="LiveId" clId="{5020D20C-3E53-41A5-994E-EEB677E292C3}" dt="2024-12-21T23:29:23.205" v="2787" actId="47"/>
        <pc:sldMkLst>
          <pc:docMk/>
          <pc:sldMk cId="2995390034" sldId="266"/>
        </pc:sldMkLst>
      </pc:sldChg>
      <pc:sldChg chg="add del replId">
        <pc:chgData name="Kristopher Wilson" userId="d9235ecf0b42df88" providerId="LiveId" clId="{5020D20C-3E53-41A5-994E-EEB677E292C3}" dt="2024-12-21T23:29:23.205" v="2787" actId="47"/>
        <pc:sldMkLst>
          <pc:docMk/>
          <pc:sldMk cId="2534992855" sldId="267"/>
        </pc:sldMkLst>
      </pc:sldChg>
      <pc:sldChg chg="add del replId">
        <pc:chgData name="Kristopher Wilson" userId="d9235ecf0b42df88" providerId="LiveId" clId="{5020D20C-3E53-41A5-994E-EEB677E292C3}" dt="2024-12-21T23:29:23.205" v="2787" actId="47"/>
        <pc:sldMkLst>
          <pc:docMk/>
          <pc:sldMk cId="1851718674" sldId="268"/>
        </pc:sldMkLst>
      </pc:sldChg>
      <pc:sldChg chg="add del replId">
        <pc:chgData name="Kristopher Wilson" userId="d9235ecf0b42df88" providerId="LiveId" clId="{5020D20C-3E53-41A5-994E-EEB677E292C3}" dt="2024-12-21T23:29:26.050" v="2788" actId="47"/>
        <pc:sldMkLst>
          <pc:docMk/>
          <pc:sldMk cId="334768926" sldId="269"/>
        </pc:sldMkLst>
      </pc:sldChg>
      <pc:sldChg chg="add del replId">
        <pc:chgData name="Kristopher Wilson" userId="d9235ecf0b42df88" providerId="LiveId" clId="{5020D20C-3E53-41A5-994E-EEB677E292C3}" dt="2024-12-21T23:29:26.050" v="2788" actId="47"/>
        <pc:sldMkLst>
          <pc:docMk/>
          <pc:sldMk cId="1865140892" sldId="270"/>
        </pc:sldMkLst>
      </pc:sldChg>
      <pc:sldChg chg="add del replId">
        <pc:chgData name="Kristopher Wilson" userId="d9235ecf0b42df88" providerId="LiveId" clId="{5020D20C-3E53-41A5-994E-EEB677E292C3}" dt="2024-12-21T23:29:26.050" v="2788" actId="47"/>
        <pc:sldMkLst>
          <pc:docMk/>
          <pc:sldMk cId="133160932" sldId="271"/>
        </pc:sldMkLst>
      </pc:sldChg>
      <pc:sldChg chg="add del replId">
        <pc:chgData name="Kristopher Wilson" userId="d9235ecf0b42df88" providerId="LiveId" clId="{5020D20C-3E53-41A5-994E-EEB677E292C3}" dt="2024-12-21T23:29:26.050" v="2788" actId="47"/>
        <pc:sldMkLst>
          <pc:docMk/>
          <pc:sldMk cId="670987857" sldId="272"/>
        </pc:sldMkLst>
      </pc:sldChg>
      <pc:sldChg chg="modSp add mod replId">
        <pc:chgData name="Kristopher Wilson" userId="d9235ecf0b42df88" providerId="LiveId" clId="{5020D20C-3E53-41A5-994E-EEB677E292C3}" dt="2024-12-23T03:27:45.879" v="3905" actId="20577"/>
        <pc:sldMkLst>
          <pc:docMk/>
          <pc:sldMk cId="712649988" sldId="273"/>
        </pc:sldMkLst>
        <pc:spChg chg="mod">
          <ac:chgData name="Kristopher Wilson" userId="d9235ecf0b42df88" providerId="LiveId" clId="{5020D20C-3E53-41A5-994E-EEB677E292C3}" dt="2024-12-23T03:27:45.879" v="3905" actId="20577"/>
          <ac:spMkLst>
            <pc:docMk/>
            <pc:sldMk cId="712649988" sldId="273"/>
            <ac:spMk id="2" creationId="{E142FD7B-B5F8-6A9B-9F4A-AA2FD05C89E0}"/>
          </ac:spMkLst>
        </pc:spChg>
      </pc:sldChg>
      <pc:sldChg chg="modSp add mod">
        <pc:chgData name="Kristopher Wilson" userId="d9235ecf0b42df88" providerId="LiveId" clId="{5020D20C-3E53-41A5-994E-EEB677E292C3}" dt="2024-12-21T22:57:54.888" v="577" actId="20577"/>
        <pc:sldMkLst>
          <pc:docMk/>
          <pc:sldMk cId="1002264300" sldId="274"/>
        </pc:sldMkLst>
        <pc:spChg chg="mod">
          <ac:chgData name="Kristopher Wilson" userId="d9235ecf0b42df88" providerId="LiveId" clId="{5020D20C-3E53-41A5-994E-EEB677E292C3}" dt="2024-12-21T22:57:54.888" v="577" actId="20577"/>
          <ac:spMkLst>
            <pc:docMk/>
            <pc:sldMk cId="1002264300" sldId="274"/>
            <ac:spMk id="3" creationId="{2958E0C9-902B-6F8E-7E18-273D812A66E9}"/>
          </ac:spMkLst>
        </pc:spChg>
      </pc:sldChg>
      <pc:sldChg chg="modSp add mod">
        <pc:chgData name="Kristopher Wilson" userId="d9235ecf0b42df88" providerId="LiveId" clId="{5020D20C-3E53-41A5-994E-EEB677E292C3}" dt="2024-12-21T22:58:49.104" v="647" actId="20577"/>
        <pc:sldMkLst>
          <pc:docMk/>
          <pc:sldMk cId="66861886" sldId="275"/>
        </pc:sldMkLst>
        <pc:spChg chg="mod">
          <ac:chgData name="Kristopher Wilson" userId="d9235ecf0b42df88" providerId="LiveId" clId="{5020D20C-3E53-41A5-994E-EEB677E292C3}" dt="2024-12-21T22:58:49.104" v="647" actId="20577"/>
          <ac:spMkLst>
            <pc:docMk/>
            <pc:sldMk cId="66861886" sldId="275"/>
            <ac:spMk id="3" creationId="{40291309-253B-06E6-948E-23D5D095F05B}"/>
          </ac:spMkLst>
        </pc:spChg>
      </pc:sldChg>
      <pc:sldChg chg="modSp add mod">
        <pc:chgData name="Kristopher Wilson" userId="d9235ecf0b42df88" providerId="LiveId" clId="{5020D20C-3E53-41A5-994E-EEB677E292C3}" dt="2024-12-21T23:01:12.609" v="856" actId="404"/>
        <pc:sldMkLst>
          <pc:docMk/>
          <pc:sldMk cId="3667430688" sldId="276"/>
        </pc:sldMkLst>
        <pc:spChg chg="mod">
          <ac:chgData name="Kristopher Wilson" userId="d9235ecf0b42df88" providerId="LiveId" clId="{5020D20C-3E53-41A5-994E-EEB677E292C3}" dt="2024-12-21T23:01:12.609" v="856" actId="404"/>
          <ac:spMkLst>
            <pc:docMk/>
            <pc:sldMk cId="3667430688" sldId="276"/>
            <ac:spMk id="3" creationId="{5BBE3141-9D58-5F98-5440-0F4C6AE6D331}"/>
          </ac:spMkLst>
        </pc:spChg>
      </pc:sldChg>
      <pc:sldChg chg="modSp add mod">
        <pc:chgData name="Kristopher Wilson" userId="d9235ecf0b42df88" providerId="LiveId" clId="{5020D20C-3E53-41A5-994E-EEB677E292C3}" dt="2024-12-21T23:15:57.387" v="2028" actId="20577"/>
        <pc:sldMkLst>
          <pc:docMk/>
          <pc:sldMk cId="2102535329" sldId="277"/>
        </pc:sldMkLst>
        <pc:spChg chg="mod">
          <ac:chgData name="Kristopher Wilson" userId="d9235ecf0b42df88" providerId="LiveId" clId="{5020D20C-3E53-41A5-994E-EEB677E292C3}" dt="2024-12-21T23:15:57.387" v="2028" actId="20577"/>
          <ac:spMkLst>
            <pc:docMk/>
            <pc:sldMk cId="2102535329" sldId="277"/>
            <ac:spMk id="3" creationId="{6A92E7D9-CF53-24D7-9F45-60F14EA4BD64}"/>
          </ac:spMkLst>
        </pc:spChg>
      </pc:sldChg>
      <pc:sldChg chg="modSp add mod">
        <pc:chgData name="Kristopher Wilson" userId="d9235ecf0b42df88" providerId="LiveId" clId="{5020D20C-3E53-41A5-994E-EEB677E292C3}" dt="2024-12-21T23:16:12.959" v="2030" actId="20577"/>
        <pc:sldMkLst>
          <pc:docMk/>
          <pc:sldMk cId="2444421147" sldId="278"/>
        </pc:sldMkLst>
        <pc:spChg chg="mod">
          <ac:chgData name="Kristopher Wilson" userId="d9235ecf0b42df88" providerId="LiveId" clId="{5020D20C-3E53-41A5-994E-EEB677E292C3}" dt="2024-12-21T23:16:12.959" v="2030" actId="20577"/>
          <ac:spMkLst>
            <pc:docMk/>
            <pc:sldMk cId="2444421147" sldId="278"/>
            <ac:spMk id="3" creationId="{47BDF7FC-9A02-32AC-07E7-3DC6D627CC21}"/>
          </ac:spMkLst>
        </pc:spChg>
      </pc:sldChg>
      <pc:sldChg chg="modSp add mod">
        <pc:chgData name="Kristopher Wilson" userId="d9235ecf0b42df88" providerId="LiveId" clId="{5020D20C-3E53-41A5-994E-EEB677E292C3}" dt="2024-12-21T23:06:31.184" v="1590" actId="20577"/>
        <pc:sldMkLst>
          <pc:docMk/>
          <pc:sldMk cId="1990716763" sldId="279"/>
        </pc:sldMkLst>
        <pc:spChg chg="mod">
          <ac:chgData name="Kristopher Wilson" userId="d9235ecf0b42df88" providerId="LiveId" clId="{5020D20C-3E53-41A5-994E-EEB677E292C3}" dt="2024-12-21T23:06:31.184" v="1590" actId="20577"/>
          <ac:spMkLst>
            <pc:docMk/>
            <pc:sldMk cId="1990716763" sldId="279"/>
            <ac:spMk id="3" creationId="{613467C0-27B3-5984-4002-85B061A2C1A6}"/>
          </ac:spMkLst>
        </pc:spChg>
      </pc:sldChg>
      <pc:sldChg chg="new del">
        <pc:chgData name="Kristopher Wilson" userId="d9235ecf0b42df88" providerId="LiveId" clId="{5020D20C-3E53-41A5-994E-EEB677E292C3}" dt="2024-12-21T23:05:01.465" v="1306" actId="680"/>
        <pc:sldMkLst>
          <pc:docMk/>
          <pc:sldMk cId="2978997650" sldId="279"/>
        </pc:sldMkLst>
      </pc:sldChg>
      <pc:sldChg chg="modSp add mod">
        <pc:chgData name="Kristopher Wilson" userId="d9235ecf0b42df88" providerId="LiveId" clId="{5020D20C-3E53-41A5-994E-EEB677E292C3}" dt="2024-12-21T23:06:58.033" v="1680" actId="20577"/>
        <pc:sldMkLst>
          <pc:docMk/>
          <pc:sldMk cId="1993618158" sldId="280"/>
        </pc:sldMkLst>
        <pc:spChg chg="mod">
          <ac:chgData name="Kristopher Wilson" userId="d9235ecf0b42df88" providerId="LiveId" clId="{5020D20C-3E53-41A5-994E-EEB677E292C3}" dt="2024-12-21T23:06:58.033" v="1680" actId="20577"/>
          <ac:spMkLst>
            <pc:docMk/>
            <pc:sldMk cId="1993618158" sldId="280"/>
            <ac:spMk id="3" creationId="{BA6F9EA2-1518-65CD-27D0-A6AB492EB460}"/>
          </ac:spMkLst>
        </pc:spChg>
      </pc:sldChg>
      <pc:sldChg chg="modSp add del mod">
        <pc:chgData name="Kristopher Wilson" userId="d9235ecf0b42df88" providerId="LiveId" clId="{5020D20C-3E53-41A5-994E-EEB677E292C3}" dt="2024-12-21T23:07:56.624" v="1729" actId="47"/>
        <pc:sldMkLst>
          <pc:docMk/>
          <pc:sldMk cId="340047718" sldId="281"/>
        </pc:sldMkLst>
      </pc:sldChg>
      <pc:sldChg chg="modSp add mod">
        <pc:chgData name="Kristopher Wilson" userId="d9235ecf0b42df88" providerId="LiveId" clId="{5020D20C-3E53-41A5-994E-EEB677E292C3}" dt="2024-12-21T23:11:12.225" v="1946" actId="20577"/>
        <pc:sldMkLst>
          <pc:docMk/>
          <pc:sldMk cId="436788954" sldId="281"/>
        </pc:sldMkLst>
        <pc:spChg chg="mod">
          <ac:chgData name="Kristopher Wilson" userId="d9235ecf0b42df88" providerId="LiveId" clId="{5020D20C-3E53-41A5-994E-EEB677E292C3}" dt="2024-12-21T23:11:12.225" v="1946" actId="20577"/>
          <ac:spMkLst>
            <pc:docMk/>
            <pc:sldMk cId="436788954" sldId="281"/>
            <ac:spMk id="3" creationId="{73A713BE-9FA8-2CF5-8847-59CF4472C948}"/>
          </ac:spMkLst>
        </pc:spChg>
      </pc:sldChg>
      <pc:sldChg chg="modSp add mod ord">
        <pc:chgData name="Kristopher Wilson" userId="d9235ecf0b42df88" providerId="LiveId" clId="{5020D20C-3E53-41A5-994E-EEB677E292C3}" dt="2024-12-21T23:10:57.891" v="1942" actId="5793"/>
        <pc:sldMkLst>
          <pc:docMk/>
          <pc:sldMk cId="4123815107" sldId="282"/>
        </pc:sldMkLst>
        <pc:spChg chg="mod">
          <ac:chgData name="Kristopher Wilson" userId="d9235ecf0b42df88" providerId="LiveId" clId="{5020D20C-3E53-41A5-994E-EEB677E292C3}" dt="2024-12-21T23:10:57.891" v="1942" actId="5793"/>
          <ac:spMkLst>
            <pc:docMk/>
            <pc:sldMk cId="4123815107" sldId="282"/>
            <ac:spMk id="3" creationId="{7EF3D849-1B82-A698-76BD-09DAAF5333EF}"/>
          </ac:spMkLst>
        </pc:spChg>
      </pc:sldChg>
      <pc:sldChg chg="add">
        <pc:chgData name="Kristopher Wilson" userId="d9235ecf0b42df88" providerId="LiveId" clId="{5020D20C-3E53-41A5-994E-EEB677E292C3}" dt="2024-12-21T23:11:08.197" v="1943" actId="2890"/>
        <pc:sldMkLst>
          <pc:docMk/>
          <pc:sldMk cId="2616050693" sldId="283"/>
        </pc:sldMkLst>
      </pc:sldChg>
      <pc:sldChg chg="modSp add mod">
        <pc:chgData name="Kristopher Wilson" userId="d9235ecf0b42df88" providerId="LiveId" clId="{5020D20C-3E53-41A5-994E-EEB677E292C3}" dt="2024-12-21T23:58:53.531" v="3812" actId="114"/>
        <pc:sldMkLst>
          <pc:docMk/>
          <pc:sldMk cId="3366460609" sldId="284"/>
        </pc:sldMkLst>
        <pc:spChg chg="mod">
          <ac:chgData name="Kristopher Wilson" userId="d9235ecf0b42df88" providerId="LiveId" clId="{5020D20C-3E53-41A5-994E-EEB677E292C3}" dt="2024-12-21T23:58:53.531" v="3812" actId="114"/>
          <ac:spMkLst>
            <pc:docMk/>
            <pc:sldMk cId="3366460609" sldId="284"/>
            <ac:spMk id="3" creationId="{D9021F52-9C1F-303F-41EC-6EEC9A0F2CD6}"/>
          </ac:spMkLst>
        </pc:spChg>
      </pc:sldChg>
      <pc:sldChg chg="modSp add mod ord">
        <pc:chgData name="Kristopher Wilson" userId="d9235ecf0b42df88" providerId="LiveId" clId="{5020D20C-3E53-41A5-994E-EEB677E292C3}" dt="2024-12-21T23:13:27.704" v="1990" actId="20577"/>
        <pc:sldMkLst>
          <pc:docMk/>
          <pc:sldMk cId="816926912" sldId="285"/>
        </pc:sldMkLst>
        <pc:spChg chg="mod">
          <ac:chgData name="Kristopher Wilson" userId="d9235ecf0b42df88" providerId="LiveId" clId="{5020D20C-3E53-41A5-994E-EEB677E292C3}" dt="2024-12-21T23:13:27.704" v="1990" actId="20577"/>
          <ac:spMkLst>
            <pc:docMk/>
            <pc:sldMk cId="816926912" sldId="285"/>
            <ac:spMk id="3" creationId="{6EB5D472-A563-2965-EA6F-FA806AE627D5}"/>
          </ac:spMkLst>
        </pc:spChg>
      </pc:sldChg>
      <pc:sldChg chg="modSp add mod">
        <pc:chgData name="Kristopher Wilson" userId="d9235ecf0b42df88" providerId="LiveId" clId="{5020D20C-3E53-41A5-994E-EEB677E292C3}" dt="2024-12-23T03:26:55.980" v="3836" actId="20577"/>
        <pc:sldMkLst>
          <pc:docMk/>
          <pc:sldMk cId="1181845431" sldId="286"/>
        </pc:sldMkLst>
        <pc:spChg chg="mod">
          <ac:chgData name="Kristopher Wilson" userId="d9235ecf0b42df88" providerId="LiveId" clId="{5020D20C-3E53-41A5-994E-EEB677E292C3}" dt="2024-12-21T23:57:58.913" v="3799" actId="20577"/>
          <ac:spMkLst>
            <pc:docMk/>
            <pc:sldMk cId="1181845431" sldId="286"/>
            <ac:spMk id="2" creationId="{D5374FD7-6CC8-C110-7BD6-A03715FFD922}"/>
          </ac:spMkLst>
        </pc:spChg>
        <pc:spChg chg="mod">
          <ac:chgData name="Kristopher Wilson" userId="d9235ecf0b42df88" providerId="LiveId" clId="{5020D20C-3E53-41A5-994E-EEB677E292C3}" dt="2024-12-23T03:26:55.980" v="3836" actId="20577"/>
          <ac:spMkLst>
            <pc:docMk/>
            <pc:sldMk cId="1181845431" sldId="286"/>
            <ac:spMk id="3" creationId="{93AF2E06-ADFD-4C07-8F40-4DCD6E537236}"/>
          </ac:spMkLst>
        </pc:spChg>
      </pc:sldChg>
      <pc:sldChg chg="add">
        <pc:chgData name="Kristopher Wilson" userId="d9235ecf0b42df88" providerId="LiveId" clId="{5020D20C-3E53-41A5-994E-EEB677E292C3}" dt="2024-12-21T23:13:54.098" v="1995" actId="2890"/>
        <pc:sldMkLst>
          <pc:docMk/>
          <pc:sldMk cId="1622771399" sldId="287"/>
        </pc:sldMkLst>
      </pc:sldChg>
      <pc:sldChg chg="modSp add mod modNotesTx">
        <pc:chgData name="Kristopher Wilson" userId="d9235ecf0b42df88" providerId="LiveId" clId="{5020D20C-3E53-41A5-994E-EEB677E292C3}" dt="2024-12-23T03:27:14.476" v="3872" actId="20577"/>
        <pc:sldMkLst>
          <pc:docMk/>
          <pc:sldMk cId="2316342644" sldId="288"/>
        </pc:sldMkLst>
        <pc:spChg chg="mod">
          <ac:chgData name="Kristopher Wilson" userId="d9235ecf0b42df88" providerId="LiveId" clId="{5020D20C-3E53-41A5-994E-EEB677E292C3}" dt="2024-12-21T23:57:39.629" v="3797" actId="20577"/>
          <ac:spMkLst>
            <pc:docMk/>
            <pc:sldMk cId="2316342644" sldId="288"/>
            <ac:spMk id="2" creationId="{BE001372-1801-9186-75CF-F546FBAB0508}"/>
          </ac:spMkLst>
        </pc:spChg>
        <pc:spChg chg="mod">
          <ac:chgData name="Kristopher Wilson" userId="d9235ecf0b42df88" providerId="LiveId" clId="{5020D20C-3E53-41A5-994E-EEB677E292C3}" dt="2024-12-21T23:26:19.788" v="2718" actId="20577"/>
          <ac:spMkLst>
            <pc:docMk/>
            <pc:sldMk cId="2316342644" sldId="288"/>
            <ac:spMk id="3" creationId="{EBBFE19F-C6A0-F400-8CA5-6C900F885502}"/>
          </ac:spMkLst>
        </pc:spChg>
      </pc:sldChg>
      <pc:sldChg chg="modSp add mod modNotesTx">
        <pc:chgData name="Kristopher Wilson" userId="d9235ecf0b42df88" providerId="LiveId" clId="{5020D20C-3E53-41A5-994E-EEB677E292C3}" dt="2024-12-23T03:27:19.915" v="3893" actId="20577"/>
        <pc:sldMkLst>
          <pc:docMk/>
          <pc:sldMk cId="4035132302" sldId="289"/>
        </pc:sldMkLst>
        <pc:spChg chg="mod">
          <ac:chgData name="Kristopher Wilson" userId="d9235ecf0b42df88" providerId="LiveId" clId="{5020D20C-3E53-41A5-994E-EEB677E292C3}" dt="2024-12-21T23:57:32.766" v="3795" actId="20577"/>
          <ac:spMkLst>
            <pc:docMk/>
            <pc:sldMk cId="4035132302" sldId="289"/>
            <ac:spMk id="2" creationId="{958AC994-EEE8-A262-BBB1-C19E23CBB2ED}"/>
          </ac:spMkLst>
        </pc:spChg>
        <pc:spChg chg="mod">
          <ac:chgData name="Kristopher Wilson" userId="d9235ecf0b42df88" providerId="LiveId" clId="{5020D20C-3E53-41A5-994E-EEB677E292C3}" dt="2024-12-21T23:26:08.972" v="2717" actId="20577"/>
          <ac:spMkLst>
            <pc:docMk/>
            <pc:sldMk cId="4035132302" sldId="289"/>
            <ac:spMk id="3" creationId="{21A82464-6E08-6B12-BA78-3D3C5F2CAD45}"/>
          </ac:spMkLst>
        </pc:spChg>
      </pc:sldChg>
      <pc:sldChg chg="modSp add mod ord">
        <pc:chgData name="Kristopher Wilson" userId="d9235ecf0b42df88" providerId="LiveId" clId="{5020D20C-3E53-41A5-994E-EEB677E292C3}" dt="2024-12-21T23:26:04.862" v="2716" actId="20577"/>
        <pc:sldMkLst>
          <pc:docMk/>
          <pc:sldMk cId="3876551106" sldId="290"/>
        </pc:sldMkLst>
        <pc:spChg chg="mod">
          <ac:chgData name="Kristopher Wilson" userId="d9235ecf0b42df88" providerId="LiveId" clId="{5020D20C-3E53-41A5-994E-EEB677E292C3}" dt="2024-12-21T23:20:58.048" v="2234" actId="20577"/>
          <ac:spMkLst>
            <pc:docMk/>
            <pc:sldMk cId="3876551106" sldId="290"/>
            <ac:spMk id="2" creationId="{E9CE96A9-1994-73B7-0F92-6984EAC4BCF6}"/>
          </ac:spMkLst>
        </pc:spChg>
        <pc:spChg chg="mod">
          <ac:chgData name="Kristopher Wilson" userId="d9235ecf0b42df88" providerId="LiveId" clId="{5020D20C-3E53-41A5-994E-EEB677E292C3}" dt="2024-12-21T23:26:04.862" v="2716" actId="20577"/>
          <ac:spMkLst>
            <pc:docMk/>
            <pc:sldMk cId="3876551106" sldId="290"/>
            <ac:spMk id="3" creationId="{3CBF228F-9F61-814B-E3C3-D78C613F5357}"/>
          </ac:spMkLst>
        </pc:spChg>
      </pc:sldChg>
      <pc:sldChg chg="modSp add mod">
        <pc:chgData name="Kristopher Wilson" userId="d9235ecf0b42df88" providerId="LiveId" clId="{5020D20C-3E53-41A5-994E-EEB677E292C3}" dt="2024-12-21T23:57:15.114" v="3793" actId="20577"/>
        <pc:sldMkLst>
          <pc:docMk/>
          <pc:sldMk cId="1522484694" sldId="291"/>
        </pc:sldMkLst>
        <pc:spChg chg="mod">
          <ac:chgData name="Kristopher Wilson" userId="d9235ecf0b42df88" providerId="LiveId" clId="{5020D20C-3E53-41A5-994E-EEB677E292C3}" dt="2024-12-21T23:57:15.114" v="3793" actId="20577"/>
          <ac:spMkLst>
            <pc:docMk/>
            <pc:sldMk cId="1522484694" sldId="291"/>
            <ac:spMk id="3" creationId="{DD8330C7-6A76-082A-46C5-E08846F7EBB3}"/>
          </ac:spMkLst>
        </pc:spChg>
      </pc:sldChg>
      <pc:sldChg chg="modSp add mod ord">
        <pc:chgData name="Kristopher Wilson" userId="d9235ecf0b42df88" providerId="LiveId" clId="{5020D20C-3E53-41A5-994E-EEB677E292C3}" dt="2024-12-21T23:56:55.483" v="3787" actId="5793"/>
        <pc:sldMkLst>
          <pc:docMk/>
          <pc:sldMk cId="679513996" sldId="292"/>
        </pc:sldMkLst>
        <pc:spChg chg="mod">
          <ac:chgData name="Kristopher Wilson" userId="d9235ecf0b42df88" providerId="LiveId" clId="{5020D20C-3E53-41A5-994E-EEB677E292C3}" dt="2024-12-21T23:23:35.672" v="2568" actId="20577"/>
          <ac:spMkLst>
            <pc:docMk/>
            <pc:sldMk cId="679513996" sldId="292"/>
            <ac:spMk id="2" creationId="{92ED6A62-1296-4DCC-57D9-C77D39464D37}"/>
          </ac:spMkLst>
        </pc:spChg>
        <pc:spChg chg="mod">
          <ac:chgData name="Kristopher Wilson" userId="d9235ecf0b42df88" providerId="LiveId" clId="{5020D20C-3E53-41A5-994E-EEB677E292C3}" dt="2024-12-21T23:56:55.483" v="3787" actId="5793"/>
          <ac:spMkLst>
            <pc:docMk/>
            <pc:sldMk cId="679513996" sldId="292"/>
            <ac:spMk id="3" creationId="{023A0E05-6FBC-4443-565F-33A3329CA493}"/>
          </ac:spMkLst>
        </pc:spChg>
      </pc:sldChg>
      <pc:sldChg chg="modSp add mod">
        <pc:chgData name="Kristopher Wilson" userId="d9235ecf0b42df88" providerId="LiveId" clId="{5020D20C-3E53-41A5-994E-EEB677E292C3}" dt="2024-12-21T23:24:59.535" v="2670" actId="20577"/>
        <pc:sldMkLst>
          <pc:docMk/>
          <pc:sldMk cId="3963218690" sldId="293"/>
        </pc:sldMkLst>
        <pc:spChg chg="mod">
          <ac:chgData name="Kristopher Wilson" userId="d9235ecf0b42df88" providerId="LiveId" clId="{5020D20C-3E53-41A5-994E-EEB677E292C3}" dt="2024-12-21T23:24:59.535" v="2670" actId="20577"/>
          <ac:spMkLst>
            <pc:docMk/>
            <pc:sldMk cId="3963218690" sldId="293"/>
            <ac:spMk id="3" creationId="{EAE189EC-84A1-2029-578E-4FCF6AEED87E}"/>
          </ac:spMkLst>
        </pc:spChg>
      </pc:sldChg>
      <pc:sldChg chg="modSp add mod">
        <pc:chgData name="Kristopher Wilson" userId="d9235ecf0b42df88" providerId="LiveId" clId="{5020D20C-3E53-41A5-994E-EEB677E292C3}" dt="2024-12-21T23:25:39.439" v="2712" actId="20577"/>
        <pc:sldMkLst>
          <pc:docMk/>
          <pc:sldMk cId="1981443278" sldId="294"/>
        </pc:sldMkLst>
        <pc:spChg chg="mod">
          <ac:chgData name="Kristopher Wilson" userId="d9235ecf0b42df88" providerId="LiveId" clId="{5020D20C-3E53-41A5-994E-EEB677E292C3}" dt="2024-12-21T23:25:39.439" v="2712" actId="20577"/>
          <ac:spMkLst>
            <pc:docMk/>
            <pc:sldMk cId="1981443278" sldId="294"/>
            <ac:spMk id="3" creationId="{52BBF0D7-D747-33C7-3697-F377FD56280A}"/>
          </ac:spMkLst>
        </pc:spChg>
      </pc:sldChg>
      <pc:sldChg chg="modSp add mod ord">
        <pc:chgData name="Kristopher Wilson" userId="d9235ecf0b42df88" providerId="LiveId" clId="{5020D20C-3E53-41A5-994E-EEB677E292C3}" dt="2024-12-21T23:25:34.475" v="2711" actId="20577"/>
        <pc:sldMkLst>
          <pc:docMk/>
          <pc:sldMk cId="989147322" sldId="295"/>
        </pc:sldMkLst>
        <pc:spChg chg="mod">
          <ac:chgData name="Kristopher Wilson" userId="d9235ecf0b42df88" providerId="LiveId" clId="{5020D20C-3E53-41A5-994E-EEB677E292C3}" dt="2024-12-21T23:25:34.475" v="2711" actId="20577"/>
          <ac:spMkLst>
            <pc:docMk/>
            <pc:sldMk cId="989147322" sldId="295"/>
            <ac:spMk id="3" creationId="{771251A6-AFD0-5919-3B31-4E56B1A8F942}"/>
          </ac:spMkLst>
        </pc:spChg>
      </pc:sldChg>
      <pc:sldChg chg="modSp add mod">
        <pc:chgData name="Kristopher Wilson" userId="d9235ecf0b42df88" providerId="LiveId" clId="{5020D20C-3E53-41A5-994E-EEB677E292C3}" dt="2024-12-21T23:31:00.789" v="2928" actId="20577"/>
        <pc:sldMkLst>
          <pc:docMk/>
          <pc:sldMk cId="2923286288" sldId="296"/>
        </pc:sldMkLst>
        <pc:spChg chg="mod">
          <ac:chgData name="Kristopher Wilson" userId="d9235ecf0b42df88" providerId="LiveId" clId="{5020D20C-3E53-41A5-994E-EEB677E292C3}" dt="2024-12-21T23:31:00.789" v="2928" actId="20577"/>
          <ac:spMkLst>
            <pc:docMk/>
            <pc:sldMk cId="2923286288" sldId="296"/>
            <ac:spMk id="3" creationId="{C0F6C96A-BFA1-F095-DFDF-9CDE256DB5FD}"/>
          </ac:spMkLst>
        </pc:spChg>
      </pc:sldChg>
      <pc:sldChg chg="modSp add mod">
        <pc:chgData name="Kristopher Wilson" userId="d9235ecf0b42df88" providerId="LiveId" clId="{5020D20C-3E53-41A5-994E-EEB677E292C3}" dt="2024-12-21T23:30:58.500" v="2927" actId="20577"/>
        <pc:sldMkLst>
          <pc:docMk/>
          <pc:sldMk cId="1769890543" sldId="297"/>
        </pc:sldMkLst>
        <pc:spChg chg="mod">
          <ac:chgData name="Kristopher Wilson" userId="d9235ecf0b42df88" providerId="LiveId" clId="{5020D20C-3E53-41A5-994E-EEB677E292C3}" dt="2024-12-21T23:30:58.500" v="2927" actId="20577"/>
          <ac:spMkLst>
            <pc:docMk/>
            <pc:sldMk cId="1769890543" sldId="297"/>
            <ac:spMk id="3" creationId="{0CB7BAD6-F500-19EB-08E6-15C5364A1CEB}"/>
          </ac:spMkLst>
        </pc:spChg>
      </pc:sldChg>
      <pc:sldChg chg="modSp add mod">
        <pc:chgData name="Kristopher Wilson" userId="d9235ecf0b42df88" providerId="LiveId" clId="{5020D20C-3E53-41A5-994E-EEB677E292C3}" dt="2024-12-21T23:36:19.314" v="3438" actId="20577"/>
        <pc:sldMkLst>
          <pc:docMk/>
          <pc:sldMk cId="3648429014" sldId="298"/>
        </pc:sldMkLst>
        <pc:spChg chg="mod">
          <ac:chgData name="Kristopher Wilson" userId="d9235ecf0b42df88" providerId="LiveId" clId="{5020D20C-3E53-41A5-994E-EEB677E292C3}" dt="2024-12-21T23:36:19.314" v="3438" actId="20577"/>
          <ac:spMkLst>
            <pc:docMk/>
            <pc:sldMk cId="3648429014" sldId="298"/>
            <ac:spMk id="3" creationId="{5607464F-D99F-CA71-2B04-F5541CB75838}"/>
          </ac:spMkLst>
        </pc:spChg>
      </pc:sldChg>
      <pc:sldChg chg="modSp add mod">
        <pc:chgData name="Kristopher Wilson" userId="d9235ecf0b42df88" providerId="LiveId" clId="{5020D20C-3E53-41A5-994E-EEB677E292C3}" dt="2024-12-21T23:36:47.658" v="3446" actId="20577"/>
        <pc:sldMkLst>
          <pc:docMk/>
          <pc:sldMk cId="2225648882" sldId="299"/>
        </pc:sldMkLst>
        <pc:spChg chg="mod">
          <ac:chgData name="Kristopher Wilson" userId="d9235ecf0b42df88" providerId="LiveId" clId="{5020D20C-3E53-41A5-994E-EEB677E292C3}" dt="2024-12-21T23:36:47.658" v="3446" actId="20577"/>
          <ac:spMkLst>
            <pc:docMk/>
            <pc:sldMk cId="2225648882" sldId="299"/>
            <ac:spMk id="3" creationId="{3A9F9BC1-72F6-1898-BB60-DEA0E33BBB51}"/>
          </ac:spMkLst>
        </pc:spChg>
      </pc:sldChg>
      <pc:sldChg chg="add del">
        <pc:chgData name="Kristopher Wilson" userId="d9235ecf0b42df88" providerId="LiveId" clId="{5020D20C-3E53-41A5-994E-EEB677E292C3}" dt="2024-12-21T23:36:36.250" v="3441" actId="2890"/>
        <pc:sldMkLst>
          <pc:docMk/>
          <pc:sldMk cId="2764151307" sldId="300"/>
        </pc:sldMkLst>
      </pc:sldChg>
      <pc:sldChg chg="add">
        <pc:chgData name="Kristopher Wilson" userId="d9235ecf0b42df88" providerId="LiveId" clId="{5020D20C-3E53-41A5-994E-EEB677E292C3}" dt="2024-12-21T23:36:40.031" v="3443" actId="2890"/>
        <pc:sldMkLst>
          <pc:docMk/>
          <pc:sldMk cId="2928614879" sldId="300"/>
        </pc:sldMkLst>
      </pc:sldChg>
      <pc:sldChg chg="modSp add mod">
        <pc:chgData name="Kristopher Wilson" userId="d9235ecf0b42df88" providerId="LiveId" clId="{5020D20C-3E53-41A5-994E-EEB677E292C3}" dt="2024-12-21T23:37:08.872" v="3450" actId="20577"/>
        <pc:sldMkLst>
          <pc:docMk/>
          <pc:sldMk cId="3435593851" sldId="301"/>
        </pc:sldMkLst>
        <pc:spChg chg="mod">
          <ac:chgData name="Kristopher Wilson" userId="d9235ecf0b42df88" providerId="LiveId" clId="{5020D20C-3E53-41A5-994E-EEB677E292C3}" dt="2024-12-21T23:37:08.872" v="3450" actId="20577"/>
          <ac:spMkLst>
            <pc:docMk/>
            <pc:sldMk cId="3435593851" sldId="301"/>
            <ac:spMk id="3" creationId="{53841077-11AB-28CC-62F1-DCBE0ECF418C}"/>
          </ac:spMkLst>
        </pc:spChg>
      </pc:sldChg>
      <pc:sldChg chg="modSp add mod">
        <pc:chgData name="Kristopher Wilson" userId="d9235ecf0b42df88" providerId="LiveId" clId="{5020D20C-3E53-41A5-994E-EEB677E292C3}" dt="2024-12-21T23:37:13.945" v="3451" actId="20577"/>
        <pc:sldMkLst>
          <pc:docMk/>
          <pc:sldMk cId="3218717936" sldId="302"/>
        </pc:sldMkLst>
        <pc:spChg chg="mod">
          <ac:chgData name="Kristopher Wilson" userId="d9235ecf0b42df88" providerId="LiveId" clId="{5020D20C-3E53-41A5-994E-EEB677E292C3}" dt="2024-12-21T23:37:13.945" v="3451" actId="20577"/>
          <ac:spMkLst>
            <pc:docMk/>
            <pc:sldMk cId="3218717936" sldId="302"/>
            <ac:spMk id="3" creationId="{2787EFD5-5E56-C652-2B4E-0F18513D25C7}"/>
          </ac:spMkLst>
        </pc:spChg>
      </pc:sldChg>
      <pc:sldChg chg="modSp add mod">
        <pc:chgData name="Kristopher Wilson" userId="d9235ecf0b42df88" providerId="LiveId" clId="{5020D20C-3E53-41A5-994E-EEB677E292C3}" dt="2024-12-21T23:37:57.102" v="3477" actId="20577"/>
        <pc:sldMkLst>
          <pc:docMk/>
          <pc:sldMk cId="2223618688" sldId="303"/>
        </pc:sldMkLst>
        <pc:spChg chg="mod">
          <ac:chgData name="Kristopher Wilson" userId="d9235ecf0b42df88" providerId="LiveId" clId="{5020D20C-3E53-41A5-994E-EEB677E292C3}" dt="2024-12-21T23:37:57.102" v="3477" actId="20577"/>
          <ac:spMkLst>
            <pc:docMk/>
            <pc:sldMk cId="2223618688" sldId="303"/>
            <ac:spMk id="3" creationId="{9EAE9B8E-40EF-C579-6C9E-CB719339BCEB}"/>
          </ac:spMkLst>
        </pc:spChg>
      </pc:sldChg>
      <pc:sldChg chg="modSp add mod">
        <pc:chgData name="Kristopher Wilson" userId="d9235ecf0b42df88" providerId="LiveId" clId="{5020D20C-3E53-41A5-994E-EEB677E292C3}" dt="2024-12-21T23:39:04.410" v="3556" actId="20577"/>
        <pc:sldMkLst>
          <pc:docMk/>
          <pc:sldMk cId="3954241241" sldId="304"/>
        </pc:sldMkLst>
        <pc:spChg chg="mod">
          <ac:chgData name="Kristopher Wilson" userId="d9235ecf0b42df88" providerId="LiveId" clId="{5020D20C-3E53-41A5-994E-EEB677E292C3}" dt="2024-12-21T23:39:04.410" v="3556" actId="20577"/>
          <ac:spMkLst>
            <pc:docMk/>
            <pc:sldMk cId="3954241241" sldId="304"/>
            <ac:spMk id="3" creationId="{D848CF1E-C5C3-A76F-589E-24CE25E68DB9}"/>
          </ac:spMkLst>
        </pc:spChg>
      </pc:sldChg>
      <pc:sldChg chg="modSp add mod">
        <pc:chgData name="Kristopher Wilson" userId="d9235ecf0b42df88" providerId="LiveId" clId="{5020D20C-3E53-41A5-994E-EEB677E292C3}" dt="2024-12-21T23:56:25.473" v="3782" actId="403"/>
        <pc:sldMkLst>
          <pc:docMk/>
          <pc:sldMk cId="3601568719" sldId="305"/>
        </pc:sldMkLst>
        <pc:spChg chg="mod">
          <ac:chgData name="Kristopher Wilson" userId="d9235ecf0b42df88" providerId="LiveId" clId="{5020D20C-3E53-41A5-994E-EEB677E292C3}" dt="2024-12-21T23:56:25.473" v="3782" actId="403"/>
          <ac:spMkLst>
            <pc:docMk/>
            <pc:sldMk cId="3601568719" sldId="305"/>
            <ac:spMk id="3" creationId="{9FE113F8-D5B9-6CA9-70F1-255627482CF5}"/>
          </ac:spMkLst>
        </pc:spChg>
      </pc:sldChg>
      <pc:sldChg chg="modSp add mod">
        <pc:chgData name="Kristopher Wilson" userId="d9235ecf0b42df88" providerId="LiveId" clId="{5020D20C-3E53-41A5-994E-EEB677E292C3}" dt="2024-12-21T23:40:19.295" v="3676" actId="20577"/>
        <pc:sldMkLst>
          <pc:docMk/>
          <pc:sldMk cId="3778556512" sldId="306"/>
        </pc:sldMkLst>
        <pc:spChg chg="mod">
          <ac:chgData name="Kristopher Wilson" userId="d9235ecf0b42df88" providerId="LiveId" clId="{5020D20C-3E53-41A5-994E-EEB677E292C3}" dt="2024-12-21T23:40:19.295" v="3676" actId="20577"/>
          <ac:spMkLst>
            <pc:docMk/>
            <pc:sldMk cId="3778556512" sldId="306"/>
            <ac:spMk id="3" creationId="{F851DE0E-7FBB-5088-45A4-C88B2C951827}"/>
          </ac:spMkLst>
        </pc:spChg>
      </pc:sldChg>
      <pc:sldChg chg="modSp add mod">
        <pc:chgData name="Kristopher Wilson" userId="d9235ecf0b42df88" providerId="LiveId" clId="{5020D20C-3E53-41A5-994E-EEB677E292C3}" dt="2024-12-21T23:40:56.442" v="3730" actId="20577"/>
        <pc:sldMkLst>
          <pc:docMk/>
          <pc:sldMk cId="4075359980" sldId="307"/>
        </pc:sldMkLst>
        <pc:spChg chg="mod">
          <ac:chgData name="Kristopher Wilson" userId="d9235ecf0b42df88" providerId="LiveId" clId="{5020D20C-3E53-41A5-994E-EEB677E292C3}" dt="2024-12-21T23:40:56.442" v="3730" actId="20577"/>
          <ac:spMkLst>
            <pc:docMk/>
            <pc:sldMk cId="4075359980" sldId="307"/>
            <ac:spMk id="3" creationId="{67B7C064-0699-D40E-6929-3CD7A30D03BD}"/>
          </ac:spMkLst>
        </pc:spChg>
      </pc:sldChg>
      <pc:sldChg chg="add del">
        <pc:chgData name="Kristopher Wilson" userId="d9235ecf0b42df88" providerId="LiveId" clId="{5020D20C-3E53-41A5-994E-EEB677E292C3}" dt="2024-12-21T23:56:46.376" v="3784" actId="2890"/>
        <pc:sldMkLst>
          <pc:docMk/>
          <pc:sldMk cId="2354068113" sldId="308"/>
        </pc:sldMkLst>
      </pc:sldChg>
      <pc:sldChg chg="add">
        <pc:chgData name="Kristopher Wilson" userId="d9235ecf0b42df88" providerId="LiveId" clId="{5020D20C-3E53-41A5-994E-EEB677E292C3}" dt="2024-12-21T23:56:51.993" v="3785" actId="2890"/>
        <pc:sldMkLst>
          <pc:docMk/>
          <pc:sldMk cId="3620650595" sldId="308"/>
        </pc:sldMkLst>
      </pc:sldChg>
      <pc:sldChg chg="add">
        <pc:chgData name="Kristopher Wilson" userId="d9235ecf0b42df88" providerId="LiveId" clId="{5020D20C-3E53-41A5-994E-EEB677E292C3}" dt="2024-12-21T23:57:09.583" v="3788" actId="2890"/>
        <pc:sldMkLst>
          <pc:docMk/>
          <pc:sldMk cId="1761348202" sldId="309"/>
        </pc:sldMkLst>
      </pc:sldChg>
      <pc:sldChg chg="modSp new mod">
        <pc:chgData name="Kristopher Wilson" userId="d9235ecf0b42df88" providerId="LiveId" clId="{5020D20C-3E53-41A5-994E-EEB677E292C3}" dt="2024-12-23T03:28:27.328" v="3930" actId="20577"/>
        <pc:sldMkLst>
          <pc:docMk/>
          <pc:sldMk cId="567612775" sldId="310"/>
        </pc:sldMkLst>
        <pc:spChg chg="mod">
          <ac:chgData name="Kristopher Wilson" userId="d9235ecf0b42df88" providerId="LiveId" clId="{5020D20C-3E53-41A5-994E-EEB677E292C3}" dt="2024-12-23T03:28:27.328" v="3930" actId="20577"/>
          <ac:spMkLst>
            <pc:docMk/>
            <pc:sldMk cId="567612775" sldId="310"/>
            <ac:spMk id="3" creationId="{5BF8192C-D598-485E-F0D9-2848E42755AF}"/>
          </ac:spMkLst>
        </pc:spChg>
      </pc:sldChg>
      <pc:sldChg chg="modSp new mod">
        <pc:chgData name="Kristopher Wilson" userId="d9235ecf0b42df88" providerId="LiveId" clId="{5020D20C-3E53-41A5-994E-EEB677E292C3}" dt="2024-12-23T03:28:41.352" v="3968" actId="20577"/>
        <pc:sldMkLst>
          <pc:docMk/>
          <pc:sldMk cId="3490502577" sldId="311"/>
        </pc:sldMkLst>
        <pc:spChg chg="mod">
          <ac:chgData name="Kristopher Wilson" userId="d9235ecf0b42df88" providerId="LiveId" clId="{5020D20C-3E53-41A5-994E-EEB677E292C3}" dt="2024-12-23T03:28:41.352" v="3968" actId="20577"/>
          <ac:spMkLst>
            <pc:docMk/>
            <pc:sldMk cId="3490502577" sldId="311"/>
            <ac:spMk id="3" creationId="{D5127ABA-79BB-77C6-497A-F46E71107838}"/>
          </ac:spMkLst>
        </pc:spChg>
      </pc:sldChg>
      <pc:sldChg chg="modSp new mod">
        <pc:chgData name="Kristopher Wilson" userId="d9235ecf0b42df88" providerId="LiveId" clId="{5020D20C-3E53-41A5-994E-EEB677E292C3}" dt="2024-12-23T03:29:16.264" v="4044" actId="20577"/>
        <pc:sldMkLst>
          <pc:docMk/>
          <pc:sldMk cId="3238990568" sldId="312"/>
        </pc:sldMkLst>
        <pc:spChg chg="mod">
          <ac:chgData name="Kristopher Wilson" userId="d9235ecf0b42df88" providerId="LiveId" clId="{5020D20C-3E53-41A5-994E-EEB677E292C3}" dt="2024-12-23T03:29:16.264" v="4044" actId="20577"/>
          <ac:spMkLst>
            <pc:docMk/>
            <pc:sldMk cId="3238990568" sldId="312"/>
            <ac:spMk id="3" creationId="{E13C3D18-899B-55B7-1705-7521DD028A11}"/>
          </ac:spMkLst>
        </pc:spChg>
      </pc:sldChg>
      <pc:sldChg chg="modSp new mod">
        <pc:chgData name="Kristopher Wilson" userId="d9235ecf0b42df88" providerId="LiveId" clId="{5020D20C-3E53-41A5-994E-EEB677E292C3}" dt="2024-12-23T03:29:04.475" v="4005" actId="20577"/>
        <pc:sldMkLst>
          <pc:docMk/>
          <pc:sldMk cId="3753935443" sldId="313"/>
        </pc:sldMkLst>
        <pc:spChg chg="mod">
          <ac:chgData name="Kristopher Wilson" userId="d9235ecf0b42df88" providerId="LiveId" clId="{5020D20C-3E53-41A5-994E-EEB677E292C3}" dt="2024-12-23T03:29:04.475" v="4005" actId="20577"/>
          <ac:spMkLst>
            <pc:docMk/>
            <pc:sldMk cId="3753935443" sldId="313"/>
            <ac:spMk id="3" creationId="{B8EB9AF8-28B0-7343-5437-7F20DA88AF37}"/>
          </ac:spMkLst>
        </pc:spChg>
      </pc:sldChg>
      <pc:sldChg chg="modSp new mod">
        <pc:chgData name="Kristopher Wilson" userId="d9235ecf0b42df88" providerId="LiveId" clId="{5020D20C-3E53-41A5-994E-EEB677E292C3}" dt="2024-12-23T03:29:43.200" v="4085" actId="20577"/>
        <pc:sldMkLst>
          <pc:docMk/>
          <pc:sldMk cId="211685342" sldId="314"/>
        </pc:sldMkLst>
        <pc:spChg chg="mod">
          <ac:chgData name="Kristopher Wilson" userId="d9235ecf0b42df88" providerId="LiveId" clId="{5020D20C-3E53-41A5-994E-EEB677E292C3}" dt="2024-12-23T03:29:43.200" v="4085" actId="20577"/>
          <ac:spMkLst>
            <pc:docMk/>
            <pc:sldMk cId="211685342" sldId="314"/>
            <ac:spMk id="3" creationId="{971B645B-2B18-E3E8-CED4-38B757594344}"/>
          </ac:spMkLst>
        </pc:spChg>
      </pc:sldChg>
      <pc:sldChg chg="modSp new mod">
        <pc:chgData name="Kristopher Wilson" userId="d9235ecf0b42df88" providerId="LiveId" clId="{5020D20C-3E53-41A5-994E-EEB677E292C3}" dt="2024-12-23T03:30:10.302" v="4148" actId="20577"/>
        <pc:sldMkLst>
          <pc:docMk/>
          <pc:sldMk cId="4138635632" sldId="315"/>
        </pc:sldMkLst>
        <pc:spChg chg="mod">
          <ac:chgData name="Kristopher Wilson" userId="d9235ecf0b42df88" providerId="LiveId" clId="{5020D20C-3E53-41A5-994E-EEB677E292C3}" dt="2024-12-23T03:30:10.302" v="4148" actId="20577"/>
          <ac:spMkLst>
            <pc:docMk/>
            <pc:sldMk cId="4138635632" sldId="315"/>
            <ac:spMk id="3" creationId="{7D64A285-7725-4CAE-4F71-658FF1E0B880}"/>
          </ac:spMkLst>
        </pc:spChg>
      </pc:sldChg>
      <pc:sldChg chg="modSp new mod">
        <pc:chgData name="Kristopher Wilson" userId="d9235ecf0b42df88" providerId="LiveId" clId="{5020D20C-3E53-41A5-994E-EEB677E292C3}" dt="2024-12-23T03:31:04.827" v="4181" actId="20577"/>
        <pc:sldMkLst>
          <pc:docMk/>
          <pc:sldMk cId="2704533496" sldId="316"/>
        </pc:sldMkLst>
        <pc:spChg chg="mod">
          <ac:chgData name="Kristopher Wilson" userId="d9235ecf0b42df88" providerId="LiveId" clId="{5020D20C-3E53-41A5-994E-EEB677E292C3}" dt="2024-12-23T03:31:04.827" v="4181" actId="20577"/>
          <ac:spMkLst>
            <pc:docMk/>
            <pc:sldMk cId="2704533496" sldId="316"/>
            <ac:spMk id="3" creationId="{CD29E136-64FA-698E-B16A-3089442DBDE3}"/>
          </ac:spMkLst>
        </pc:spChg>
      </pc:sldChg>
      <pc:sldChg chg="modSp new mod">
        <pc:chgData name="Kristopher Wilson" userId="d9235ecf0b42df88" providerId="LiveId" clId="{5020D20C-3E53-41A5-994E-EEB677E292C3}" dt="2024-12-23T03:31:21.370" v="4219" actId="5793"/>
        <pc:sldMkLst>
          <pc:docMk/>
          <pc:sldMk cId="3498946490" sldId="317"/>
        </pc:sldMkLst>
        <pc:spChg chg="mod">
          <ac:chgData name="Kristopher Wilson" userId="d9235ecf0b42df88" providerId="LiveId" clId="{5020D20C-3E53-41A5-994E-EEB677E292C3}" dt="2024-12-23T03:31:19.627" v="4218" actId="20577"/>
          <ac:spMkLst>
            <pc:docMk/>
            <pc:sldMk cId="3498946490" sldId="317"/>
            <ac:spMk id="2" creationId="{FD0D070A-F66E-9B9D-669B-FE0C1060C4C9}"/>
          </ac:spMkLst>
        </pc:spChg>
        <pc:spChg chg="mod">
          <ac:chgData name="Kristopher Wilson" userId="d9235ecf0b42df88" providerId="LiveId" clId="{5020D20C-3E53-41A5-994E-EEB677E292C3}" dt="2024-12-23T03:31:21.370" v="4219" actId="5793"/>
          <ac:spMkLst>
            <pc:docMk/>
            <pc:sldMk cId="3498946490" sldId="317"/>
            <ac:spMk id="3" creationId="{41938072-D7F2-B06E-8E9C-00B455DD474A}"/>
          </ac:spMkLst>
        </pc:spChg>
      </pc:sldChg>
      <pc:sldChg chg="modSp new mod">
        <pc:chgData name="Kristopher Wilson" userId="d9235ecf0b42df88" providerId="LiveId" clId="{5020D20C-3E53-41A5-994E-EEB677E292C3}" dt="2024-12-23T03:31:35.550" v="4263" actId="20577"/>
        <pc:sldMkLst>
          <pc:docMk/>
          <pc:sldMk cId="4236198678" sldId="318"/>
        </pc:sldMkLst>
        <pc:spChg chg="mod">
          <ac:chgData name="Kristopher Wilson" userId="d9235ecf0b42df88" providerId="LiveId" clId="{5020D20C-3E53-41A5-994E-EEB677E292C3}" dt="2024-12-23T03:31:35.550" v="4263" actId="20577"/>
          <ac:spMkLst>
            <pc:docMk/>
            <pc:sldMk cId="4236198678" sldId="318"/>
            <ac:spMk id="2" creationId="{3A4D2D10-DB96-861E-D58F-E16F4048AB6D}"/>
          </ac:spMkLst>
        </pc:spChg>
      </pc:sldChg>
      <pc:sldChg chg="modSp add mod ord">
        <pc:chgData name="Kristopher Wilson" userId="d9235ecf0b42df88" providerId="LiveId" clId="{5020D20C-3E53-41A5-994E-EEB677E292C3}" dt="2024-12-23T03:39:30.600" v="4274" actId="120"/>
        <pc:sldMkLst>
          <pc:docMk/>
          <pc:sldMk cId="2579033125" sldId="319"/>
        </pc:sldMkLst>
        <pc:spChg chg="mod">
          <ac:chgData name="Kristopher Wilson" userId="d9235ecf0b42df88" providerId="LiveId" clId="{5020D20C-3E53-41A5-994E-EEB677E292C3}" dt="2024-12-23T03:39:30.600" v="4274" actId="120"/>
          <ac:spMkLst>
            <pc:docMk/>
            <pc:sldMk cId="2579033125" sldId="319"/>
            <ac:spMk id="2" creationId="{EC3E0F93-C35A-D204-5AB6-96589EDCB3FC}"/>
          </ac:spMkLst>
        </pc:spChg>
      </pc:sldChg>
      <pc:sldChg chg="addSp delSp modSp new mod">
        <pc:chgData name="Kristopher Wilson" userId="d9235ecf0b42df88" providerId="LiveId" clId="{5020D20C-3E53-41A5-994E-EEB677E292C3}" dt="2024-12-23T03:50:26.059" v="4529" actId="478"/>
        <pc:sldMkLst>
          <pc:docMk/>
          <pc:sldMk cId="858770862" sldId="320"/>
        </pc:sldMkLst>
        <pc:spChg chg="mod">
          <ac:chgData name="Kristopher Wilson" userId="d9235ecf0b42df88" providerId="LiveId" clId="{5020D20C-3E53-41A5-994E-EEB677E292C3}" dt="2024-12-23T03:49:23.090" v="4526" actId="404"/>
          <ac:spMkLst>
            <pc:docMk/>
            <pc:sldMk cId="858770862" sldId="320"/>
            <ac:spMk id="2" creationId="{CF042282-E5AA-B9FE-D9A3-1015E1B69164}"/>
          </ac:spMkLst>
        </pc:spChg>
        <pc:spChg chg="del mod">
          <ac:chgData name="Kristopher Wilson" userId="d9235ecf0b42df88" providerId="LiveId" clId="{5020D20C-3E53-41A5-994E-EEB677E292C3}" dt="2024-12-23T03:50:26.059" v="4529" actId="478"/>
          <ac:spMkLst>
            <pc:docMk/>
            <pc:sldMk cId="858770862" sldId="320"/>
            <ac:spMk id="3" creationId="{6B50B8BF-3942-BDFE-432F-2D630795F0A2}"/>
          </ac:spMkLst>
        </pc:spChg>
        <pc:spChg chg="add mod">
          <ac:chgData name="Kristopher Wilson" userId="d9235ecf0b42df88" providerId="LiveId" clId="{5020D20C-3E53-41A5-994E-EEB677E292C3}" dt="2024-12-23T03:50:26.059" v="4529" actId="478"/>
          <ac:spMkLst>
            <pc:docMk/>
            <pc:sldMk cId="858770862" sldId="320"/>
            <ac:spMk id="5" creationId="{CE5179F1-4FAD-9FB4-CB88-7A9EB81B32EC}"/>
          </ac:spMkLst>
        </pc:spChg>
      </pc:sldChg>
      <pc:sldChg chg="modSp add mod">
        <pc:chgData name="Kristopher Wilson" userId="d9235ecf0b42df88" providerId="LiveId" clId="{5020D20C-3E53-41A5-994E-EEB677E292C3}" dt="2024-12-23T03:50:34.046" v="4530" actId="20577"/>
        <pc:sldMkLst>
          <pc:docMk/>
          <pc:sldMk cId="159208069" sldId="321"/>
        </pc:sldMkLst>
        <pc:spChg chg="mod">
          <ac:chgData name="Kristopher Wilson" userId="d9235ecf0b42df88" providerId="LiveId" clId="{5020D20C-3E53-41A5-994E-EEB677E292C3}" dt="2024-12-23T03:50:34.046" v="4530" actId="20577"/>
          <ac:spMkLst>
            <pc:docMk/>
            <pc:sldMk cId="159208069" sldId="321"/>
            <ac:spMk id="3" creationId="{872BC526-6FF8-AA5C-AF1B-A6020A1992A9}"/>
          </ac:spMkLst>
        </pc:spChg>
      </pc:sldChg>
      <pc:sldChg chg="add">
        <pc:chgData name="Kristopher Wilson" userId="d9235ecf0b42df88" providerId="LiveId" clId="{5020D20C-3E53-41A5-994E-EEB677E292C3}" dt="2024-12-23T03:49:40.463" v="4528" actId="2890"/>
        <pc:sldMkLst>
          <pc:docMk/>
          <pc:sldMk cId="3915285650" sldId="322"/>
        </pc:sldMkLst>
      </pc:sldChg>
      <pc:sldChg chg="modSp add mod">
        <pc:chgData name="Kristopher Wilson" userId="d9235ecf0b42df88" providerId="LiveId" clId="{5020D20C-3E53-41A5-994E-EEB677E292C3}" dt="2024-12-23T03:51:03.621" v="4534" actId="20577"/>
        <pc:sldMkLst>
          <pc:docMk/>
          <pc:sldMk cId="3782467395" sldId="323"/>
        </pc:sldMkLst>
        <pc:spChg chg="mod">
          <ac:chgData name="Kristopher Wilson" userId="d9235ecf0b42df88" providerId="LiveId" clId="{5020D20C-3E53-41A5-994E-EEB677E292C3}" dt="2024-12-23T03:51:03.621" v="4534" actId="20577"/>
          <ac:spMkLst>
            <pc:docMk/>
            <pc:sldMk cId="3782467395" sldId="323"/>
            <ac:spMk id="3" creationId="{60FC461A-1603-E5E0-E26B-DCB986B0CB9E}"/>
          </ac:spMkLst>
        </pc:spChg>
      </pc:sldChg>
      <pc:sldChg chg="modSp add mod">
        <pc:chgData name="Kristopher Wilson" userId="d9235ecf0b42df88" providerId="LiveId" clId="{5020D20C-3E53-41A5-994E-EEB677E292C3}" dt="2024-12-23T03:51:07.969" v="4535" actId="20577"/>
        <pc:sldMkLst>
          <pc:docMk/>
          <pc:sldMk cId="3041388678" sldId="324"/>
        </pc:sldMkLst>
        <pc:spChg chg="mod">
          <ac:chgData name="Kristopher Wilson" userId="d9235ecf0b42df88" providerId="LiveId" clId="{5020D20C-3E53-41A5-994E-EEB677E292C3}" dt="2024-12-23T03:51:07.969" v="4535" actId="20577"/>
          <ac:spMkLst>
            <pc:docMk/>
            <pc:sldMk cId="3041388678" sldId="324"/>
            <ac:spMk id="3" creationId="{78615006-76EE-28FB-7856-FE177687C3B2}"/>
          </ac:spMkLst>
        </pc:spChg>
      </pc:sldChg>
      <pc:sldChg chg="add replId">
        <pc:chgData name="Kristopher Wilson" userId="d9235ecf0b42df88" providerId="LiveId" clId="{5020D20C-3E53-41A5-994E-EEB677E292C3}" dt="2024-12-23T03:50:55.756" v="4532" actId="2890"/>
        <pc:sldMkLst>
          <pc:docMk/>
          <pc:sldMk cId="3501753676" sldId="325"/>
        </pc:sldMkLst>
      </pc:sldChg>
      <pc:sldChg chg="modSp add mod ord">
        <pc:chgData name="Kristopher Wilson" userId="d9235ecf0b42df88" providerId="LiveId" clId="{5020D20C-3E53-41A5-994E-EEB677E292C3}" dt="2024-12-23T03:51:29.822" v="4539"/>
        <pc:sldMkLst>
          <pc:docMk/>
          <pc:sldMk cId="599783447" sldId="326"/>
        </pc:sldMkLst>
        <pc:spChg chg="mod">
          <ac:chgData name="Kristopher Wilson" userId="d9235ecf0b42df88" providerId="LiveId" clId="{5020D20C-3E53-41A5-994E-EEB677E292C3}" dt="2024-12-23T03:51:23.399" v="4537" actId="20577"/>
          <ac:spMkLst>
            <pc:docMk/>
            <pc:sldMk cId="599783447" sldId="326"/>
            <ac:spMk id="3" creationId="{8F04BDDC-09B5-B9F5-D5CE-54E52064FD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8F817-3C1E-4980-A2D0-234BDA11B01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3E296-9A10-4A48-B25C-C4EEE84E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9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rewrite the definition?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3E296-9A10-4A48-B25C-C4EEE84E57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0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3E296-9A10-4A48-B25C-C4EEE84E57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3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12/22/2024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12/22/2024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12/22/2024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12/22/2024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12/22/2024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12/22/2024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Hands-On KNN: A Step-by-Step Guide to Nearest Neighbor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Kristopher Wilson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9150-49E0-70F0-844D-09F32546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0B107-985B-708A-9026-428FAAFAB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7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678EB-4F5E-4B3D-B128-58277146C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8E21-3DBB-0300-32B2-CB6DB5E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E0C9-902B-6F8E-7E18-273D812A6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Focuses on </a:t>
            </a:r>
            <a:r>
              <a:rPr lang="en-US" i="1" dirty="0"/>
              <a:t>models </a:t>
            </a:r>
            <a:r>
              <a:rPr lang="en-US" dirty="0"/>
              <a:t>with the goal of </a:t>
            </a:r>
            <a:r>
              <a:rPr lang="en-US" i="1" dirty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64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B0C19-AA54-48B1-6614-F44CD6FA8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F0B7-C4EE-CFB3-9D5C-93009C31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1309-253B-06E6-948E-23D5D095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Focuses on </a:t>
            </a:r>
            <a:r>
              <a:rPr lang="en-US" i="1" dirty="0"/>
              <a:t>models </a:t>
            </a:r>
            <a:r>
              <a:rPr lang="en-US" dirty="0"/>
              <a:t>with the goal of </a:t>
            </a:r>
            <a:r>
              <a:rPr lang="en-US" i="1" dirty="0"/>
              <a:t>prediction</a:t>
            </a:r>
          </a:p>
          <a:p>
            <a:pPr lvl="1"/>
            <a:endParaRPr lang="en-US" sz="2000" i="1" dirty="0"/>
          </a:p>
          <a:p>
            <a:pPr lvl="1"/>
            <a:r>
              <a:rPr lang="en-US" sz="2000" i="1" dirty="0"/>
              <a:t>Statistical learning </a:t>
            </a:r>
            <a:r>
              <a:rPr lang="en-US" sz="2000" dirty="0"/>
              <a:t>emphasizes interpretability/explainability</a:t>
            </a:r>
          </a:p>
        </p:txBody>
      </p:sp>
    </p:spTree>
    <p:extLst>
      <p:ext uri="{BB962C8B-B14F-4D97-AF65-F5344CB8AC3E}">
        <p14:creationId xmlns:p14="http://schemas.microsoft.com/office/powerpoint/2010/main" val="6686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6DCEA-3075-1380-B044-9C75FE057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1669-AF19-65FF-DF45-018DFD57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being predicted?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23F9C-5427-D8EC-CD39-55B28BDE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Data is collected to investigate something of interest</a:t>
            </a:r>
          </a:p>
        </p:txBody>
      </p:sp>
    </p:spTree>
    <p:extLst>
      <p:ext uri="{BB962C8B-B14F-4D97-AF65-F5344CB8AC3E}">
        <p14:creationId xmlns:p14="http://schemas.microsoft.com/office/powerpoint/2010/main" val="400808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44E64-9B63-4654-5682-71DD22911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D411-8104-8529-CB00-AFBBF386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being predicted?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3141-9D58-5F98-5440-0F4C6AE6D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Data is collected to investigate something of interest</a:t>
            </a:r>
          </a:p>
          <a:p>
            <a:pPr lvl="1"/>
            <a:endParaRPr lang="en-US" dirty="0"/>
          </a:p>
          <a:p>
            <a:pPr lvl="1"/>
            <a:r>
              <a:rPr lang="en-US" sz="2000" dirty="0"/>
              <a:t>Call this the response (short for </a:t>
            </a:r>
            <a:r>
              <a:rPr lang="en-US" sz="2000" i="1" dirty="0"/>
              <a:t>response variable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743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E5018-576D-D87D-CAA1-EB45ABA71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8783-A96B-EAEE-35B5-7C48BA0E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being predicted?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2E7D9-CF53-24D7-9F45-60F14EA4B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Data is collected to investigate something of interest</a:t>
            </a:r>
          </a:p>
          <a:p>
            <a:pPr lvl="1"/>
            <a:endParaRPr lang="en-US" dirty="0"/>
          </a:p>
          <a:p>
            <a:pPr lvl="1"/>
            <a:r>
              <a:rPr lang="en-US" sz="2000" dirty="0"/>
              <a:t>Call this the response (short for </a:t>
            </a:r>
            <a:r>
              <a:rPr lang="en-US" sz="2000" i="1" dirty="0"/>
              <a:t>response variable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Goal is to predict a particular outcome of interest </a:t>
            </a:r>
            <a:r>
              <a:rPr lang="en-US" sz="2000" i="1" dirty="0"/>
              <a:t>given a set of predictors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2535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F1279-FC99-5071-E32B-3B31B1B38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81E9-F0AA-7B7F-0E47-666C06E0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being predicted?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F7FC-9A02-32AC-07E7-3DC6D627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Data is collected to investigate something of interest</a:t>
            </a:r>
          </a:p>
          <a:p>
            <a:pPr lvl="1"/>
            <a:endParaRPr lang="en-US" dirty="0"/>
          </a:p>
          <a:p>
            <a:pPr lvl="1"/>
            <a:r>
              <a:rPr lang="en-US" sz="2000" dirty="0"/>
              <a:t>Call this the response (short for </a:t>
            </a:r>
            <a:r>
              <a:rPr lang="en-US" sz="2000" i="1" dirty="0"/>
              <a:t>response variable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Goal is to predict a particular outcome of interest </a:t>
            </a:r>
            <a:r>
              <a:rPr lang="en-US" sz="2000" i="1" dirty="0"/>
              <a:t>given a set of predictors</a:t>
            </a:r>
          </a:p>
          <a:p>
            <a:pPr lvl="1"/>
            <a:endParaRPr lang="en-US" sz="2000" i="1" dirty="0"/>
          </a:p>
          <a:p>
            <a:pPr lvl="1"/>
            <a:r>
              <a:rPr lang="en-US" sz="2000" dirty="0"/>
              <a:t>In some cases, we don’t have anything to predict!</a:t>
            </a:r>
          </a:p>
        </p:txBody>
      </p:sp>
    </p:spTree>
    <p:extLst>
      <p:ext uri="{BB962C8B-B14F-4D97-AF65-F5344CB8AC3E}">
        <p14:creationId xmlns:p14="http://schemas.microsoft.com/office/powerpoint/2010/main" val="2444421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22A2F-B961-5EBB-27ED-8EA9D2C6C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3483-B367-72EE-71C9-4F98CE5A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D472-A563-2965-EA6F-FA806AE62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No associated response variable</a:t>
            </a:r>
          </a:p>
        </p:txBody>
      </p:sp>
    </p:spTree>
    <p:extLst>
      <p:ext uri="{BB962C8B-B14F-4D97-AF65-F5344CB8AC3E}">
        <p14:creationId xmlns:p14="http://schemas.microsoft.com/office/powerpoint/2010/main" val="816926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4233-7FBF-C163-EACF-FFED7AD86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7585-BBFA-DF23-EEA2-0DB894C0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1E069-03B1-30F1-8911-C2741016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No associated response variable</a:t>
            </a:r>
          </a:p>
          <a:p>
            <a:endParaRPr lang="en-US" dirty="0"/>
          </a:p>
          <a:p>
            <a:r>
              <a:rPr lang="en-US" dirty="0"/>
              <a:t>Goal: better understand the relationships between the predictors, or between each observation</a:t>
            </a:r>
          </a:p>
        </p:txBody>
      </p:sp>
    </p:spTree>
    <p:extLst>
      <p:ext uri="{BB962C8B-B14F-4D97-AF65-F5344CB8AC3E}">
        <p14:creationId xmlns:p14="http://schemas.microsoft.com/office/powerpoint/2010/main" val="429673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F7D90-460E-8B06-A276-75D9D8DEE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4FD7-6CC8-C110-7BD6-A03715FF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**Unsupervised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2E06-ADFD-4C07-8F40-4DCD6E537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No associated response variable</a:t>
            </a:r>
          </a:p>
          <a:p>
            <a:endParaRPr lang="en-US" dirty="0"/>
          </a:p>
          <a:p>
            <a:r>
              <a:rPr lang="en-US" dirty="0"/>
              <a:t>Goal: better understand the relationships between the predictors, or between each observation</a:t>
            </a:r>
          </a:p>
          <a:p>
            <a:endParaRPr lang="en-US" dirty="0"/>
          </a:p>
          <a:p>
            <a:r>
              <a:rPr lang="en-US" dirty="0"/>
              <a:t>Examples: (input examples here)</a:t>
            </a:r>
          </a:p>
        </p:txBody>
      </p:sp>
    </p:spTree>
    <p:extLst>
      <p:ext uri="{BB962C8B-B14F-4D97-AF65-F5344CB8AC3E}">
        <p14:creationId xmlns:p14="http://schemas.microsoft.com/office/powerpoint/2010/main" val="118184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63AD5-D84D-4B58-F365-FD1E5C119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F671-D133-B185-42D9-1F4400D5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BDDC-09B5-B9F5-D5CE-54E52064F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4"/>
            <a:ext cx="8229600" cy="3202157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9783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D374C-06AA-F3EC-93F4-A05C5B047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703E-80A1-8223-1799-5C622809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57E4-E7BE-E60B-6DE1-06D47C63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</p:txBody>
      </p:sp>
    </p:spTree>
    <p:extLst>
      <p:ext uri="{BB962C8B-B14F-4D97-AF65-F5344CB8AC3E}">
        <p14:creationId xmlns:p14="http://schemas.microsoft.com/office/powerpoint/2010/main" val="1139770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FB71A-D07D-79BA-3317-5BAC0BFEA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F56F-0AA2-7A80-C2F0-4AAE3130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DBD2-CDEF-8D8D-6B3E-E37A0D63A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  <a:p>
            <a:endParaRPr lang="en-US" dirty="0"/>
          </a:p>
          <a:p>
            <a:pPr lvl="1"/>
            <a:r>
              <a:rPr lang="en-US" sz="2000" dirty="0"/>
              <a:t>What is our goal here?</a:t>
            </a:r>
          </a:p>
        </p:txBody>
      </p:sp>
    </p:spTree>
    <p:extLst>
      <p:ext uri="{BB962C8B-B14F-4D97-AF65-F5344CB8AC3E}">
        <p14:creationId xmlns:p14="http://schemas.microsoft.com/office/powerpoint/2010/main" val="1622771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8D8B9-484F-BA78-EC34-531313232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1027-090A-678B-5E8C-29FFE421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67C0-27B3-5984-4002-85B061A2C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  <a:p>
            <a:endParaRPr lang="en-US" dirty="0"/>
          </a:p>
          <a:p>
            <a:pPr lvl="1"/>
            <a:r>
              <a:rPr lang="en-US" sz="2000" dirty="0"/>
              <a:t>What is our goal here?</a:t>
            </a:r>
          </a:p>
          <a:p>
            <a:pPr lvl="1"/>
            <a:endParaRPr lang="en-US" sz="2000" dirty="0"/>
          </a:p>
          <a:p>
            <a:pPr lvl="2"/>
            <a:r>
              <a:rPr lang="en-US" sz="1400" dirty="0"/>
              <a:t>Potential Goal #1: predict the value of the response using the values of the predictors</a:t>
            </a:r>
          </a:p>
        </p:txBody>
      </p:sp>
    </p:spTree>
    <p:extLst>
      <p:ext uri="{BB962C8B-B14F-4D97-AF65-F5344CB8AC3E}">
        <p14:creationId xmlns:p14="http://schemas.microsoft.com/office/powerpoint/2010/main" val="1990716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D55B8-C119-69CB-5A27-91E1862B6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60D9-73F7-3991-C1B2-8891E128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F9EA2-1518-65CD-27D0-A6AB492EB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  <a:p>
            <a:endParaRPr lang="en-US" dirty="0"/>
          </a:p>
          <a:p>
            <a:pPr lvl="1"/>
            <a:r>
              <a:rPr lang="en-US" sz="2000" dirty="0"/>
              <a:t>What is our goal here?</a:t>
            </a:r>
          </a:p>
          <a:p>
            <a:pPr lvl="1"/>
            <a:endParaRPr lang="en-US" sz="2000" dirty="0"/>
          </a:p>
          <a:p>
            <a:pPr lvl="2"/>
            <a:r>
              <a:rPr lang="en-US" sz="1400" dirty="0"/>
              <a:t>Potential Goal #1: predict the value of the response using the values of the predictors</a:t>
            </a:r>
          </a:p>
          <a:p>
            <a:pPr lvl="2"/>
            <a:endParaRPr lang="en-US" sz="1400" dirty="0"/>
          </a:p>
          <a:p>
            <a:pPr lvl="2"/>
            <a:r>
              <a:rPr lang="en-US" sz="1400" dirty="0"/>
              <a:t>Potential Goal #2: better understand how the predictors affect the response</a:t>
            </a:r>
          </a:p>
        </p:txBody>
      </p:sp>
    </p:spTree>
    <p:extLst>
      <p:ext uri="{BB962C8B-B14F-4D97-AF65-F5344CB8AC3E}">
        <p14:creationId xmlns:p14="http://schemas.microsoft.com/office/powerpoint/2010/main" val="1993618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F2EB0-D640-9847-F8A7-846FB5909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AA4A-A902-28C2-3EAF-6AAEF317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D849-1B82-A698-76BD-09DAAF53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  <a:p>
            <a:endParaRPr lang="en-US" dirty="0"/>
          </a:p>
          <a:p>
            <a:r>
              <a:rPr lang="en-US" dirty="0"/>
              <a:t>Suppose the response, Y, can be approximated by some function, </a:t>
            </a:r>
            <a:r>
              <a:rPr lang="en-US" i="1" dirty="0"/>
              <a:t>f</a:t>
            </a:r>
            <a:r>
              <a:rPr lang="en-US" dirty="0"/>
              <a:t>, applied to the information we gathered, X: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15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8CDEF-9C5A-2288-D9E9-F658032C0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648B-2151-2F67-55AC-67682519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713BE-9FA8-2CF5-8847-59CF4472C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  <a:p>
            <a:endParaRPr lang="en-US" dirty="0"/>
          </a:p>
          <a:p>
            <a:r>
              <a:rPr lang="en-US" dirty="0"/>
              <a:t>Suppose the response, Y, can be approximated by some function, </a:t>
            </a:r>
            <a:r>
              <a:rPr lang="en-US" i="1" dirty="0"/>
              <a:t>f</a:t>
            </a:r>
            <a:r>
              <a:rPr lang="en-US" dirty="0"/>
              <a:t>, applied to the information we gathered, X:</a:t>
            </a:r>
          </a:p>
          <a:p>
            <a:endParaRPr lang="en-US" dirty="0"/>
          </a:p>
          <a:p>
            <a:r>
              <a:rPr lang="en-US" dirty="0"/>
              <a:t>Y ≈ f(X)</a:t>
            </a:r>
          </a:p>
        </p:txBody>
      </p:sp>
    </p:spTree>
    <p:extLst>
      <p:ext uri="{BB962C8B-B14F-4D97-AF65-F5344CB8AC3E}">
        <p14:creationId xmlns:p14="http://schemas.microsoft.com/office/powerpoint/2010/main" val="436788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33B98-8117-F0A0-415C-62D791513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6DDE-E97E-EFFA-402F-A54DF01E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344E-A992-E7A6-31BF-205FBFCE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  <a:p>
            <a:endParaRPr lang="en-US" dirty="0"/>
          </a:p>
          <a:p>
            <a:r>
              <a:rPr lang="en-US" dirty="0"/>
              <a:t>Suppose the response, Y, can be approximated by some function, </a:t>
            </a:r>
            <a:r>
              <a:rPr lang="en-US" i="1" dirty="0"/>
              <a:t>f</a:t>
            </a:r>
            <a:r>
              <a:rPr lang="en-US" dirty="0"/>
              <a:t>, applied to the information we gathered, X:</a:t>
            </a:r>
          </a:p>
          <a:p>
            <a:endParaRPr lang="en-US" dirty="0"/>
          </a:p>
          <a:p>
            <a:r>
              <a:rPr lang="en-US" dirty="0"/>
              <a:t>Y ≈ f(X)</a:t>
            </a:r>
          </a:p>
          <a:p>
            <a:pPr lvl="1"/>
            <a:r>
              <a:rPr lang="en-US" sz="2000" i="1" dirty="0"/>
              <a:t>What about information we don’t have?</a:t>
            </a:r>
          </a:p>
        </p:txBody>
      </p:sp>
    </p:spTree>
    <p:extLst>
      <p:ext uri="{BB962C8B-B14F-4D97-AF65-F5344CB8AC3E}">
        <p14:creationId xmlns:p14="http://schemas.microsoft.com/office/powerpoint/2010/main" val="2616050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FF301-7934-3CE4-78F6-AE0A1A12B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76B3-1B2F-B5A2-C108-1C225FC6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1F52-9C1F-303F-41EC-6EEC9A0F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  <a:p>
            <a:endParaRPr lang="en-US" dirty="0"/>
          </a:p>
          <a:p>
            <a:r>
              <a:rPr lang="en-US" dirty="0"/>
              <a:t>Suppose the response, Y, can be approximated by some function, </a:t>
            </a:r>
            <a:r>
              <a:rPr lang="en-US" i="1" dirty="0"/>
              <a:t>f</a:t>
            </a:r>
            <a:r>
              <a:rPr lang="en-US" dirty="0"/>
              <a:t>, applied to the information we gathered, X:</a:t>
            </a:r>
          </a:p>
          <a:p>
            <a:endParaRPr lang="en-US" dirty="0"/>
          </a:p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pPr lvl="1"/>
            <a:r>
              <a:rPr lang="en-US" sz="2000" i="1" dirty="0"/>
              <a:t>What about information we don’t have?</a:t>
            </a:r>
          </a:p>
          <a:p>
            <a:pPr lvl="2"/>
            <a:r>
              <a:rPr lang="en-US" sz="1400" dirty="0"/>
              <a:t>Call this </a:t>
            </a:r>
            <a:r>
              <a:rPr lang="en-US" sz="1400" i="1" dirty="0"/>
              <a:t>random error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64606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C19C5-EEE1-5702-0B16-46A45E21E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0D7E-1E11-FE40-8CF1-BE4A6CA2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Parametric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56EC1-2B61-D4D2-A094-57FFCE58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09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8A236-2208-C87B-C982-EB24E509A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1372-1801-9186-75CF-F546FBAB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**Parametric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E19F-C6A0-F400-8CA5-6C900F885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A model is </a:t>
            </a:r>
            <a:r>
              <a:rPr lang="en-US" i="1" dirty="0"/>
              <a:t>parametric </a:t>
            </a:r>
            <a:r>
              <a:rPr lang="en-US" dirty="0"/>
              <a:t>if it makes an assumption about the form of </a:t>
            </a:r>
            <a:r>
              <a:rPr lang="en-US" i="1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4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4555-9C90-B311-1F43-828EBD6E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D3C-BB43-6C85-615C-D801D30A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4"/>
            <a:ext cx="8229600" cy="3202157"/>
          </a:xfrm>
        </p:spPr>
        <p:txBody>
          <a:bodyPr/>
          <a:lstStyle/>
          <a:p>
            <a:r>
              <a:rPr lang="en-US" sz="2000" dirty="0"/>
              <a:t>Define supervised learning and unsupervised learning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6881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6E3A6-E9A8-18EB-75CD-0DB7C6F6E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C994-EEE8-A262-BBB1-C19E23CB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**Parametric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82464-6E08-6B12-BA78-3D3C5F2CA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A model is </a:t>
            </a:r>
            <a:r>
              <a:rPr lang="en-US" i="1" dirty="0"/>
              <a:t>parametric </a:t>
            </a:r>
            <a:r>
              <a:rPr lang="en-US" dirty="0"/>
              <a:t>if it makes an assumption about the form of </a:t>
            </a:r>
            <a:r>
              <a:rPr lang="en-US" i="1" dirty="0"/>
              <a:t>f</a:t>
            </a:r>
          </a:p>
          <a:p>
            <a:pPr lvl="1"/>
            <a:r>
              <a:rPr lang="en-US" sz="2000" dirty="0"/>
              <a:t>These models are usually simpler to fit and easier to explain</a:t>
            </a:r>
          </a:p>
        </p:txBody>
      </p:sp>
    </p:spTree>
    <p:extLst>
      <p:ext uri="{BB962C8B-B14F-4D97-AF65-F5344CB8AC3E}">
        <p14:creationId xmlns:p14="http://schemas.microsoft.com/office/powerpoint/2010/main" val="4035132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624BF-821B-5E80-EBA7-E6C87EBA6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96A9-1994-73B7-0F92-6984EAC4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Nonparametric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228F-9F61-814B-E3C3-D78C613F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Nonparametric models make no assumption about the shape of </a:t>
            </a:r>
            <a:r>
              <a:rPr lang="en-US" i="1" dirty="0"/>
              <a:t>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51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BA254-B22B-F4D5-A8D7-2EEC487EA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7D67-DDD5-05FC-CF8B-4D973964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Nonparametric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30C7-6A76-082A-46C5-E08846F7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Nonparametric models make no assumption about the shape of </a:t>
            </a:r>
            <a:r>
              <a:rPr lang="en-US" i="1" dirty="0"/>
              <a:t>f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Often more accurate, but more complex to fit and harder to explain</a:t>
            </a:r>
          </a:p>
        </p:txBody>
      </p:sp>
    </p:spTree>
    <p:extLst>
      <p:ext uri="{BB962C8B-B14F-4D97-AF65-F5344CB8AC3E}">
        <p14:creationId xmlns:p14="http://schemas.microsoft.com/office/powerpoint/2010/main" val="1522484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4BEEF-0C04-2FB0-6D5A-44DA3B614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37D2-9536-131A-3114-226D99A2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Nonparametric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3F11-34F9-657B-5CCC-7FC3BF5A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Nonparametric models make no assumption about the shape of </a:t>
            </a:r>
            <a:r>
              <a:rPr lang="en-US" i="1" dirty="0"/>
              <a:t>f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Often more accurate, but more complex to fit and harder to explain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Prone to overfitting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48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BC37D-66B0-7FFF-BFE3-9B4DFACC2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6A62-1296-4DCC-57D9-C77D3946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Which Model is Best for the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0E05-6FBC-4443-565F-33A3329C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13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E691B-3AD2-0989-0E60-927F5475C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0D72-ED9E-B9A2-E5CC-832A80BA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Which Model is Best for the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3EFB3-90B1-EB90-77EC-1689A61DB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depends!</a:t>
            </a:r>
          </a:p>
        </p:txBody>
      </p:sp>
    </p:spTree>
    <p:extLst>
      <p:ext uri="{BB962C8B-B14F-4D97-AF65-F5344CB8AC3E}">
        <p14:creationId xmlns:p14="http://schemas.microsoft.com/office/powerpoint/2010/main" val="3620650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9239B-0C99-2A7A-0F1E-1A05591E4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056D-2BC3-3737-738D-1C3CE307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Which Model is Best for the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89EC-84A1-2029-578E-4FCF6AEED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depends!</a:t>
            </a:r>
          </a:p>
          <a:p>
            <a:pPr lvl="1"/>
            <a:r>
              <a:rPr lang="en-US" sz="2000" dirty="0"/>
              <a:t>Ways to assess accuracy:</a:t>
            </a:r>
          </a:p>
        </p:txBody>
      </p:sp>
    </p:spTree>
    <p:extLst>
      <p:ext uri="{BB962C8B-B14F-4D97-AF65-F5344CB8AC3E}">
        <p14:creationId xmlns:p14="http://schemas.microsoft.com/office/powerpoint/2010/main" val="3963218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EE76D-656F-5963-24D2-9F4A49DD4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DBED-2FA3-43B6-547C-57451499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Which Model is Best for the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51A6-AFD0-5919-3B31-4E56B1A8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depends!</a:t>
            </a:r>
          </a:p>
          <a:p>
            <a:pPr lvl="1"/>
            <a:r>
              <a:rPr lang="en-US" sz="2000" dirty="0"/>
              <a:t>Ways to assess accuracy:</a:t>
            </a:r>
          </a:p>
          <a:p>
            <a:pPr lvl="2"/>
            <a:r>
              <a:rPr lang="en-US" sz="1600" dirty="0"/>
              <a:t>Mean-squared error (MSE) </a:t>
            </a:r>
          </a:p>
        </p:txBody>
      </p:sp>
    </p:spTree>
    <p:extLst>
      <p:ext uri="{BB962C8B-B14F-4D97-AF65-F5344CB8AC3E}">
        <p14:creationId xmlns:p14="http://schemas.microsoft.com/office/powerpoint/2010/main" val="989147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D7FC5-3588-81C8-F4C8-89C3D8526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B7D4-25BD-C746-CDBA-ADDE9195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Which Model is Best for the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F0D7-D747-33C7-3697-F377FD562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depends!</a:t>
            </a:r>
          </a:p>
          <a:p>
            <a:pPr lvl="1"/>
            <a:r>
              <a:rPr lang="en-US" sz="2000" dirty="0"/>
              <a:t>Ways to assess accuracy:</a:t>
            </a:r>
          </a:p>
          <a:p>
            <a:pPr lvl="2"/>
            <a:r>
              <a:rPr lang="en-US" sz="1600" dirty="0"/>
              <a:t>Mean-squared error (MSE) 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Misclassification rate</a:t>
            </a:r>
          </a:p>
        </p:txBody>
      </p:sp>
    </p:spTree>
    <p:extLst>
      <p:ext uri="{BB962C8B-B14F-4D97-AF65-F5344CB8AC3E}">
        <p14:creationId xmlns:p14="http://schemas.microsoft.com/office/powerpoint/2010/main" val="1981443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C5D86-100F-DF72-3651-647CDF95A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19C7-041E-F420-8581-EDBBB9D7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61C5A-3945-1DC2-A4F6-24BDEE98B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3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5753E-5062-1C26-BDC9-51082AAD9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A121-6F0C-5B14-DBDE-AFC0B799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461A-1603-E5E0-E26B-DCB986B0C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4"/>
            <a:ext cx="8229600" cy="3202157"/>
          </a:xfrm>
        </p:spPr>
        <p:txBody>
          <a:bodyPr/>
          <a:lstStyle/>
          <a:p>
            <a:r>
              <a:rPr lang="en-US" sz="2000" dirty="0"/>
              <a:t>Define supervised learning and unsupervised learning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Compare and contrast parametric and nonparametric models</a:t>
            </a:r>
          </a:p>
        </p:txBody>
      </p:sp>
    </p:spTree>
    <p:extLst>
      <p:ext uri="{BB962C8B-B14F-4D97-AF65-F5344CB8AC3E}">
        <p14:creationId xmlns:p14="http://schemas.microsoft.com/office/powerpoint/2010/main" val="3782467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81BCB-B001-D912-9B2A-56AF548BE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6F10-A741-4550-D31F-EFA6D1FB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6C96A-BFA1-F095-DFDF-9CDE256D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</p:txBody>
      </p:sp>
    </p:spTree>
    <p:extLst>
      <p:ext uri="{BB962C8B-B14F-4D97-AF65-F5344CB8AC3E}">
        <p14:creationId xmlns:p14="http://schemas.microsoft.com/office/powerpoint/2010/main" val="29232862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14134-8CF3-85BB-8094-93A896407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2A21-59E8-4F86-3D45-C301D8E6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7BAD6-F500-19EB-08E6-15C5364A1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</p:txBody>
      </p:sp>
    </p:spTree>
    <p:extLst>
      <p:ext uri="{BB962C8B-B14F-4D97-AF65-F5344CB8AC3E}">
        <p14:creationId xmlns:p14="http://schemas.microsoft.com/office/powerpoint/2010/main" val="1769890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82645-BD57-0FB6-5102-25279F488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38C7-5084-23C4-4F3D-91BFC6F9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7464F-D99F-CA71-2B04-F5541CB75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No natural ordering of the response</a:t>
            </a:r>
          </a:p>
        </p:txBody>
      </p:sp>
    </p:spTree>
    <p:extLst>
      <p:ext uri="{BB962C8B-B14F-4D97-AF65-F5344CB8AC3E}">
        <p14:creationId xmlns:p14="http://schemas.microsoft.com/office/powerpoint/2010/main" val="36484290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D9105-2B66-5FD7-4844-BA792E20A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81A1-DA22-5966-BB2C-A17EF66F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9BC1-72F6-1898-BB60-DEA0E33B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No natural ordering of the response </a:t>
            </a:r>
          </a:p>
          <a:p>
            <a:pPr lvl="3"/>
            <a:r>
              <a:rPr lang="en-US" dirty="0"/>
              <a:t>Example: eye color (blue, brown, green) has no natural order</a:t>
            </a:r>
          </a:p>
        </p:txBody>
      </p:sp>
    </p:spTree>
    <p:extLst>
      <p:ext uri="{BB962C8B-B14F-4D97-AF65-F5344CB8AC3E}">
        <p14:creationId xmlns:p14="http://schemas.microsoft.com/office/powerpoint/2010/main" val="22256488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C8C4C-7E4E-1201-59FF-886BB1398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8E97-7908-9557-D4E2-392F70D9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EFD5-5E56-C652-2B4E-0F18513D2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No natural ordering of the response </a:t>
            </a:r>
          </a:p>
          <a:p>
            <a:pPr lvl="3"/>
            <a:r>
              <a:rPr lang="en-US" dirty="0"/>
              <a:t>Example: eye color (blue, brown, green) has no natural order</a:t>
            </a:r>
          </a:p>
          <a:p>
            <a:pPr lvl="1"/>
            <a:r>
              <a:rPr lang="en-US" sz="2000" dirty="0"/>
              <a:t>Quantitative (numeric)</a:t>
            </a:r>
          </a:p>
        </p:txBody>
      </p:sp>
    </p:spTree>
    <p:extLst>
      <p:ext uri="{BB962C8B-B14F-4D97-AF65-F5344CB8AC3E}">
        <p14:creationId xmlns:p14="http://schemas.microsoft.com/office/powerpoint/2010/main" val="3218717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E474A-E5C4-2F71-D141-4A831B221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2DF1-78F9-2005-B1D6-794EE543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1077-11AB-28CC-62F1-DCBE0ECF4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No natural ordering of the response </a:t>
            </a:r>
          </a:p>
          <a:p>
            <a:pPr lvl="3"/>
            <a:r>
              <a:rPr lang="en-US" dirty="0"/>
              <a:t>Example: eye color (blue, brown, green) has no natural order</a:t>
            </a:r>
          </a:p>
          <a:p>
            <a:pPr lvl="1"/>
            <a:r>
              <a:rPr lang="en-US" sz="2000" dirty="0"/>
              <a:t>Quantitative (numeric)</a:t>
            </a:r>
          </a:p>
          <a:p>
            <a:pPr lvl="2"/>
            <a:r>
              <a:rPr lang="en-US" dirty="0"/>
              <a:t>Or, if categorical, there is a natural ordering of the response</a:t>
            </a:r>
          </a:p>
        </p:txBody>
      </p:sp>
    </p:spTree>
    <p:extLst>
      <p:ext uri="{BB962C8B-B14F-4D97-AF65-F5344CB8AC3E}">
        <p14:creationId xmlns:p14="http://schemas.microsoft.com/office/powerpoint/2010/main" val="34355938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D4ED5-E934-EFFA-7F65-A04E18F36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140B-DDC2-1A40-ECC5-EDFFBF7A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0140F-B434-AE62-23CB-C3185FC9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No natural ordering of the response </a:t>
            </a:r>
          </a:p>
          <a:p>
            <a:pPr lvl="3"/>
            <a:r>
              <a:rPr lang="en-US" dirty="0"/>
              <a:t>Example: eye color (blue, brown, green) has no natural order</a:t>
            </a:r>
          </a:p>
          <a:p>
            <a:pPr lvl="1"/>
            <a:r>
              <a:rPr lang="en-US" sz="2000" dirty="0"/>
              <a:t>Quantitative (numeric)</a:t>
            </a:r>
          </a:p>
          <a:p>
            <a:pPr lvl="2"/>
            <a:r>
              <a:rPr lang="en-US" dirty="0"/>
              <a:t>Or, if categorical, there is a natural ordering of the response</a:t>
            </a:r>
          </a:p>
          <a:p>
            <a:pPr lvl="3"/>
            <a:r>
              <a:rPr lang="en-US" dirty="0"/>
              <a:t>Example, “Strongly Agree” is better than “Agree” which is better than “Neither Agree Nor Disagree”</a:t>
            </a:r>
          </a:p>
        </p:txBody>
      </p:sp>
    </p:spTree>
    <p:extLst>
      <p:ext uri="{BB962C8B-B14F-4D97-AF65-F5344CB8AC3E}">
        <p14:creationId xmlns:p14="http://schemas.microsoft.com/office/powerpoint/2010/main" val="29286148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70149-AF6C-90DF-B1B2-B6AEE2437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6090-27CA-FF62-BE42-37FABC41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9B8E-40EF-C579-6C9E-CB719339B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2223618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89BA8-E90D-4E9E-B4EE-9E7064C2D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1322-2B5C-17C1-8006-F227603C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CF1E-C5C3-A76F-589E-24CE25E68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Classification problem</a:t>
            </a:r>
          </a:p>
          <a:p>
            <a:pPr lvl="3"/>
            <a:r>
              <a:rPr lang="en-US" dirty="0"/>
              <a:t>Task: determine the most likely class of a set of response variable classes</a:t>
            </a:r>
          </a:p>
        </p:txBody>
      </p:sp>
    </p:spTree>
    <p:extLst>
      <p:ext uri="{BB962C8B-B14F-4D97-AF65-F5344CB8AC3E}">
        <p14:creationId xmlns:p14="http://schemas.microsoft.com/office/powerpoint/2010/main" val="3954241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751BB-B1D3-53F6-7BA0-C55DD897F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75E-6A47-4D3B-C9B7-0AB70018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13F8-D5B9-6CA9-70F1-25562748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Classification problem</a:t>
            </a:r>
          </a:p>
          <a:p>
            <a:pPr lvl="3"/>
            <a:r>
              <a:rPr lang="en-US" dirty="0"/>
              <a:t>Task: determine the most likely class of a set of response variable classes</a:t>
            </a:r>
          </a:p>
          <a:p>
            <a:pPr lvl="1"/>
            <a:r>
              <a:rPr lang="en-US" sz="2000" dirty="0"/>
              <a:t>Quantitative (numeric)</a:t>
            </a:r>
          </a:p>
          <a:p>
            <a:pPr lvl="2"/>
            <a:r>
              <a:rPr lang="en-US" dirty="0"/>
              <a:t>Regression problem</a:t>
            </a:r>
          </a:p>
        </p:txBody>
      </p:sp>
    </p:spTree>
    <p:extLst>
      <p:ext uri="{BB962C8B-B14F-4D97-AF65-F5344CB8AC3E}">
        <p14:creationId xmlns:p14="http://schemas.microsoft.com/office/powerpoint/2010/main" val="360156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0F65E-C58F-7404-4773-A49EFF166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4242-76FF-613A-F02B-555C826A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5006-76EE-28FB-7856-FE177687C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4"/>
            <a:ext cx="8229600" cy="3202157"/>
          </a:xfrm>
        </p:spPr>
        <p:txBody>
          <a:bodyPr/>
          <a:lstStyle/>
          <a:p>
            <a:r>
              <a:rPr lang="en-US" sz="2000" dirty="0"/>
              <a:t>Define supervised learning and unsupervised learning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Compare and contrast parametric and nonparametric models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Understand the difference between classification and regression</a:t>
            </a:r>
          </a:p>
        </p:txBody>
      </p:sp>
    </p:spTree>
    <p:extLst>
      <p:ext uri="{BB962C8B-B14F-4D97-AF65-F5344CB8AC3E}">
        <p14:creationId xmlns:p14="http://schemas.microsoft.com/office/powerpoint/2010/main" val="30413886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47CD8-312C-51F9-ED88-FFDF13CCA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FAFE-DC27-0169-D8A1-1D80FA7A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DE0E-7FBB-5088-45A4-C88B2C95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Classification problem</a:t>
            </a:r>
          </a:p>
          <a:p>
            <a:pPr lvl="3"/>
            <a:r>
              <a:rPr lang="en-US" dirty="0"/>
              <a:t>Task: determine the most likely class of a set of response variable classes</a:t>
            </a:r>
          </a:p>
          <a:p>
            <a:pPr lvl="1"/>
            <a:r>
              <a:rPr lang="en-US" sz="2000" dirty="0"/>
              <a:t>Quantitative (numeric)</a:t>
            </a:r>
          </a:p>
          <a:p>
            <a:pPr lvl="2"/>
            <a:r>
              <a:rPr lang="en-US" dirty="0"/>
              <a:t>Regression problem</a:t>
            </a:r>
          </a:p>
          <a:p>
            <a:pPr lvl="3"/>
            <a:r>
              <a:rPr lang="en-US" dirty="0"/>
              <a:t>Task: estimate the average value of the response</a:t>
            </a:r>
          </a:p>
        </p:txBody>
      </p:sp>
    </p:spTree>
    <p:extLst>
      <p:ext uri="{BB962C8B-B14F-4D97-AF65-F5344CB8AC3E}">
        <p14:creationId xmlns:p14="http://schemas.microsoft.com/office/powerpoint/2010/main" val="37785565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08364-E667-CF54-F305-764E3EF12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96FD-FF0E-E63B-AC26-7EED97F6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C064-0699-D40E-6929-3CD7A30D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Classification problem</a:t>
            </a:r>
          </a:p>
          <a:p>
            <a:pPr lvl="3"/>
            <a:r>
              <a:rPr lang="en-US" dirty="0"/>
              <a:t>Task: determine the most likely class of a set of response variable classes</a:t>
            </a:r>
          </a:p>
          <a:p>
            <a:pPr lvl="1"/>
            <a:r>
              <a:rPr lang="en-US" sz="2000" dirty="0"/>
              <a:t>Quantitative (numeric)</a:t>
            </a:r>
          </a:p>
          <a:p>
            <a:pPr lvl="2"/>
            <a:r>
              <a:rPr lang="en-US" dirty="0"/>
              <a:t>Regression problem</a:t>
            </a:r>
          </a:p>
          <a:p>
            <a:pPr lvl="3"/>
            <a:r>
              <a:rPr lang="en-US" dirty="0"/>
              <a:t>Task: estimate the average value of the response</a:t>
            </a:r>
          </a:p>
          <a:p>
            <a:r>
              <a:rPr lang="en-US" dirty="0"/>
              <a:t>K-Nearest Neighbors (KNN) can do both!</a:t>
            </a:r>
          </a:p>
        </p:txBody>
      </p:sp>
    </p:spTree>
    <p:extLst>
      <p:ext uri="{BB962C8B-B14F-4D97-AF65-F5344CB8AC3E}">
        <p14:creationId xmlns:p14="http://schemas.microsoft.com/office/powerpoint/2010/main" val="40753599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01DC5-CDE0-D08D-EDEF-C0465035E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FD7B-B5F8-6A9B-9F4A-AA2FD05C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K-Nearest Neighbors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7A247-8517-339D-41E3-CCD2A00B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499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C0B2-B5E7-8470-7B49-B7D9ADA7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B9AF8-28B0-7343-5437-7F20DA88A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1: NFL field goal attempts</a:t>
            </a:r>
          </a:p>
        </p:txBody>
      </p:sp>
    </p:spTree>
    <p:extLst>
      <p:ext uri="{BB962C8B-B14F-4D97-AF65-F5344CB8AC3E}">
        <p14:creationId xmlns:p14="http://schemas.microsoft.com/office/powerpoint/2010/main" val="37539354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1214-2996-3CFA-FBB4-BCEB5A5D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192C-D598-485E-F0D9-2848E4275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Field goal plot #1</a:t>
            </a:r>
          </a:p>
        </p:txBody>
      </p:sp>
    </p:spTree>
    <p:extLst>
      <p:ext uri="{BB962C8B-B14F-4D97-AF65-F5344CB8AC3E}">
        <p14:creationId xmlns:p14="http://schemas.microsoft.com/office/powerpoint/2010/main" val="5676127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B81C-0E17-E8B9-CF89-FC5C0176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7ABA-79BB-77C6-497A-F46E71107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Looping through K for field goals</a:t>
            </a:r>
          </a:p>
        </p:txBody>
      </p:sp>
    </p:spTree>
    <p:extLst>
      <p:ext uri="{BB962C8B-B14F-4D97-AF65-F5344CB8AC3E}">
        <p14:creationId xmlns:p14="http://schemas.microsoft.com/office/powerpoint/2010/main" val="34905025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6A43-7826-7521-E812-B21AE7BD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C3D18-899B-55B7-1705-7521DD028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2: predicting student success</a:t>
            </a:r>
          </a:p>
        </p:txBody>
      </p:sp>
    </p:spTree>
    <p:extLst>
      <p:ext uri="{BB962C8B-B14F-4D97-AF65-F5344CB8AC3E}">
        <p14:creationId xmlns:p14="http://schemas.microsoft.com/office/powerpoint/2010/main" val="32389905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7BCF-EB43-2424-4975-07B98D0C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B645B-2B18-E3E8-CED4-38B757594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Looping through the values of K plot</a:t>
            </a:r>
          </a:p>
        </p:txBody>
      </p:sp>
    </p:spTree>
    <p:extLst>
      <p:ext uri="{BB962C8B-B14F-4D97-AF65-F5344CB8AC3E}">
        <p14:creationId xmlns:p14="http://schemas.microsoft.com/office/powerpoint/2010/main" val="2116853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D87F-4561-BEFD-5A07-62F7EB64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4A285-7725-4CAE-4F71-658FF1E0B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Output from fitting the optimal value of K</a:t>
            </a:r>
          </a:p>
        </p:txBody>
      </p:sp>
    </p:spTree>
    <p:extLst>
      <p:ext uri="{BB962C8B-B14F-4D97-AF65-F5344CB8AC3E}">
        <p14:creationId xmlns:p14="http://schemas.microsoft.com/office/powerpoint/2010/main" val="41386356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B727-2230-2759-6FAE-C5CE2B3B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E136-64FA-698E-B16A-3089442DB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Student success output summary</a:t>
            </a:r>
          </a:p>
        </p:txBody>
      </p:sp>
    </p:spTree>
    <p:extLst>
      <p:ext uri="{BB962C8B-B14F-4D97-AF65-F5344CB8AC3E}">
        <p14:creationId xmlns:p14="http://schemas.microsoft.com/office/powerpoint/2010/main" val="270453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7511F-C5EE-A5A5-EDBB-FFFE85B77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4BEF-B06A-A9B5-811E-F57D5B5B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4897D-F12A-BBCF-757D-A628403A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4"/>
            <a:ext cx="8229600" cy="3202157"/>
          </a:xfrm>
        </p:spPr>
        <p:txBody>
          <a:bodyPr/>
          <a:lstStyle/>
          <a:p>
            <a:r>
              <a:rPr lang="en-US" sz="2000" dirty="0"/>
              <a:t>Define supervised learning and unsupervised learning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Compare and contrast parametric and nonparametric models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Understand the difference between classification and regression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Fit K-nearest neighbors (KNN) algorithm in R</a:t>
            </a:r>
          </a:p>
        </p:txBody>
      </p:sp>
    </p:spTree>
    <p:extLst>
      <p:ext uri="{BB962C8B-B14F-4D97-AF65-F5344CB8AC3E}">
        <p14:creationId xmlns:p14="http://schemas.microsoft.com/office/powerpoint/2010/main" val="35017536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070A-F66E-9B9D-669B-FE0C1060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Extension: KNN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8072-D7F2-B06E-8E9C-00B455DD4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464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F6209-E3BF-7243-A679-36441F021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0F93-C35A-D204-5AB6-96589EDC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 Objectives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86D3-3AF5-48E8-EB45-6C99177D8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4"/>
            <a:ext cx="8229600" cy="3202157"/>
          </a:xfrm>
        </p:spPr>
        <p:txBody>
          <a:bodyPr/>
          <a:lstStyle/>
          <a:p>
            <a:r>
              <a:rPr lang="en-US" sz="2000" dirty="0"/>
              <a:t>Define supervised learning and unsupervised learning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Compare and contrast parametric and nonparametric models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Understand the difference between classification and regression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Fit K-nearest neighbors (KNN) algorithm in R</a:t>
            </a:r>
          </a:p>
        </p:txBody>
      </p:sp>
    </p:spTree>
    <p:extLst>
      <p:ext uri="{BB962C8B-B14F-4D97-AF65-F5344CB8AC3E}">
        <p14:creationId xmlns:p14="http://schemas.microsoft.com/office/powerpoint/2010/main" val="25790331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2D10-DB96-861E-D58F-E16F4048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6D20-3C87-215E-F322-E6F32E6E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9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2282-E5AA-B9FE-D9A3-1015E1B6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5085"/>
            <a:ext cx="8776607" cy="801290"/>
          </a:xfrm>
        </p:spPr>
        <p:txBody>
          <a:bodyPr/>
          <a:lstStyle/>
          <a:p>
            <a:pPr algn="l"/>
            <a:r>
              <a:rPr lang="en-US" sz="2800" dirty="0"/>
              <a:t>I’m Glad You Signed Up, but Why are You Here?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179F1-4FAD-9FB4-CB88-7A9EB81B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7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0835A-012B-7555-EA5C-792B17DB5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FE04-2B31-8016-9CE1-68D71A44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5085"/>
            <a:ext cx="8776607" cy="801290"/>
          </a:xfrm>
        </p:spPr>
        <p:txBody>
          <a:bodyPr/>
          <a:lstStyle/>
          <a:p>
            <a:pPr algn="l"/>
            <a:r>
              <a:rPr lang="en-US" sz="2800" dirty="0"/>
              <a:t>I’m Glad You Signed Up, but Why are You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C526-6FF8-AA5C-AF1B-A6020A199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488361"/>
          </a:xfrm>
        </p:spPr>
        <p:txBody>
          <a:bodyPr/>
          <a:lstStyle/>
          <a:p>
            <a:r>
              <a:rPr lang="en-US" dirty="0"/>
              <a:t>Data is all around us, and we need to know how to make sense of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623EF-BD51-B7EC-0548-615186DF3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8411-0C08-D177-F2F6-1C714EAD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5085"/>
            <a:ext cx="8776607" cy="801290"/>
          </a:xfrm>
        </p:spPr>
        <p:txBody>
          <a:bodyPr/>
          <a:lstStyle/>
          <a:p>
            <a:pPr algn="l"/>
            <a:r>
              <a:rPr lang="en-US" sz="2800" dirty="0"/>
              <a:t>I’m Glad You Signed Up, but Why are You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8DAB-B49C-1FF1-AE02-DAB33C650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488361"/>
          </a:xfrm>
        </p:spPr>
        <p:txBody>
          <a:bodyPr/>
          <a:lstStyle/>
          <a:p>
            <a:r>
              <a:rPr lang="en-US" dirty="0"/>
              <a:t>Data is all around us, and we need to know how to make sense of it</a:t>
            </a:r>
          </a:p>
          <a:p>
            <a:endParaRPr lang="en-US" dirty="0"/>
          </a:p>
          <a:p>
            <a:r>
              <a:rPr lang="en-US" dirty="0"/>
              <a:t>K-Nearest Neighbors is a gentle introduction into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15285650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ncstate-ppt-template-16x9-horizontal-left-brick</Template>
  <TotalTime>131</TotalTime>
  <Words>1498</Words>
  <Application>Microsoft Office PowerPoint</Application>
  <PresentationFormat>On-screen Show (16:9)</PresentationFormat>
  <Paragraphs>270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Aptos</vt:lpstr>
      <vt:lpstr>Arial</vt:lpstr>
      <vt:lpstr>Calibri</vt:lpstr>
      <vt:lpstr>NCStateU-horizontal-left-logo</vt:lpstr>
      <vt:lpstr>Hands-On KNN: A Step-by-Step Guide to Nearest Neighbor Classification</vt:lpstr>
      <vt:lpstr>Learning Objectives</vt:lpstr>
      <vt:lpstr>Learning Objectives</vt:lpstr>
      <vt:lpstr>Learning Objectives</vt:lpstr>
      <vt:lpstr>Learning Objectives</vt:lpstr>
      <vt:lpstr>Learning Objectives</vt:lpstr>
      <vt:lpstr>I’m Glad You Signed Up, but Why are You Here?</vt:lpstr>
      <vt:lpstr>I’m Glad You Signed Up, but Why are You Here?</vt:lpstr>
      <vt:lpstr>I’m Glad You Signed Up, but Why are You Here?</vt:lpstr>
      <vt:lpstr>What is Machine Learning?</vt:lpstr>
      <vt:lpstr>What is Machine Learning?</vt:lpstr>
      <vt:lpstr>What is Machine Learning?</vt:lpstr>
      <vt:lpstr>What is being predicted?</vt:lpstr>
      <vt:lpstr>What is being predicted?</vt:lpstr>
      <vt:lpstr>What is being predicted?</vt:lpstr>
      <vt:lpstr>What is being predicted?</vt:lpstr>
      <vt:lpstr>Unsupervised Learning</vt:lpstr>
      <vt:lpstr>Unsupervised Learning</vt:lpstr>
      <vt:lpstr>**Unsupervised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Parametric Models</vt:lpstr>
      <vt:lpstr>**Parametric Models</vt:lpstr>
      <vt:lpstr>**Parametric Models</vt:lpstr>
      <vt:lpstr>Nonparametric Models</vt:lpstr>
      <vt:lpstr>Nonparametric Models</vt:lpstr>
      <vt:lpstr>Nonparametric Models</vt:lpstr>
      <vt:lpstr>Which Model is Best for the Task?</vt:lpstr>
      <vt:lpstr>Which Model is Best for the Task?</vt:lpstr>
      <vt:lpstr>Which Model is Best for the Task?</vt:lpstr>
      <vt:lpstr>Which Model is Best for the Task?</vt:lpstr>
      <vt:lpstr>Which Model is Best for the Task?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K-Nearest Neighbors Explained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Extension: KNN Regression</vt:lpstr>
      <vt:lpstr>Learning Objectives Review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Kristopher Wilson</dc:creator>
  <cp:lastModifiedBy>Kristopher Wilson</cp:lastModifiedBy>
  <cp:revision>1</cp:revision>
  <dcterms:created xsi:type="dcterms:W3CDTF">2024-12-20T20:50:54Z</dcterms:created>
  <dcterms:modified xsi:type="dcterms:W3CDTF">2024-12-23T03:51:38Z</dcterms:modified>
</cp:coreProperties>
</file>