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3"/>
  </p:notesMasterIdLst>
  <p:sldIdLst>
    <p:sldId id="256" r:id="rId2"/>
    <p:sldId id="326" r:id="rId3"/>
    <p:sldId id="257" r:id="rId4"/>
    <p:sldId id="323" r:id="rId5"/>
    <p:sldId id="324" r:id="rId6"/>
    <p:sldId id="325" r:id="rId7"/>
    <p:sldId id="320" r:id="rId8"/>
    <p:sldId id="321" r:id="rId9"/>
    <p:sldId id="322" r:id="rId10"/>
    <p:sldId id="258" r:id="rId11"/>
    <p:sldId id="274" r:id="rId12"/>
    <p:sldId id="275" r:id="rId13"/>
    <p:sldId id="259" r:id="rId14"/>
    <p:sldId id="276" r:id="rId15"/>
    <p:sldId id="277" r:id="rId16"/>
    <p:sldId id="278" r:id="rId17"/>
    <p:sldId id="327" r:id="rId18"/>
    <p:sldId id="328" r:id="rId19"/>
    <p:sldId id="329" r:id="rId20"/>
    <p:sldId id="331" r:id="rId21"/>
    <p:sldId id="330" r:id="rId22"/>
    <p:sldId id="285" r:id="rId23"/>
    <p:sldId id="260" r:id="rId24"/>
    <p:sldId id="286" r:id="rId25"/>
    <p:sldId id="261" r:id="rId26"/>
    <p:sldId id="287" r:id="rId27"/>
    <p:sldId id="279" r:id="rId28"/>
    <p:sldId id="280" r:id="rId29"/>
    <p:sldId id="282" r:id="rId30"/>
    <p:sldId id="281" r:id="rId31"/>
    <p:sldId id="283" r:id="rId32"/>
    <p:sldId id="284" r:id="rId33"/>
    <p:sldId id="262" r:id="rId34"/>
    <p:sldId id="288" r:id="rId35"/>
    <p:sldId id="289" r:id="rId36"/>
    <p:sldId id="290" r:id="rId37"/>
    <p:sldId id="291" r:id="rId38"/>
    <p:sldId id="309" r:id="rId39"/>
    <p:sldId id="292" r:id="rId40"/>
    <p:sldId id="308" r:id="rId41"/>
    <p:sldId id="293" r:id="rId42"/>
    <p:sldId id="295" r:id="rId43"/>
    <p:sldId id="294" r:id="rId44"/>
    <p:sldId id="263" r:id="rId45"/>
    <p:sldId id="296" r:id="rId46"/>
    <p:sldId id="297" r:id="rId47"/>
    <p:sldId id="298" r:id="rId48"/>
    <p:sldId id="299" r:id="rId49"/>
    <p:sldId id="302" r:id="rId50"/>
    <p:sldId id="301" r:id="rId51"/>
    <p:sldId id="300" r:id="rId52"/>
    <p:sldId id="303" r:id="rId53"/>
    <p:sldId id="304" r:id="rId54"/>
    <p:sldId id="305" r:id="rId55"/>
    <p:sldId id="306" r:id="rId56"/>
    <p:sldId id="307" r:id="rId57"/>
    <p:sldId id="273" r:id="rId58"/>
    <p:sldId id="337" r:id="rId59"/>
    <p:sldId id="338" r:id="rId60"/>
    <p:sldId id="339" r:id="rId61"/>
    <p:sldId id="340" r:id="rId62"/>
    <p:sldId id="341" r:id="rId63"/>
    <p:sldId id="342" r:id="rId64"/>
    <p:sldId id="343" r:id="rId65"/>
    <p:sldId id="344" r:id="rId66"/>
    <p:sldId id="313" r:id="rId67"/>
    <p:sldId id="332" r:id="rId68"/>
    <p:sldId id="333" r:id="rId69"/>
    <p:sldId id="312" r:id="rId70"/>
    <p:sldId id="334" r:id="rId71"/>
    <p:sldId id="335" r:id="rId72"/>
    <p:sldId id="317" r:id="rId73"/>
    <p:sldId id="345" r:id="rId74"/>
    <p:sldId id="346" r:id="rId75"/>
    <p:sldId id="347" r:id="rId76"/>
    <p:sldId id="348" r:id="rId77"/>
    <p:sldId id="336" r:id="rId78"/>
    <p:sldId id="319" r:id="rId79"/>
    <p:sldId id="350" r:id="rId80"/>
    <p:sldId id="349" r:id="rId81"/>
    <p:sldId id="318" r:id="rId8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FB6949-0D5E-4FCD-B882-DDB7FE643806}" v="113" dt="2025-01-14T15:44:13.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37" autoAdjust="0"/>
  </p:normalViewPr>
  <p:slideViewPr>
    <p:cSldViewPr snapToGrid="0" snapToObjects="1">
      <p:cViewPr varScale="1">
        <p:scale>
          <a:sx n="78" d="100"/>
          <a:sy n="78" d="100"/>
        </p:scale>
        <p:origin x="940" y="52"/>
      </p:cViewPr>
      <p:guideLst>
        <p:guide orient="horz" pos="1620"/>
        <p:guide pos="2880"/>
      </p:guideLst>
    </p:cSldViewPr>
  </p:slideViewPr>
  <p:outlineViewPr>
    <p:cViewPr>
      <p:scale>
        <a:sx n="33" d="100"/>
        <a:sy n="33" d="100"/>
      </p:scale>
      <p:origin x="0" y="-16662"/>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4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pher Wilson" userId="d9235ecf0b42df88" providerId="LiveId" clId="{98FB6949-0D5E-4FCD-B882-DDB7FE643806}"/>
    <pc:docChg chg="undo custSel addSld delSld modSld sldOrd">
      <pc:chgData name="Kristopher Wilson" userId="d9235ecf0b42df88" providerId="LiveId" clId="{98FB6949-0D5E-4FCD-B882-DDB7FE643806}" dt="2025-01-14T16:03:13.885" v="5692" actId="20577"/>
      <pc:docMkLst>
        <pc:docMk/>
      </pc:docMkLst>
      <pc:sldChg chg="modSp mod modNotesTx">
        <pc:chgData name="Kristopher Wilson" userId="d9235ecf0b42df88" providerId="LiveId" clId="{98FB6949-0D5E-4FCD-B882-DDB7FE643806}" dt="2025-01-14T15:40:38.506" v="3400" actId="20577"/>
        <pc:sldMkLst>
          <pc:docMk/>
          <pc:sldMk cId="0" sldId="256"/>
        </pc:sldMkLst>
        <pc:spChg chg="mod">
          <ac:chgData name="Kristopher Wilson" userId="d9235ecf0b42df88" providerId="LiveId" clId="{98FB6949-0D5E-4FCD-B882-DDB7FE643806}" dt="2025-01-05T00:33:58.126" v="171" actId="120"/>
          <ac:spMkLst>
            <pc:docMk/>
            <pc:sldMk cId="0" sldId="256"/>
            <ac:spMk id="3" creationId="{00000000-0000-0000-0000-000000000000}"/>
          </ac:spMkLst>
        </pc:spChg>
        <pc:spChg chg="mod">
          <ac:chgData name="Kristopher Wilson" userId="d9235ecf0b42df88" providerId="LiveId" clId="{98FB6949-0D5E-4FCD-B882-DDB7FE643806}" dt="2025-01-05T00:33:54.609" v="170" actId="120"/>
          <ac:spMkLst>
            <pc:docMk/>
            <pc:sldMk cId="0" sldId="256"/>
            <ac:spMk id="2049" creationId="{00000000-0000-0000-0000-000000000000}"/>
          </ac:spMkLst>
        </pc:spChg>
      </pc:sldChg>
      <pc:sldChg chg="modSp mod">
        <pc:chgData name="Kristopher Wilson" userId="d9235ecf0b42df88" providerId="LiveId" clId="{98FB6949-0D5E-4FCD-B882-DDB7FE643806}" dt="2025-01-05T00:33:34.880" v="166" actId="1076"/>
        <pc:sldMkLst>
          <pc:docMk/>
          <pc:sldMk cId="2836881828" sldId="257"/>
        </pc:sldMkLst>
        <pc:spChg chg="mod">
          <ac:chgData name="Kristopher Wilson" userId="d9235ecf0b42df88" providerId="LiveId" clId="{98FB6949-0D5E-4FCD-B882-DDB7FE643806}" dt="2025-01-05T00:33:34.880" v="166" actId="1076"/>
          <ac:spMkLst>
            <pc:docMk/>
            <pc:sldMk cId="2836881828" sldId="257"/>
            <ac:spMk id="2" creationId="{0D0A4555-9C90-B311-1F43-828EBD6EAC19}"/>
          </ac:spMkLst>
        </pc:spChg>
        <pc:spChg chg="mod">
          <ac:chgData name="Kristopher Wilson" userId="d9235ecf0b42df88" providerId="LiveId" clId="{98FB6949-0D5E-4FCD-B882-DDB7FE643806}" dt="2025-01-05T00:33:34.409" v="165" actId="1076"/>
          <ac:spMkLst>
            <pc:docMk/>
            <pc:sldMk cId="2836881828" sldId="257"/>
            <ac:spMk id="3" creationId="{BFA3BD3C-BB43-6C85-615C-D801D30A35B4}"/>
          </ac:spMkLst>
        </pc:spChg>
      </pc:sldChg>
      <pc:sldChg chg="modNotesTx">
        <pc:chgData name="Kristopher Wilson" userId="d9235ecf0b42df88" providerId="LiveId" clId="{98FB6949-0D5E-4FCD-B882-DDB7FE643806}" dt="2025-01-14T15:41:44.708" v="3555" actId="20577"/>
        <pc:sldMkLst>
          <pc:docMk/>
          <pc:sldMk cId="882672246" sldId="258"/>
        </pc:sldMkLst>
      </pc:sldChg>
      <pc:sldChg chg="modNotesTx">
        <pc:chgData name="Kristopher Wilson" userId="d9235ecf0b42df88" providerId="LiveId" clId="{98FB6949-0D5E-4FCD-B882-DDB7FE643806}" dt="2025-01-14T15:43:03.383" v="3740" actId="20577"/>
        <pc:sldMkLst>
          <pc:docMk/>
          <pc:sldMk cId="4008082755" sldId="259"/>
        </pc:sldMkLst>
      </pc:sldChg>
      <pc:sldChg chg="modNotesTx">
        <pc:chgData name="Kristopher Wilson" userId="d9235ecf0b42df88" providerId="LiveId" clId="{98FB6949-0D5E-4FCD-B882-DDB7FE643806}" dt="2025-01-14T15:45:43.689" v="4114" actId="20577"/>
        <pc:sldMkLst>
          <pc:docMk/>
          <pc:sldMk cId="429673183" sldId="260"/>
        </pc:sldMkLst>
      </pc:sldChg>
      <pc:sldChg chg="modNotesTx">
        <pc:chgData name="Kristopher Wilson" userId="d9235ecf0b42df88" providerId="LiveId" clId="{98FB6949-0D5E-4FCD-B882-DDB7FE643806}" dt="2025-01-14T15:41:32.730" v="3536" actId="20577"/>
        <pc:sldMkLst>
          <pc:docMk/>
          <pc:sldMk cId="1002264300" sldId="274"/>
        </pc:sldMkLst>
      </pc:sldChg>
      <pc:sldChg chg="modNotesTx">
        <pc:chgData name="Kristopher Wilson" userId="d9235ecf0b42df88" providerId="LiveId" clId="{98FB6949-0D5E-4FCD-B882-DDB7FE643806}" dt="2025-01-14T15:42:12.872" v="3595" actId="20577"/>
        <pc:sldMkLst>
          <pc:docMk/>
          <pc:sldMk cId="66861886" sldId="275"/>
        </pc:sldMkLst>
      </pc:sldChg>
      <pc:sldChg chg="modNotesTx">
        <pc:chgData name="Kristopher Wilson" userId="d9235ecf0b42df88" providerId="LiveId" clId="{98FB6949-0D5E-4FCD-B882-DDB7FE643806}" dt="2025-01-14T15:43:28.111" v="3850" actId="20577"/>
        <pc:sldMkLst>
          <pc:docMk/>
          <pc:sldMk cId="2102535329" sldId="277"/>
        </pc:sldMkLst>
      </pc:sldChg>
      <pc:sldChg chg="modNotesTx">
        <pc:chgData name="Kristopher Wilson" userId="d9235ecf0b42df88" providerId="LiveId" clId="{98FB6949-0D5E-4FCD-B882-DDB7FE643806}" dt="2025-01-14T15:46:07.781" v="4148" actId="20577"/>
        <pc:sldMkLst>
          <pc:docMk/>
          <pc:sldMk cId="1993618158" sldId="280"/>
        </pc:sldMkLst>
      </pc:sldChg>
      <pc:sldChg chg="modNotesTx">
        <pc:chgData name="Kristopher Wilson" userId="d9235ecf0b42df88" providerId="LiveId" clId="{98FB6949-0D5E-4FCD-B882-DDB7FE643806}" dt="2025-01-14T15:46:36.734" v="4194" actId="20577"/>
        <pc:sldMkLst>
          <pc:docMk/>
          <pc:sldMk cId="436788954" sldId="281"/>
        </pc:sldMkLst>
      </pc:sldChg>
      <pc:sldChg chg="addSp delSp modSp mod modNotesTx">
        <pc:chgData name="Kristopher Wilson" userId="d9235ecf0b42df88" providerId="LiveId" clId="{98FB6949-0D5E-4FCD-B882-DDB7FE643806}" dt="2025-01-14T15:48:46.559" v="4466" actId="114"/>
        <pc:sldMkLst>
          <pc:docMk/>
          <pc:sldMk cId="3366460609" sldId="284"/>
        </pc:sldMkLst>
        <pc:spChg chg="mod">
          <ac:chgData name="Kristopher Wilson" userId="d9235ecf0b42df88" providerId="LiveId" clId="{98FB6949-0D5E-4FCD-B882-DDB7FE643806}" dt="2025-01-14T15:48:46.559" v="4466" actId="114"/>
          <ac:spMkLst>
            <pc:docMk/>
            <pc:sldMk cId="3366460609" sldId="284"/>
            <ac:spMk id="3" creationId="{D9021F52-9C1F-303F-41EC-6EEC9A0F2CD6}"/>
          </ac:spMkLst>
        </pc:spChg>
        <pc:spChg chg="add mod">
          <ac:chgData name="Kristopher Wilson" userId="d9235ecf0b42df88" providerId="LiveId" clId="{98FB6949-0D5E-4FCD-B882-DDB7FE643806}" dt="2025-01-05T00:37:53.879" v="308" actId="207"/>
          <ac:spMkLst>
            <pc:docMk/>
            <pc:sldMk cId="3366460609" sldId="284"/>
            <ac:spMk id="5" creationId="{296B692C-3628-9C7C-701D-3B60153DC5D1}"/>
          </ac:spMkLst>
        </pc:spChg>
      </pc:sldChg>
      <pc:sldChg chg="modNotesTx">
        <pc:chgData name="Kristopher Wilson" userId="d9235ecf0b42df88" providerId="LiveId" clId="{98FB6949-0D5E-4FCD-B882-DDB7FE643806}" dt="2025-01-14T15:44:52.781" v="3976" actId="20577"/>
        <pc:sldMkLst>
          <pc:docMk/>
          <pc:sldMk cId="816926912" sldId="285"/>
        </pc:sldMkLst>
      </pc:sldChg>
      <pc:sldChg chg="modSp mod">
        <pc:chgData name="Kristopher Wilson" userId="d9235ecf0b42df88" providerId="LiveId" clId="{98FB6949-0D5E-4FCD-B882-DDB7FE643806}" dt="2025-01-05T00:37:08.859" v="303" actId="20577"/>
        <pc:sldMkLst>
          <pc:docMk/>
          <pc:sldMk cId="1181845431" sldId="286"/>
        </pc:sldMkLst>
        <pc:spChg chg="mod">
          <ac:chgData name="Kristopher Wilson" userId="d9235ecf0b42df88" providerId="LiveId" clId="{98FB6949-0D5E-4FCD-B882-DDB7FE643806}" dt="2025-01-05T00:34:32.869" v="173" actId="20577"/>
          <ac:spMkLst>
            <pc:docMk/>
            <pc:sldMk cId="1181845431" sldId="286"/>
            <ac:spMk id="2" creationId="{D5374FD7-6CC8-C110-7BD6-A03715FFD922}"/>
          </ac:spMkLst>
        </pc:spChg>
        <pc:spChg chg="mod">
          <ac:chgData name="Kristopher Wilson" userId="d9235ecf0b42df88" providerId="LiveId" clId="{98FB6949-0D5E-4FCD-B882-DDB7FE643806}" dt="2025-01-05T00:37:08.859" v="303" actId="20577"/>
          <ac:spMkLst>
            <pc:docMk/>
            <pc:sldMk cId="1181845431" sldId="286"/>
            <ac:spMk id="3" creationId="{93AF2E06-ADFD-4C07-8F40-4DCD6E537236}"/>
          </ac:spMkLst>
        </pc:spChg>
      </pc:sldChg>
      <pc:sldChg chg="modSp mod modNotesTx">
        <pc:chgData name="Kristopher Wilson" userId="d9235ecf0b42df88" providerId="LiveId" clId="{98FB6949-0D5E-4FCD-B882-DDB7FE643806}" dt="2025-01-14T15:49:26.606" v="4540" actId="20577"/>
        <pc:sldMkLst>
          <pc:docMk/>
          <pc:sldMk cId="2316342644" sldId="288"/>
        </pc:sldMkLst>
        <pc:spChg chg="mod">
          <ac:chgData name="Kristopher Wilson" userId="d9235ecf0b42df88" providerId="LiveId" clId="{98FB6949-0D5E-4FCD-B882-DDB7FE643806}" dt="2025-01-05T00:39:20.772" v="360" actId="20577"/>
          <ac:spMkLst>
            <pc:docMk/>
            <pc:sldMk cId="2316342644" sldId="288"/>
            <ac:spMk id="2" creationId="{BE001372-1801-9186-75CF-F546FBAB0508}"/>
          </ac:spMkLst>
        </pc:spChg>
        <pc:spChg chg="mod">
          <ac:chgData name="Kristopher Wilson" userId="d9235ecf0b42df88" providerId="LiveId" clId="{98FB6949-0D5E-4FCD-B882-DDB7FE643806}" dt="2025-01-05T00:39:16.770" v="358" actId="115"/>
          <ac:spMkLst>
            <pc:docMk/>
            <pc:sldMk cId="2316342644" sldId="288"/>
            <ac:spMk id="3" creationId="{EBBFE19F-C6A0-F400-8CA5-6C900F885502}"/>
          </ac:spMkLst>
        </pc:spChg>
      </pc:sldChg>
      <pc:sldChg chg="modSp mod">
        <pc:chgData name="Kristopher Wilson" userId="d9235ecf0b42df88" providerId="LiveId" clId="{98FB6949-0D5E-4FCD-B882-DDB7FE643806}" dt="2025-01-05T00:39:53.671" v="413"/>
        <pc:sldMkLst>
          <pc:docMk/>
          <pc:sldMk cId="4035132302" sldId="289"/>
        </pc:sldMkLst>
        <pc:spChg chg="mod">
          <ac:chgData name="Kristopher Wilson" userId="d9235ecf0b42df88" providerId="LiveId" clId="{98FB6949-0D5E-4FCD-B882-DDB7FE643806}" dt="2025-01-05T00:39:48.158" v="412" actId="20577"/>
          <ac:spMkLst>
            <pc:docMk/>
            <pc:sldMk cId="4035132302" sldId="289"/>
            <ac:spMk id="2" creationId="{958AC994-EEE8-A262-BBB1-C19E23CBB2ED}"/>
          </ac:spMkLst>
        </pc:spChg>
        <pc:spChg chg="mod">
          <ac:chgData name="Kristopher Wilson" userId="d9235ecf0b42df88" providerId="LiveId" clId="{98FB6949-0D5E-4FCD-B882-DDB7FE643806}" dt="2025-01-05T00:39:53.671" v="413"/>
          <ac:spMkLst>
            <pc:docMk/>
            <pc:sldMk cId="4035132302" sldId="289"/>
            <ac:spMk id="3" creationId="{21A82464-6E08-6B12-BA78-3D3C5F2CAD45}"/>
          </ac:spMkLst>
        </pc:spChg>
      </pc:sldChg>
      <pc:sldChg chg="modNotesTx">
        <pc:chgData name="Kristopher Wilson" userId="d9235ecf0b42df88" providerId="LiveId" clId="{98FB6949-0D5E-4FCD-B882-DDB7FE643806}" dt="2025-01-14T15:49:45.532" v="4602" actId="20577"/>
        <pc:sldMkLst>
          <pc:docMk/>
          <pc:sldMk cId="3876551106" sldId="290"/>
        </pc:sldMkLst>
      </pc:sldChg>
      <pc:sldChg chg="modNotesTx">
        <pc:chgData name="Kristopher Wilson" userId="d9235ecf0b42df88" providerId="LiveId" clId="{98FB6949-0D5E-4FCD-B882-DDB7FE643806}" dt="2025-01-14T15:50:02.860" v="4691" actId="20577"/>
        <pc:sldMkLst>
          <pc:docMk/>
          <pc:sldMk cId="1522484694" sldId="291"/>
        </pc:sldMkLst>
      </pc:sldChg>
      <pc:sldChg chg="modNotesTx">
        <pc:chgData name="Kristopher Wilson" userId="d9235ecf0b42df88" providerId="LiveId" clId="{98FB6949-0D5E-4FCD-B882-DDB7FE643806}" dt="2025-01-14T15:51:22.125" v="4899" actId="20577"/>
        <pc:sldMkLst>
          <pc:docMk/>
          <pc:sldMk cId="1981443278" sldId="294"/>
        </pc:sldMkLst>
      </pc:sldChg>
      <pc:sldChg chg="modNotesTx">
        <pc:chgData name="Kristopher Wilson" userId="d9235ecf0b42df88" providerId="LiveId" clId="{98FB6949-0D5E-4FCD-B882-DDB7FE643806}" dt="2025-01-14T15:52:38.607" v="5042" actId="20577"/>
        <pc:sldMkLst>
          <pc:docMk/>
          <pc:sldMk cId="3954241241" sldId="304"/>
        </pc:sldMkLst>
      </pc:sldChg>
      <pc:sldChg chg="modSp mod modNotesTx">
        <pc:chgData name="Kristopher Wilson" userId="d9235ecf0b42df88" providerId="LiveId" clId="{98FB6949-0D5E-4FCD-B882-DDB7FE643806}" dt="2025-01-14T15:53:58.361" v="5089" actId="313"/>
        <pc:sldMkLst>
          <pc:docMk/>
          <pc:sldMk cId="3778556512" sldId="306"/>
        </pc:sldMkLst>
        <pc:spChg chg="mod">
          <ac:chgData name="Kristopher Wilson" userId="d9235ecf0b42df88" providerId="LiveId" clId="{98FB6949-0D5E-4FCD-B882-DDB7FE643806}" dt="2025-01-14T15:53:03.354" v="5046" actId="14100"/>
          <ac:spMkLst>
            <pc:docMk/>
            <pc:sldMk cId="3778556512" sldId="306"/>
            <ac:spMk id="3" creationId="{F851DE0E-7FBB-5088-45A4-C88B2C951827}"/>
          </ac:spMkLst>
        </pc:spChg>
      </pc:sldChg>
      <pc:sldChg chg="modSp mod">
        <pc:chgData name="Kristopher Wilson" userId="d9235ecf0b42df88" providerId="LiveId" clId="{98FB6949-0D5E-4FCD-B882-DDB7FE643806}" dt="2025-01-14T15:53:09.399" v="5047" actId="14100"/>
        <pc:sldMkLst>
          <pc:docMk/>
          <pc:sldMk cId="4075359980" sldId="307"/>
        </pc:sldMkLst>
        <pc:spChg chg="mod">
          <ac:chgData name="Kristopher Wilson" userId="d9235ecf0b42df88" providerId="LiveId" clId="{98FB6949-0D5E-4FCD-B882-DDB7FE643806}" dt="2025-01-14T15:53:09.399" v="5047" actId="14100"/>
          <ac:spMkLst>
            <pc:docMk/>
            <pc:sldMk cId="4075359980" sldId="307"/>
            <ac:spMk id="3" creationId="{67B7C064-0699-D40E-6929-3CD7A30D03BD}"/>
          </ac:spMkLst>
        </pc:spChg>
      </pc:sldChg>
      <pc:sldChg chg="modNotesTx">
        <pc:chgData name="Kristopher Wilson" userId="d9235ecf0b42df88" providerId="LiveId" clId="{98FB6949-0D5E-4FCD-B882-DDB7FE643806}" dt="2025-01-14T15:50:50.363" v="4842" actId="313"/>
        <pc:sldMkLst>
          <pc:docMk/>
          <pc:sldMk cId="1761348202" sldId="309"/>
        </pc:sldMkLst>
      </pc:sldChg>
      <pc:sldChg chg="addSp delSp modSp del mod">
        <pc:chgData name="Kristopher Wilson" userId="d9235ecf0b42df88" providerId="LiveId" clId="{98FB6949-0D5E-4FCD-B882-DDB7FE643806}" dt="2025-01-05T00:53:38.587" v="419" actId="2696"/>
        <pc:sldMkLst>
          <pc:docMk/>
          <pc:sldMk cId="567612775" sldId="310"/>
        </pc:sldMkLst>
      </pc:sldChg>
      <pc:sldChg chg="addSp delSp modSp del mod">
        <pc:chgData name="Kristopher Wilson" userId="d9235ecf0b42df88" providerId="LiveId" clId="{98FB6949-0D5E-4FCD-B882-DDB7FE643806}" dt="2025-01-05T00:56:21.580" v="447" actId="47"/>
        <pc:sldMkLst>
          <pc:docMk/>
          <pc:sldMk cId="3490502577" sldId="311"/>
        </pc:sldMkLst>
      </pc:sldChg>
      <pc:sldChg chg="addSp delSp modSp mod modNotesTx">
        <pc:chgData name="Kristopher Wilson" userId="d9235ecf0b42df88" providerId="LiveId" clId="{98FB6949-0D5E-4FCD-B882-DDB7FE643806}" dt="2025-01-14T15:57:52.675" v="5460" actId="6549"/>
        <pc:sldMkLst>
          <pc:docMk/>
          <pc:sldMk cId="3238990568" sldId="312"/>
        </pc:sldMkLst>
        <pc:spChg chg="mod">
          <ac:chgData name="Kristopher Wilson" userId="d9235ecf0b42df88" providerId="LiveId" clId="{98FB6949-0D5E-4FCD-B882-DDB7FE643806}" dt="2025-01-05T00:54:57.580" v="441" actId="20577"/>
          <ac:spMkLst>
            <pc:docMk/>
            <pc:sldMk cId="3238990568" sldId="312"/>
            <ac:spMk id="2" creationId="{F1B36A43-7826-7521-E812-B21AE7BD8F01}"/>
          </ac:spMkLst>
        </pc:spChg>
        <pc:spChg chg="add mod">
          <ac:chgData name="Kristopher Wilson" userId="d9235ecf0b42df88" providerId="LiveId" clId="{98FB6949-0D5E-4FCD-B882-DDB7FE643806}" dt="2025-01-05T00:54:59.405" v="442" actId="478"/>
          <ac:spMkLst>
            <pc:docMk/>
            <pc:sldMk cId="3238990568" sldId="312"/>
            <ac:spMk id="5" creationId="{93ACE0BB-ABE3-C123-8610-DF2860670617}"/>
          </ac:spMkLst>
        </pc:spChg>
      </pc:sldChg>
      <pc:sldChg chg="modSp mod modNotesTx">
        <pc:chgData name="Kristopher Wilson" userId="d9235ecf0b42df88" providerId="LiveId" clId="{98FB6949-0D5E-4FCD-B882-DDB7FE643806}" dt="2025-01-14T15:54:36.138" v="5142" actId="20577"/>
        <pc:sldMkLst>
          <pc:docMk/>
          <pc:sldMk cId="3753935443" sldId="313"/>
        </pc:sldMkLst>
        <pc:spChg chg="mod">
          <ac:chgData name="Kristopher Wilson" userId="d9235ecf0b42df88" providerId="LiveId" clId="{98FB6949-0D5E-4FCD-B882-DDB7FE643806}" dt="2025-01-05T00:42:45.686" v="417" actId="20577"/>
          <ac:spMkLst>
            <pc:docMk/>
            <pc:sldMk cId="3753935443" sldId="313"/>
            <ac:spMk id="2" creationId="{F103C0B2-B5E7-8470-7B49-B7D9ADA7CCBF}"/>
          </ac:spMkLst>
        </pc:spChg>
        <pc:spChg chg="mod">
          <ac:chgData name="Kristopher Wilson" userId="d9235ecf0b42df88" providerId="LiveId" clId="{98FB6949-0D5E-4FCD-B882-DDB7FE643806}" dt="2025-01-05T00:42:42.523" v="414" actId="21"/>
          <ac:spMkLst>
            <pc:docMk/>
            <pc:sldMk cId="3753935443" sldId="313"/>
            <ac:spMk id="3" creationId="{B8EB9AF8-28B0-7343-5437-7F20DA88AF37}"/>
          </ac:spMkLst>
        </pc:spChg>
      </pc:sldChg>
      <pc:sldChg chg="del">
        <pc:chgData name="Kristopher Wilson" userId="d9235ecf0b42df88" providerId="LiveId" clId="{98FB6949-0D5E-4FCD-B882-DDB7FE643806}" dt="2025-01-05T01:00:57.876" v="454" actId="2696"/>
        <pc:sldMkLst>
          <pc:docMk/>
          <pc:sldMk cId="211685342" sldId="314"/>
        </pc:sldMkLst>
      </pc:sldChg>
      <pc:sldChg chg="del">
        <pc:chgData name="Kristopher Wilson" userId="d9235ecf0b42df88" providerId="LiveId" clId="{98FB6949-0D5E-4FCD-B882-DDB7FE643806}" dt="2025-01-05T01:02:19.143" v="463" actId="2696"/>
        <pc:sldMkLst>
          <pc:docMk/>
          <pc:sldMk cId="4138635632" sldId="315"/>
        </pc:sldMkLst>
      </pc:sldChg>
      <pc:sldChg chg="del">
        <pc:chgData name="Kristopher Wilson" userId="d9235ecf0b42df88" providerId="LiveId" clId="{98FB6949-0D5E-4FCD-B882-DDB7FE643806}" dt="2025-01-05T01:02:24.592" v="465" actId="47"/>
        <pc:sldMkLst>
          <pc:docMk/>
          <pc:sldMk cId="2704533496" sldId="316"/>
        </pc:sldMkLst>
      </pc:sldChg>
      <pc:sldChg chg="modSp mod modNotesTx">
        <pc:chgData name="Kristopher Wilson" userId="d9235ecf0b42df88" providerId="LiveId" clId="{98FB6949-0D5E-4FCD-B882-DDB7FE643806}" dt="2025-01-14T16:00:08.301" v="5656" actId="20577"/>
        <pc:sldMkLst>
          <pc:docMk/>
          <pc:sldMk cId="3498946490" sldId="317"/>
        </pc:sldMkLst>
        <pc:spChg chg="mod">
          <ac:chgData name="Kristopher Wilson" userId="d9235ecf0b42df88" providerId="LiveId" clId="{98FB6949-0D5E-4FCD-B882-DDB7FE643806}" dt="2025-01-05T21:28:42.367" v="1160" actId="20577"/>
          <ac:spMkLst>
            <pc:docMk/>
            <pc:sldMk cId="3498946490" sldId="317"/>
            <ac:spMk id="2" creationId="{FD0D070A-F66E-9B9D-669B-FE0C1060C4C9}"/>
          </ac:spMkLst>
        </pc:spChg>
      </pc:sldChg>
      <pc:sldChg chg="modSp mod ord">
        <pc:chgData name="Kristopher Wilson" userId="d9235ecf0b42df88" providerId="LiveId" clId="{98FB6949-0D5E-4FCD-B882-DDB7FE643806}" dt="2025-01-05T22:12:53.975" v="2975" actId="20577"/>
        <pc:sldMkLst>
          <pc:docMk/>
          <pc:sldMk cId="4236198678" sldId="318"/>
        </pc:sldMkLst>
        <pc:spChg chg="mod">
          <ac:chgData name="Kristopher Wilson" userId="d9235ecf0b42df88" providerId="LiveId" clId="{98FB6949-0D5E-4FCD-B882-DDB7FE643806}" dt="2025-01-05T22:12:53.975" v="2975" actId="20577"/>
          <ac:spMkLst>
            <pc:docMk/>
            <pc:sldMk cId="4236198678" sldId="318"/>
            <ac:spMk id="3" creationId="{7EF66D20-3C87-215E-F322-E6F32E6E51B3}"/>
          </ac:spMkLst>
        </pc:spChg>
      </pc:sldChg>
      <pc:sldChg chg="modNotesTx">
        <pc:chgData name="Kristopher Wilson" userId="d9235ecf0b42df88" providerId="LiveId" clId="{98FB6949-0D5E-4FCD-B882-DDB7FE643806}" dt="2025-01-14T15:41:01.979" v="3480" actId="20577"/>
        <pc:sldMkLst>
          <pc:docMk/>
          <pc:sldMk cId="858770862" sldId="320"/>
        </pc:sldMkLst>
      </pc:sldChg>
      <pc:sldChg chg="modNotesTx">
        <pc:chgData name="Kristopher Wilson" userId="d9235ecf0b42df88" providerId="LiveId" clId="{98FB6949-0D5E-4FCD-B882-DDB7FE643806}" dt="2025-01-14T15:41:14.986" v="3502" actId="20577"/>
        <pc:sldMkLst>
          <pc:docMk/>
          <pc:sldMk cId="3915285650" sldId="322"/>
        </pc:sldMkLst>
      </pc:sldChg>
      <pc:sldChg chg="modSp mod">
        <pc:chgData name="Kristopher Wilson" userId="d9235ecf0b42df88" providerId="LiveId" clId="{98FB6949-0D5E-4FCD-B882-DDB7FE643806}" dt="2025-01-05T00:33:34.015" v="164" actId="1076"/>
        <pc:sldMkLst>
          <pc:docMk/>
          <pc:sldMk cId="3782467395" sldId="323"/>
        </pc:sldMkLst>
        <pc:spChg chg="mod">
          <ac:chgData name="Kristopher Wilson" userId="d9235ecf0b42df88" providerId="LiveId" clId="{98FB6949-0D5E-4FCD-B882-DDB7FE643806}" dt="2025-01-05T00:33:34.015" v="164" actId="1076"/>
          <ac:spMkLst>
            <pc:docMk/>
            <pc:sldMk cId="3782467395" sldId="323"/>
            <ac:spMk id="2" creationId="{AAD0A121-6F0C-5B14-DBDE-AFC0B7999256}"/>
          </ac:spMkLst>
        </pc:spChg>
        <pc:spChg chg="mod">
          <ac:chgData name="Kristopher Wilson" userId="d9235ecf0b42df88" providerId="LiveId" clId="{98FB6949-0D5E-4FCD-B882-DDB7FE643806}" dt="2025-01-05T00:33:33.613" v="163" actId="1076"/>
          <ac:spMkLst>
            <pc:docMk/>
            <pc:sldMk cId="3782467395" sldId="323"/>
            <ac:spMk id="3" creationId="{60FC461A-1603-E5E0-E26B-DCB986B0CB9E}"/>
          </ac:spMkLst>
        </pc:spChg>
      </pc:sldChg>
      <pc:sldChg chg="modNotesTx">
        <pc:chgData name="Kristopher Wilson" userId="d9235ecf0b42df88" providerId="LiveId" clId="{98FB6949-0D5E-4FCD-B882-DDB7FE643806}" dt="2025-01-14T15:40:49.272" v="3447" actId="20577"/>
        <pc:sldMkLst>
          <pc:docMk/>
          <pc:sldMk cId="3501753676" sldId="325"/>
        </pc:sldMkLst>
      </pc:sldChg>
      <pc:sldChg chg="modNotesTx">
        <pc:chgData name="Kristopher Wilson" userId="d9235ecf0b42df88" providerId="LiveId" clId="{98FB6949-0D5E-4FCD-B882-DDB7FE643806}" dt="2025-01-14T16:03:13.885" v="5692" actId="20577"/>
        <pc:sldMkLst>
          <pc:docMk/>
          <pc:sldMk cId="599783447" sldId="326"/>
        </pc:sldMkLst>
      </pc:sldChg>
      <pc:sldChg chg="add del">
        <pc:chgData name="Kristopher Wilson" userId="d9235ecf0b42df88" providerId="LiveId" clId="{98FB6949-0D5E-4FCD-B882-DDB7FE643806}" dt="2025-01-05T00:17:26.061" v="26" actId="47"/>
        <pc:sldMkLst>
          <pc:docMk/>
          <pc:sldMk cId="410300576" sldId="327"/>
        </pc:sldMkLst>
      </pc:sldChg>
      <pc:sldChg chg="new del">
        <pc:chgData name="Kristopher Wilson" userId="d9235ecf0b42df88" providerId="LiveId" clId="{98FB6949-0D5E-4FCD-B882-DDB7FE643806}" dt="2025-01-05T00:18:01.489" v="28" actId="47"/>
        <pc:sldMkLst>
          <pc:docMk/>
          <pc:sldMk cId="1019360435" sldId="327"/>
        </pc:sldMkLst>
      </pc:sldChg>
      <pc:sldChg chg="addSp delSp modSp add mod">
        <pc:chgData name="Kristopher Wilson" userId="d9235ecf0b42df88" providerId="LiveId" clId="{98FB6949-0D5E-4FCD-B882-DDB7FE643806}" dt="2025-01-05T00:19:06.923" v="63" actId="1076"/>
        <pc:sldMkLst>
          <pc:docMk/>
          <pc:sldMk cId="1430486210" sldId="327"/>
        </pc:sldMkLst>
        <pc:spChg chg="mod">
          <ac:chgData name="Kristopher Wilson" userId="d9235ecf0b42df88" providerId="LiveId" clId="{98FB6949-0D5E-4FCD-B882-DDB7FE643806}" dt="2025-01-05T00:18:24.015" v="56" actId="20577"/>
          <ac:spMkLst>
            <pc:docMk/>
            <pc:sldMk cId="1430486210" sldId="327"/>
            <ac:spMk id="2" creationId="{0EE78915-CBAE-E09C-D39B-9C37510AAD14}"/>
          </ac:spMkLst>
        </pc:spChg>
        <pc:spChg chg="add mod">
          <ac:chgData name="Kristopher Wilson" userId="d9235ecf0b42df88" providerId="LiveId" clId="{98FB6949-0D5E-4FCD-B882-DDB7FE643806}" dt="2025-01-05T00:18:28.438" v="58" actId="478"/>
          <ac:spMkLst>
            <pc:docMk/>
            <pc:sldMk cId="1430486210" sldId="327"/>
            <ac:spMk id="5" creationId="{DC7C5BC1-3B98-AB1E-B9A2-07BEFD98C3F2}"/>
          </ac:spMkLst>
        </pc:spChg>
      </pc:sldChg>
      <pc:sldChg chg="addSp delSp modSp add del mod">
        <pc:chgData name="Kristopher Wilson" userId="d9235ecf0b42df88" providerId="LiveId" clId="{98FB6949-0D5E-4FCD-B882-DDB7FE643806}" dt="2025-01-14T15:44:05.280" v="3857" actId="20577"/>
        <pc:sldMkLst>
          <pc:docMk/>
          <pc:sldMk cId="148941935" sldId="328"/>
        </pc:sldMkLst>
        <pc:graphicFrameChg chg="del mod">
          <ac:chgData name="Kristopher Wilson" userId="d9235ecf0b42df88" providerId="LiveId" clId="{98FB6949-0D5E-4FCD-B882-DDB7FE643806}" dt="2025-01-14T15:44:05.280" v="3857" actId="20577"/>
          <ac:graphicFrameMkLst>
            <pc:docMk/>
            <pc:sldMk cId="148941935" sldId="328"/>
            <ac:graphicFrameMk id="4" creationId="{00000000-0000-0000-0000-000000000000}"/>
          </ac:graphicFrameMkLst>
        </pc:graphicFrameChg>
      </pc:sldChg>
      <pc:sldChg chg="addSp delSp modSp add del mod">
        <pc:chgData name="Kristopher Wilson" userId="d9235ecf0b42df88" providerId="LiveId" clId="{98FB6949-0D5E-4FCD-B882-DDB7FE643806}" dt="2025-01-14T15:44:09.486" v="3864" actId="20577"/>
        <pc:sldMkLst>
          <pc:docMk/>
          <pc:sldMk cId="4138575850" sldId="329"/>
        </pc:sldMkLst>
        <pc:spChg chg="mod">
          <ac:chgData name="Kristopher Wilson" userId="d9235ecf0b42df88" providerId="LiveId" clId="{98FB6949-0D5E-4FCD-B882-DDB7FE643806}" dt="2025-01-05T00:24:22.770" v="127" actId="1076"/>
          <ac:spMkLst>
            <pc:docMk/>
            <pc:sldMk cId="4138575850" sldId="329"/>
            <ac:spMk id="5" creationId="{00000000-0000-0000-0000-000000000000}"/>
          </ac:spMkLst>
        </pc:spChg>
        <pc:spChg chg="mod">
          <ac:chgData name="Kristopher Wilson" userId="d9235ecf0b42df88" providerId="LiveId" clId="{98FB6949-0D5E-4FCD-B882-DDB7FE643806}" dt="2025-01-05T00:24:18.636" v="126" actId="1076"/>
          <ac:spMkLst>
            <pc:docMk/>
            <pc:sldMk cId="4138575850" sldId="329"/>
            <ac:spMk id="6" creationId="{00000000-0000-0000-0000-000000000000}"/>
          </ac:spMkLst>
        </pc:spChg>
        <pc:spChg chg="mod">
          <ac:chgData name="Kristopher Wilson" userId="d9235ecf0b42df88" providerId="LiveId" clId="{98FB6949-0D5E-4FCD-B882-DDB7FE643806}" dt="2025-01-05T00:21:41.586" v="90" actId="403"/>
          <ac:spMkLst>
            <pc:docMk/>
            <pc:sldMk cId="4138575850" sldId="329"/>
            <ac:spMk id="9" creationId="{00000000-0000-0000-0000-000000000000}"/>
          </ac:spMkLst>
        </pc:spChg>
        <pc:spChg chg="mod">
          <ac:chgData name="Kristopher Wilson" userId="d9235ecf0b42df88" providerId="LiveId" clId="{98FB6949-0D5E-4FCD-B882-DDB7FE643806}" dt="2025-01-05T00:21:46.533" v="93" actId="404"/>
          <ac:spMkLst>
            <pc:docMk/>
            <pc:sldMk cId="4138575850" sldId="329"/>
            <ac:spMk id="10" creationId="{00000000-0000-0000-0000-000000000000}"/>
          </ac:spMkLst>
        </pc:spChg>
        <pc:spChg chg="mod">
          <ac:chgData name="Kristopher Wilson" userId="d9235ecf0b42df88" providerId="LiveId" clId="{98FB6949-0D5E-4FCD-B882-DDB7FE643806}" dt="2025-01-05T00:22:42.695" v="112" actId="1076"/>
          <ac:spMkLst>
            <pc:docMk/>
            <pc:sldMk cId="4138575850" sldId="329"/>
            <ac:spMk id="12" creationId="{00000000-0000-0000-0000-000000000000}"/>
          </ac:spMkLst>
        </pc:spChg>
        <pc:grpChg chg="mod">
          <ac:chgData name="Kristopher Wilson" userId="d9235ecf0b42df88" providerId="LiveId" clId="{98FB6949-0D5E-4FCD-B882-DDB7FE643806}" dt="2025-01-05T00:22:47.574" v="113" actId="1076"/>
          <ac:grpSpMkLst>
            <pc:docMk/>
            <pc:sldMk cId="4138575850" sldId="329"/>
            <ac:grpSpMk id="7" creationId="{00000000-0000-0000-0000-000000000000}"/>
          </ac:grpSpMkLst>
        </pc:grpChg>
        <pc:grpChg chg="mod">
          <ac:chgData name="Kristopher Wilson" userId="d9235ecf0b42df88" providerId="LiveId" clId="{98FB6949-0D5E-4FCD-B882-DDB7FE643806}" dt="2025-01-05T00:22:09.400" v="98" actId="1076"/>
          <ac:grpSpMkLst>
            <pc:docMk/>
            <pc:sldMk cId="4138575850" sldId="329"/>
            <ac:grpSpMk id="8" creationId="{00000000-0000-0000-0000-000000000000}"/>
          </ac:grpSpMkLst>
        </pc:grpChg>
        <pc:graphicFrameChg chg="add del mod">
          <ac:chgData name="Kristopher Wilson" userId="d9235ecf0b42df88" providerId="LiveId" clId="{98FB6949-0D5E-4FCD-B882-DDB7FE643806}" dt="2025-01-14T15:44:09.486" v="3864" actId="20577"/>
          <ac:graphicFrameMkLst>
            <pc:docMk/>
            <pc:sldMk cId="4138575850" sldId="329"/>
            <ac:graphicFrameMk id="4" creationId="{00000000-0000-0000-0000-000000000000}"/>
          </ac:graphicFrameMkLst>
        </pc:graphicFrameChg>
      </pc:sldChg>
      <pc:sldChg chg="addSp delSp modSp add mod ord modNotesTx">
        <pc:chgData name="Kristopher Wilson" userId="d9235ecf0b42df88" providerId="LiveId" clId="{98FB6949-0D5E-4FCD-B882-DDB7FE643806}" dt="2025-01-14T15:20:44.363" v="3265" actId="1076"/>
        <pc:sldMkLst>
          <pc:docMk/>
          <pc:sldMk cId="2198395137" sldId="330"/>
        </pc:sldMkLst>
        <pc:spChg chg="mod">
          <ac:chgData name="Kristopher Wilson" userId="d9235ecf0b42df88" providerId="LiveId" clId="{98FB6949-0D5E-4FCD-B882-DDB7FE643806}" dt="2025-01-14T15:18:55.541" v="3222" actId="20577"/>
          <ac:spMkLst>
            <pc:docMk/>
            <pc:sldMk cId="2198395137" sldId="330"/>
            <ac:spMk id="2" creationId="{BD41D16F-8433-A630-6036-2026ECCEA5BA}"/>
          </ac:spMkLst>
        </pc:spChg>
        <pc:spChg chg="add mod">
          <ac:chgData name="Kristopher Wilson" userId="d9235ecf0b42df88" providerId="LiveId" clId="{98FB6949-0D5E-4FCD-B882-DDB7FE643806}" dt="2025-01-14T15:20:44.363" v="3265" actId="1076"/>
          <ac:spMkLst>
            <pc:docMk/>
            <pc:sldMk cId="2198395137" sldId="330"/>
            <ac:spMk id="3" creationId="{DAD5491E-D8C7-CB0B-1E1F-9AFE6D60605C}"/>
          </ac:spMkLst>
        </pc:spChg>
        <pc:picChg chg="add mod">
          <ac:chgData name="Kristopher Wilson" userId="d9235ecf0b42df88" providerId="LiveId" clId="{98FB6949-0D5E-4FCD-B882-DDB7FE643806}" dt="2025-01-14T15:20:35.656" v="3264" actId="1076"/>
          <ac:picMkLst>
            <pc:docMk/>
            <pc:sldMk cId="2198395137" sldId="330"/>
            <ac:picMk id="1028" creationId="{6EDDB19A-8CEC-ADD7-C31C-62EA27FABA31}"/>
          </ac:picMkLst>
        </pc:picChg>
      </pc:sldChg>
      <pc:sldChg chg="modSp add del">
        <pc:chgData name="Kristopher Wilson" userId="d9235ecf0b42df88" providerId="LiveId" clId="{98FB6949-0D5E-4FCD-B882-DDB7FE643806}" dt="2025-01-05T00:25:27.606" v="133" actId="2890"/>
        <pc:sldMkLst>
          <pc:docMk/>
          <pc:sldMk cId="2301013034" sldId="330"/>
        </pc:sldMkLst>
      </pc:sldChg>
      <pc:sldChg chg="new del">
        <pc:chgData name="Kristopher Wilson" userId="d9235ecf0b42df88" providerId="LiveId" clId="{98FB6949-0D5E-4FCD-B882-DDB7FE643806}" dt="2025-01-05T00:22:22.112" v="103" actId="680"/>
        <pc:sldMkLst>
          <pc:docMk/>
          <pc:sldMk cId="4247975237" sldId="330"/>
        </pc:sldMkLst>
      </pc:sldChg>
      <pc:sldChg chg="modSp add mod">
        <pc:chgData name="Kristopher Wilson" userId="d9235ecf0b42df88" providerId="LiveId" clId="{98FB6949-0D5E-4FCD-B882-DDB7FE643806}" dt="2025-01-14T15:44:13.487" v="3871" actId="20577"/>
        <pc:sldMkLst>
          <pc:docMk/>
          <pc:sldMk cId="2398605309" sldId="331"/>
        </pc:sldMkLst>
        <pc:spChg chg="mod">
          <ac:chgData name="Kristopher Wilson" userId="d9235ecf0b42df88" providerId="LiveId" clId="{98FB6949-0D5E-4FCD-B882-DDB7FE643806}" dt="2025-01-05T00:26:36.746" v="142" actId="207"/>
          <ac:spMkLst>
            <pc:docMk/>
            <pc:sldMk cId="2398605309" sldId="331"/>
            <ac:spMk id="9" creationId="{14DEEA2C-EC41-AE9F-0C39-21874BC1C7DB}"/>
          </ac:spMkLst>
        </pc:spChg>
        <pc:spChg chg="mod">
          <ac:chgData name="Kristopher Wilson" userId="d9235ecf0b42df88" providerId="LiveId" clId="{98FB6949-0D5E-4FCD-B882-DDB7FE643806}" dt="2025-01-05T00:26:36.746" v="142" actId="207"/>
          <ac:spMkLst>
            <pc:docMk/>
            <pc:sldMk cId="2398605309" sldId="331"/>
            <ac:spMk id="10" creationId="{F41C980C-3741-7565-6E6E-FA35F57BE68C}"/>
          </ac:spMkLst>
        </pc:spChg>
        <pc:grpChg chg="mod">
          <ac:chgData name="Kristopher Wilson" userId="d9235ecf0b42df88" providerId="LiveId" clId="{98FB6949-0D5E-4FCD-B882-DDB7FE643806}" dt="2025-01-05T00:26:36.746" v="142" actId="207"/>
          <ac:grpSpMkLst>
            <pc:docMk/>
            <pc:sldMk cId="2398605309" sldId="331"/>
            <ac:grpSpMk id="8" creationId="{136F60AC-EF2B-7127-204D-C36ED8EDDE56}"/>
          </ac:grpSpMkLst>
        </pc:grpChg>
        <pc:graphicFrameChg chg="mod">
          <ac:chgData name="Kristopher Wilson" userId="d9235ecf0b42df88" providerId="LiveId" clId="{98FB6949-0D5E-4FCD-B882-DDB7FE643806}" dt="2025-01-14T15:44:13.487" v="3871" actId="20577"/>
          <ac:graphicFrameMkLst>
            <pc:docMk/>
            <pc:sldMk cId="2398605309" sldId="331"/>
            <ac:graphicFrameMk id="4" creationId="{8ECFA1A1-19E0-0B9C-BF2C-02F555A9A064}"/>
          </ac:graphicFrameMkLst>
        </pc:graphicFrameChg>
      </pc:sldChg>
      <pc:sldChg chg="addSp delSp modSp add mod modNotesTx">
        <pc:chgData name="Kristopher Wilson" userId="d9235ecf0b42df88" providerId="LiveId" clId="{98FB6949-0D5E-4FCD-B882-DDB7FE643806}" dt="2025-01-14T15:55:02.847" v="5260" actId="20577"/>
        <pc:sldMkLst>
          <pc:docMk/>
          <pc:sldMk cId="3248761571" sldId="332"/>
        </pc:sldMkLst>
        <pc:picChg chg="add mod">
          <ac:chgData name="Kristopher Wilson" userId="d9235ecf0b42df88" providerId="LiveId" clId="{98FB6949-0D5E-4FCD-B882-DDB7FE643806}" dt="2025-01-05T00:54:21.678" v="432" actId="14100"/>
          <ac:picMkLst>
            <pc:docMk/>
            <pc:sldMk cId="3248761571" sldId="332"/>
            <ac:picMk id="8" creationId="{EC6EE1F6-29FC-1B60-DA49-84D91856AF06}"/>
          </ac:picMkLst>
        </pc:picChg>
      </pc:sldChg>
      <pc:sldChg chg="addSp delSp modSp add mod ord">
        <pc:chgData name="Kristopher Wilson" userId="d9235ecf0b42df88" providerId="LiveId" clId="{98FB6949-0D5E-4FCD-B882-DDB7FE643806}" dt="2025-01-05T00:58:57.191" v="453" actId="478"/>
        <pc:sldMkLst>
          <pc:docMk/>
          <pc:sldMk cId="1050950386" sldId="333"/>
        </pc:sldMkLst>
        <pc:picChg chg="add mod">
          <ac:chgData name="Kristopher Wilson" userId="d9235ecf0b42df88" providerId="LiveId" clId="{98FB6949-0D5E-4FCD-B882-DDB7FE643806}" dt="2025-01-05T00:56:33.356" v="452" actId="1076"/>
          <ac:picMkLst>
            <pc:docMk/>
            <pc:sldMk cId="1050950386" sldId="333"/>
            <ac:picMk id="5" creationId="{E2E43B54-0CC3-19ED-F64C-6EBB179644FA}"/>
          </ac:picMkLst>
        </pc:picChg>
      </pc:sldChg>
      <pc:sldChg chg="addSp delSp modSp add mod">
        <pc:chgData name="Kristopher Wilson" userId="d9235ecf0b42df88" providerId="LiveId" clId="{98FB6949-0D5E-4FCD-B882-DDB7FE643806}" dt="2025-01-05T01:01:25.885" v="462" actId="1076"/>
        <pc:sldMkLst>
          <pc:docMk/>
          <pc:sldMk cId="3950797710" sldId="334"/>
        </pc:sldMkLst>
        <pc:picChg chg="add mod">
          <ac:chgData name="Kristopher Wilson" userId="d9235ecf0b42df88" providerId="LiveId" clId="{98FB6949-0D5E-4FCD-B882-DDB7FE643806}" dt="2025-01-05T01:01:25.885" v="462" actId="1076"/>
          <ac:picMkLst>
            <pc:docMk/>
            <pc:sldMk cId="3950797710" sldId="334"/>
            <ac:picMk id="4" creationId="{E4FBA84E-D18D-D7A4-C7BA-15B043486957}"/>
          </ac:picMkLst>
        </pc:picChg>
      </pc:sldChg>
      <pc:sldChg chg="addSp delSp modSp add mod chgLayout modNotesTx">
        <pc:chgData name="Kristopher Wilson" userId="d9235ecf0b42df88" providerId="LiveId" clId="{98FB6949-0D5E-4FCD-B882-DDB7FE643806}" dt="2025-01-14T15:58:28.824" v="5535" actId="20577"/>
        <pc:sldMkLst>
          <pc:docMk/>
          <pc:sldMk cId="3936327406" sldId="335"/>
        </pc:sldMkLst>
        <pc:spChg chg="mod ord">
          <ac:chgData name="Kristopher Wilson" userId="d9235ecf0b42df88" providerId="LiveId" clId="{98FB6949-0D5E-4FCD-B882-DDB7FE643806}" dt="2025-01-05T01:02:36.013" v="467" actId="700"/>
          <ac:spMkLst>
            <pc:docMk/>
            <pc:sldMk cId="3936327406" sldId="335"/>
            <ac:spMk id="2" creationId="{C5D87504-5E0D-4DA5-0443-DCB7FEA7E295}"/>
          </ac:spMkLst>
        </pc:spChg>
        <pc:spChg chg="add del mod ord">
          <ac:chgData name="Kristopher Wilson" userId="d9235ecf0b42df88" providerId="LiveId" clId="{98FB6949-0D5E-4FCD-B882-DDB7FE643806}" dt="2025-01-05T22:34:47.768" v="3094" actId="20577"/>
          <ac:spMkLst>
            <pc:docMk/>
            <pc:sldMk cId="3936327406" sldId="335"/>
            <ac:spMk id="3" creationId="{3F76013A-9653-D243-FEFE-6FD1FC6AFC67}"/>
          </ac:spMkLst>
        </pc:spChg>
      </pc:sldChg>
      <pc:sldChg chg="addSp delSp modSp add mod">
        <pc:chgData name="Kristopher Wilson" userId="d9235ecf0b42df88" providerId="LiveId" clId="{98FB6949-0D5E-4FCD-B882-DDB7FE643806}" dt="2025-01-05T22:13:12.323" v="2976"/>
        <pc:sldMkLst>
          <pc:docMk/>
          <pc:sldMk cId="1721295034" sldId="336"/>
        </pc:sldMkLst>
        <pc:spChg chg="mod">
          <ac:chgData name="Kristopher Wilson" userId="d9235ecf0b42df88" providerId="LiveId" clId="{98FB6949-0D5E-4FCD-B882-DDB7FE643806}" dt="2025-01-05T22:13:12.323" v="2976"/>
          <ac:spMkLst>
            <pc:docMk/>
            <pc:sldMk cId="1721295034" sldId="336"/>
            <ac:spMk id="2" creationId="{DC1682A1-9910-7144-EF88-6D210E65FED4}"/>
          </ac:spMkLst>
        </pc:spChg>
        <pc:picChg chg="add mod">
          <ac:chgData name="Kristopher Wilson" userId="d9235ecf0b42df88" providerId="LiveId" clId="{98FB6949-0D5E-4FCD-B882-DDB7FE643806}" dt="2025-01-05T01:10:45.649" v="937" actId="14100"/>
          <ac:picMkLst>
            <pc:docMk/>
            <pc:sldMk cId="1721295034" sldId="336"/>
            <ac:picMk id="5" creationId="{51B0D0B0-193D-14E7-08DE-6B5CD715AEC4}"/>
          </ac:picMkLst>
        </pc:picChg>
      </pc:sldChg>
      <pc:sldChg chg="modSp add mod">
        <pc:chgData name="Kristopher Wilson" userId="d9235ecf0b42df88" providerId="LiveId" clId="{98FB6949-0D5E-4FCD-B882-DDB7FE643806}" dt="2025-01-05T21:31:26.909" v="1194" actId="313"/>
        <pc:sldMkLst>
          <pc:docMk/>
          <pc:sldMk cId="2597847957" sldId="337"/>
        </pc:sldMkLst>
        <pc:spChg chg="mod">
          <ac:chgData name="Kristopher Wilson" userId="d9235ecf0b42df88" providerId="LiveId" clId="{98FB6949-0D5E-4FCD-B882-DDB7FE643806}" dt="2025-01-05T21:31:26.909" v="1194" actId="313"/>
          <ac:spMkLst>
            <pc:docMk/>
            <pc:sldMk cId="2597847957" sldId="337"/>
            <ac:spMk id="3" creationId="{5CDCD9C3-5114-C0AF-605F-A823E177DFE1}"/>
          </ac:spMkLst>
        </pc:spChg>
      </pc:sldChg>
      <pc:sldChg chg="modSp add mod">
        <pc:chgData name="Kristopher Wilson" userId="d9235ecf0b42df88" providerId="LiveId" clId="{98FB6949-0D5E-4FCD-B882-DDB7FE643806}" dt="2025-01-05T21:34:32.203" v="1301" actId="20577"/>
        <pc:sldMkLst>
          <pc:docMk/>
          <pc:sldMk cId="2372013364" sldId="338"/>
        </pc:sldMkLst>
        <pc:spChg chg="mod">
          <ac:chgData name="Kristopher Wilson" userId="d9235ecf0b42df88" providerId="LiveId" clId="{98FB6949-0D5E-4FCD-B882-DDB7FE643806}" dt="2025-01-05T21:34:32.203" v="1301" actId="20577"/>
          <ac:spMkLst>
            <pc:docMk/>
            <pc:sldMk cId="2372013364" sldId="338"/>
            <ac:spMk id="3" creationId="{7422DDBE-6142-8F01-B17E-3C2728BE69F3}"/>
          </ac:spMkLst>
        </pc:spChg>
      </pc:sldChg>
      <pc:sldChg chg="modSp add mod">
        <pc:chgData name="Kristopher Wilson" userId="d9235ecf0b42df88" providerId="LiveId" clId="{98FB6949-0D5E-4FCD-B882-DDB7FE643806}" dt="2025-01-05T22:11:15.786" v="2949" actId="20577"/>
        <pc:sldMkLst>
          <pc:docMk/>
          <pc:sldMk cId="53646025" sldId="339"/>
        </pc:sldMkLst>
        <pc:spChg chg="mod">
          <ac:chgData name="Kristopher Wilson" userId="d9235ecf0b42df88" providerId="LiveId" clId="{98FB6949-0D5E-4FCD-B882-DDB7FE643806}" dt="2025-01-05T22:11:15.786" v="2949" actId="20577"/>
          <ac:spMkLst>
            <pc:docMk/>
            <pc:sldMk cId="53646025" sldId="339"/>
            <ac:spMk id="3" creationId="{0EC9A167-FEC5-5BD9-F9DF-DFC761CF10FB}"/>
          </ac:spMkLst>
        </pc:spChg>
      </pc:sldChg>
      <pc:sldChg chg="modSp add mod">
        <pc:chgData name="Kristopher Wilson" userId="d9235ecf0b42df88" providerId="LiveId" clId="{98FB6949-0D5E-4FCD-B882-DDB7FE643806}" dt="2025-01-05T22:10:58.440" v="2932" actId="5793"/>
        <pc:sldMkLst>
          <pc:docMk/>
          <pc:sldMk cId="2288729008" sldId="340"/>
        </pc:sldMkLst>
        <pc:spChg chg="mod">
          <ac:chgData name="Kristopher Wilson" userId="d9235ecf0b42df88" providerId="LiveId" clId="{98FB6949-0D5E-4FCD-B882-DDB7FE643806}" dt="2025-01-05T22:10:58.440" v="2932" actId="5793"/>
          <ac:spMkLst>
            <pc:docMk/>
            <pc:sldMk cId="2288729008" sldId="340"/>
            <ac:spMk id="3" creationId="{B7C5E6BC-5EF2-326E-2E12-CDE77E0E16FA}"/>
          </ac:spMkLst>
        </pc:spChg>
      </pc:sldChg>
      <pc:sldChg chg="addSp delSp modSp add mod">
        <pc:chgData name="Kristopher Wilson" userId="d9235ecf0b42df88" providerId="LiveId" clId="{98FB6949-0D5E-4FCD-B882-DDB7FE643806}" dt="2025-01-05T21:39:47.047" v="1610" actId="207"/>
        <pc:sldMkLst>
          <pc:docMk/>
          <pc:sldMk cId="1185489136" sldId="341"/>
        </pc:sldMkLst>
        <pc:spChg chg="add mod">
          <ac:chgData name="Kristopher Wilson" userId="d9235ecf0b42df88" providerId="LiveId" clId="{98FB6949-0D5E-4FCD-B882-DDB7FE643806}" dt="2025-01-05T21:39:47.047" v="1610" actId="207"/>
          <ac:spMkLst>
            <pc:docMk/>
            <pc:sldMk cId="1185489136" sldId="341"/>
            <ac:spMk id="6" creationId="{F21E9A7B-463E-83AC-7B55-70783A65AF93}"/>
          </ac:spMkLst>
        </pc:spChg>
        <pc:picChg chg="add mod">
          <ac:chgData name="Kristopher Wilson" userId="d9235ecf0b42df88" providerId="LiveId" clId="{98FB6949-0D5E-4FCD-B882-DDB7FE643806}" dt="2025-01-05T21:39:35.268" v="1608" actId="208"/>
          <ac:picMkLst>
            <pc:docMk/>
            <pc:sldMk cId="1185489136" sldId="341"/>
            <ac:picMk id="1026" creationId="{39DC8FC2-661C-8899-5E22-86F2A0905D10}"/>
          </ac:picMkLst>
        </pc:picChg>
      </pc:sldChg>
      <pc:sldChg chg="addSp modSp add mod modNotesTx">
        <pc:chgData name="Kristopher Wilson" userId="d9235ecf0b42df88" providerId="LiveId" clId="{98FB6949-0D5E-4FCD-B882-DDB7FE643806}" dt="2025-01-05T21:56:11.688" v="2544" actId="20577"/>
        <pc:sldMkLst>
          <pc:docMk/>
          <pc:sldMk cId="3385912420" sldId="342"/>
        </pc:sldMkLst>
        <pc:spChg chg="add mod">
          <ac:chgData name="Kristopher Wilson" userId="d9235ecf0b42df88" providerId="LiveId" clId="{98FB6949-0D5E-4FCD-B882-DDB7FE643806}" dt="2025-01-05T21:40:14.608" v="1612" actId="207"/>
          <ac:spMkLst>
            <pc:docMk/>
            <pc:sldMk cId="3385912420" sldId="342"/>
            <ac:spMk id="3" creationId="{2DE08B81-BED9-C56E-AC80-3C753B5A388B}"/>
          </ac:spMkLst>
        </pc:spChg>
        <pc:spChg chg="add mod">
          <ac:chgData name="Kristopher Wilson" userId="d9235ecf0b42df88" providerId="LiveId" clId="{98FB6949-0D5E-4FCD-B882-DDB7FE643806}" dt="2025-01-05T21:40:45.456" v="1614" actId="207"/>
          <ac:spMkLst>
            <pc:docMk/>
            <pc:sldMk cId="3385912420" sldId="342"/>
            <ac:spMk id="4" creationId="{C7CF52AC-D77E-F937-C75E-677448C36CB1}"/>
          </ac:spMkLst>
        </pc:spChg>
        <pc:spChg chg="add mod ord">
          <ac:chgData name="Kristopher Wilson" userId="d9235ecf0b42df88" providerId="LiveId" clId="{98FB6949-0D5E-4FCD-B882-DDB7FE643806}" dt="2025-01-05T21:42:31.374" v="1643" actId="1076"/>
          <ac:spMkLst>
            <pc:docMk/>
            <pc:sldMk cId="3385912420" sldId="342"/>
            <ac:spMk id="5" creationId="{9C16AE27-68C6-079C-F1C4-D43A1E723118}"/>
          </ac:spMkLst>
        </pc:spChg>
        <pc:picChg chg="mod">
          <ac:chgData name="Kristopher Wilson" userId="d9235ecf0b42df88" providerId="LiveId" clId="{98FB6949-0D5E-4FCD-B882-DDB7FE643806}" dt="2025-01-05T21:42:21.167" v="1640" actId="1076"/>
          <ac:picMkLst>
            <pc:docMk/>
            <pc:sldMk cId="3385912420" sldId="342"/>
            <ac:picMk id="1026" creationId="{373B456B-8F93-2B45-D9A6-F93CC1CD7AA7}"/>
          </ac:picMkLst>
        </pc:picChg>
      </pc:sldChg>
      <pc:sldChg chg="addSp modSp add mod modNotesTx">
        <pc:chgData name="Kristopher Wilson" userId="d9235ecf0b42df88" providerId="LiveId" clId="{98FB6949-0D5E-4FCD-B882-DDB7FE643806}" dt="2025-01-05T22:14:15.121" v="3022" actId="20577"/>
        <pc:sldMkLst>
          <pc:docMk/>
          <pc:sldMk cId="3078689509" sldId="343"/>
        </pc:sldMkLst>
        <pc:spChg chg="add mod">
          <ac:chgData name="Kristopher Wilson" userId="d9235ecf0b42df88" providerId="LiveId" clId="{98FB6949-0D5E-4FCD-B882-DDB7FE643806}" dt="2025-01-05T21:44:34.751" v="1767" actId="20577"/>
          <ac:spMkLst>
            <pc:docMk/>
            <pc:sldMk cId="3078689509" sldId="343"/>
            <ac:spMk id="6" creationId="{5A581534-1586-F902-2D5D-8712AA3D649F}"/>
          </ac:spMkLst>
        </pc:spChg>
      </pc:sldChg>
      <pc:sldChg chg="add modNotesTx">
        <pc:chgData name="Kristopher Wilson" userId="d9235ecf0b42df88" providerId="LiveId" clId="{98FB6949-0D5E-4FCD-B882-DDB7FE643806}" dt="2025-01-05T22:14:04.164" v="3006" actId="20577"/>
        <pc:sldMkLst>
          <pc:docMk/>
          <pc:sldMk cId="1346298762" sldId="344"/>
        </pc:sldMkLst>
      </pc:sldChg>
      <pc:sldChg chg="modSp add mod">
        <pc:chgData name="Kristopher Wilson" userId="d9235ecf0b42df88" providerId="LiveId" clId="{98FB6949-0D5E-4FCD-B882-DDB7FE643806}" dt="2025-01-05T21:47:17.048" v="2101" actId="20577"/>
        <pc:sldMkLst>
          <pc:docMk/>
          <pc:sldMk cId="1260089647" sldId="345"/>
        </pc:sldMkLst>
        <pc:spChg chg="mod">
          <ac:chgData name="Kristopher Wilson" userId="d9235ecf0b42df88" providerId="LiveId" clId="{98FB6949-0D5E-4FCD-B882-DDB7FE643806}" dt="2025-01-05T21:47:17.048" v="2101" actId="20577"/>
          <ac:spMkLst>
            <pc:docMk/>
            <pc:sldMk cId="1260089647" sldId="345"/>
            <ac:spMk id="3" creationId="{28C748E8-5D8D-51B5-3C84-B96FE080A1E6}"/>
          </ac:spMkLst>
        </pc:spChg>
      </pc:sldChg>
      <pc:sldChg chg="modSp add mod">
        <pc:chgData name="Kristopher Wilson" userId="d9235ecf0b42df88" providerId="LiveId" clId="{98FB6949-0D5E-4FCD-B882-DDB7FE643806}" dt="2025-01-05T21:54:06.610" v="2486" actId="404"/>
        <pc:sldMkLst>
          <pc:docMk/>
          <pc:sldMk cId="673009535" sldId="346"/>
        </pc:sldMkLst>
        <pc:spChg chg="mod">
          <ac:chgData name="Kristopher Wilson" userId="d9235ecf0b42df88" providerId="LiveId" clId="{98FB6949-0D5E-4FCD-B882-DDB7FE643806}" dt="2025-01-05T21:54:06.610" v="2486" actId="404"/>
          <ac:spMkLst>
            <pc:docMk/>
            <pc:sldMk cId="673009535" sldId="346"/>
            <ac:spMk id="3" creationId="{76835A5C-2663-4DAD-48CD-00AF4B7B5EE9}"/>
          </ac:spMkLst>
        </pc:spChg>
      </pc:sldChg>
      <pc:sldChg chg="modSp add mod ord">
        <pc:chgData name="Kristopher Wilson" userId="d9235ecf0b42df88" providerId="LiveId" clId="{98FB6949-0D5E-4FCD-B882-DDB7FE643806}" dt="2025-01-05T22:37:55.813" v="3136" actId="20577"/>
        <pc:sldMkLst>
          <pc:docMk/>
          <pc:sldMk cId="2911196260" sldId="347"/>
        </pc:sldMkLst>
        <pc:spChg chg="mod">
          <ac:chgData name="Kristopher Wilson" userId="d9235ecf0b42df88" providerId="LiveId" clId="{98FB6949-0D5E-4FCD-B882-DDB7FE643806}" dt="2025-01-05T21:48:25.509" v="2168"/>
          <ac:spMkLst>
            <pc:docMk/>
            <pc:sldMk cId="2911196260" sldId="347"/>
            <ac:spMk id="2" creationId="{DA3DC2BA-4DB2-9E5D-F713-7852BFC5BE94}"/>
          </ac:spMkLst>
        </pc:spChg>
        <pc:spChg chg="mod">
          <ac:chgData name="Kristopher Wilson" userId="d9235ecf0b42df88" providerId="LiveId" clId="{98FB6949-0D5E-4FCD-B882-DDB7FE643806}" dt="2025-01-05T22:37:55.813" v="3136" actId="20577"/>
          <ac:spMkLst>
            <pc:docMk/>
            <pc:sldMk cId="2911196260" sldId="347"/>
            <ac:spMk id="3" creationId="{8F7ED231-ECD0-4E01-AE09-0ABA98D347F8}"/>
          </ac:spMkLst>
        </pc:spChg>
      </pc:sldChg>
      <pc:sldChg chg="modSp add mod">
        <pc:chgData name="Kristopher Wilson" userId="d9235ecf0b42df88" providerId="LiveId" clId="{98FB6949-0D5E-4FCD-B882-DDB7FE643806}" dt="2025-01-05T22:38:22.972" v="3178" actId="20577"/>
        <pc:sldMkLst>
          <pc:docMk/>
          <pc:sldMk cId="1266372052" sldId="348"/>
        </pc:sldMkLst>
        <pc:spChg chg="mod">
          <ac:chgData name="Kristopher Wilson" userId="d9235ecf0b42df88" providerId="LiveId" clId="{98FB6949-0D5E-4FCD-B882-DDB7FE643806}" dt="2025-01-05T22:38:22.972" v="3178" actId="20577"/>
          <ac:spMkLst>
            <pc:docMk/>
            <pc:sldMk cId="1266372052" sldId="348"/>
            <ac:spMk id="3" creationId="{CCB7AC8B-2C84-9BA0-3B06-2067987B6070}"/>
          </ac:spMkLst>
        </pc:spChg>
      </pc:sldChg>
      <pc:sldChg chg="modSp add del mod">
        <pc:chgData name="Kristopher Wilson" userId="d9235ecf0b42df88" providerId="LiveId" clId="{98FB6949-0D5E-4FCD-B882-DDB7FE643806}" dt="2025-01-05T21:51:24.364" v="2346" actId="2890"/>
        <pc:sldMkLst>
          <pc:docMk/>
          <pc:sldMk cId="2849645640" sldId="348"/>
        </pc:sldMkLst>
      </pc:sldChg>
      <pc:sldChg chg="modSp add mod modNotesTx">
        <pc:chgData name="Kristopher Wilson" userId="d9235ecf0b42df88" providerId="LiveId" clId="{98FB6949-0D5E-4FCD-B882-DDB7FE643806}" dt="2025-01-05T22:05:46.011" v="2794" actId="14100"/>
        <pc:sldMkLst>
          <pc:docMk/>
          <pc:sldMk cId="407703383" sldId="349"/>
        </pc:sldMkLst>
        <pc:spChg chg="mod">
          <ac:chgData name="Kristopher Wilson" userId="d9235ecf0b42df88" providerId="LiveId" clId="{98FB6949-0D5E-4FCD-B882-DDB7FE643806}" dt="2025-01-05T21:56:53.626" v="2573" actId="20577"/>
          <ac:spMkLst>
            <pc:docMk/>
            <pc:sldMk cId="407703383" sldId="349"/>
            <ac:spMk id="2" creationId="{8BE15D5D-261D-72A7-937D-FA72BF615A85}"/>
          </ac:spMkLst>
        </pc:spChg>
        <pc:spChg chg="mod">
          <ac:chgData name="Kristopher Wilson" userId="d9235ecf0b42df88" providerId="LiveId" clId="{98FB6949-0D5E-4FCD-B882-DDB7FE643806}" dt="2025-01-05T22:05:46.011" v="2794" actId="14100"/>
          <ac:spMkLst>
            <pc:docMk/>
            <pc:sldMk cId="407703383" sldId="349"/>
            <ac:spMk id="3" creationId="{A1B1BEB4-AC70-4110-FA90-706CE05F734E}"/>
          </ac:spMkLst>
        </pc:spChg>
      </pc:sldChg>
      <pc:sldChg chg="addSp modSp add">
        <pc:chgData name="Kristopher Wilson" userId="d9235ecf0b42df88" providerId="LiveId" clId="{98FB6949-0D5E-4FCD-B882-DDB7FE643806}" dt="2025-01-05T22:39:23.130" v="3182" actId="1076"/>
        <pc:sldMkLst>
          <pc:docMk/>
          <pc:sldMk cId="3125979769" sldId="350"/>
        </pc:sldMkLst>
        <pc:picChg chg="add mod">
          <ac:chgData name="Kristopher Wilson" userId="d9235ecf0b42df88" providerId="LiveId" clId="{98FB6949-0D5E-4FCD-B882-DDB7FE643806}" dt="2025-01-05T22:39:23.130" v="3182" actId="1076"/>
          <ac:picMkLst>
            <pc:docMk/>
            <pc:sldMk cId="3125979769" sldId="350"/>
            <ac:picMk id="1026" creationId="{AFF01538-6812-C6BD-FC5D-089D8DEB2CFC}"/>
          </ac:picMkLst>
        </pc:picChg>
      </pc:sldChg>
    </pc:docChg>
  </pc:docChgLst>
  <pc:docChgLst>
    <pc:chgData name="Kristopher Wilson" userId="d9235ecf0b42df88" providerId="LiveId" clId="{5020D20C-3E53-41A5-994E-EEB677E292C3}"/>
    <pc:docChg chg="undo custSel addSld delSld modSld sldOrd">
      <pc:chgData name="Kristopher Wilson" userId="d9235ecf0b42df88" providerId="LiveId" clId="{5020D20C-3E53-41A5-994E-EEB677E292C3}" dt="2024-12-23T03:51:29.822" v="4539"/>
      <pc:docMkLst>
        <pc:docMk/>
      </pc:docMkLst>
      <pc:sldChg chg="modSp mod">
        <pc:chgData name="Kristopher Wilson" userId="d9235ecf0b42df88" providerId="LiveId" clId="{5020D20C-3E53-41A5-994E-EEB677E292C3}" dt="2024-12-21T22:50:30.856" v="104" actId="20577"/>
        <pc:sldMkLst>
          <pc:docMk/>
          <pc:sldMk cId="0" sldId="256"/>
        </pc:sldMkLst>
        <pc:spChg chg="mod">
          <ac:chgData name="Kristopher Wilson" userId="d9235ecf0b42df88" providerId="LiveId" clId="{5020D20C-3E53-41A5-994E-EEB677E292C3}" dt="2024-12-21T22:50:30.856" v="104" actId="20577"/>
          <ac:spMkLst>
            <pc:docMk/>
            <pc:sldMk cId="0" sldId="256"/>
            <ac:spMk id="3" creationId="{00000000-0000-0000-0000-000000000000}"/>
          </ac:spMkLst>
        </pc:spChg>
        <pc:spChg chg="mod">
          <ac:chgData name="Kristopher Wilson" userId="d9235ecf0b42df88" providerId="LiveId" clId="{5020D20C-3E53-41A5-994E-EEB677E292C3}" dt="2024-12-21T22:50:09.315" v="75" actId="21"/>
          <ac:spMkLst>
            <pc:docMk/>
            <pc:sldMk cId="0" sldId="256"/>
            <ac:spMk id="2049" creationId="{00000000-0000-0000-0000-000000000000}"/>
          </ac:spMkLst>
        </pc:spChg>
      </pc:sldChg>
      <pc:sldChg chg="modSp new mod">
        <pc:chgData name="Kristopher Wilson" userId="d9235ecf0b42df88" providerId="LiveId" clId="{5020D20C-3E53-41A5-994E-EEB677E292C3}" dt="2024-12-23T03:51:00.423" v="4533" actId="20577"/>
        <pc:sldMkLst>
          <pc:docMk/>
          <pc:sldMk cId="2836881828" sldId="257"/>
        </pc:sldMkLst>
        <pc:spChg chg="mod">
          <ac:chgData name="Kristopher Wilson" userId="d9235ecf0b42df88" providerId="LiveId" clId="{5020D20C-3E53-41A5-994E-EEB677E292C3}" dt="2024-12-23T03:39:38.956" v="4275" actId="120"/>
          <ac:spMkLst>
            <pc:docMk/>
            <pc:sldMk cId="2836881828" sldId="257"/>
            <ac:spMk id="2" creationId="{0D0A4555-9C90-B311-1F43-828EBD6EAC19}"/>
          </ac:spMkLst>
        </pc:spChg>
        <pc:spChg chg="mod">
          <ac:chgData name="Kristopher Wilson" userId="d9235ecf0b42df88" providerId="LiveId" clId="{5020D20C-3E53-41A5-994E-EEB677E292C3}" dt="2024-12-23T03:51:00.423" v="4533" actId="20577"/>
          <ac:spMkLst>
            <pc:docMk/>
            <pc:sldMk cId="2836881828" sldId="257"/>
            <ac:spMk id="3" creationId="{BFA3BD3C-BB43-6C85-615C-D801D30A35B4}"/>
          </ac:spMkLst>
        </pc:spChg>
      </pc:sldChg>
      <pc:sldChg chg="modSp new mod">
        <pc:chgData name="Kristopher Wilson" userId="d9235ecf0b42df88" providerId="LiveId" clId="{5020D20C-3E53-41A5-994E-EEB677E292C3}" dt="2024-12-21T22:57:10.591" v="520" actId="120"/>
        <pc:sldMkLst>
          <pc:docMk/>
          <pc:sldMk cId="882672246" sldId="258"/>
        </pc:sldMkLst>
        <pc:spChg chg="mod">
          <ac:chgData name="Kristopher Wilson" userId="d9235ecf0b42df88" providerId="LiveId" clId="{5020D20C-3E53-41A5-994E-EEB677E292C3}" dt="2024-12-21T22:57:10.591" v="520" actId="120"/>
          <ac:spMkLst>
            <pc:docMk/>
            <pc:sldMk cId="882672246" sldId="258"/>
            <ac:spMk id="2" creationId="{275F9150-49E0-70F0-844D-09F3254602F1}"/>
          </ac:spMkLst>
        </pc:spChg>
        <pc:spChg chg="mod">
          <ac:chgData name="Kristopher Wilson" userId="d9235ecf0b42df88" providerId="LiveId" clId="{5020D20C-3E53-41A5-994E-EEB677E292C3}" dt="2024-12-21T22:56:07.603" v="470" actId="14100"/>
          <ac:spMkLst>
            <pc:docMk/>
            <pc:sldMk cId="882672246" sldId="258"/>
            <ac:spMk id="3" creationId="{8CF0B107-985B-708A-9026-428FAAFAB1AD}"/>
          </ac:spMkLst>
        </pc:spChg>
      </pc:sldChg>
      <pc:sldChg chg="modSp add mod">
        <pc:chgData name="Kristopher Wilson" userId="d9235ecf0b42df88" providerId="LiveId" clId="{5020D20C-3E53-41A5-994E-EEB677E292C3}" dt="2024-12-21T23:00:10.956" v="781" actId="20577"/>
        <pc:sldMkLst>
          <pc:docMk/>
          <pc:sldMk cId="4008082755" sldId="259"/>
        </pc:sldMkLst>
        <pc:spChg chg="mod">
          <ac:chgData name="Kristopher Wilson" userId="d9235ecf0b42df88" providerId="LiveId" clId="{5020D20C-3E53-41A5-994E-EEB677E292C3}" dt="2024-12-21T22:59:18.068" v="672" actId="120"/>
          <ac:spMkLst>
            <pc:docMk/>
            <pc:sldMk cId="4008082755" sldId="259"/>
            <ac:spMk id="2" creationId="{08F81669-AF19-65FF-DF45-018DFD57C12B}"/>
          </ac:spMkLst>
        </pc:spChg>
        <pc:spChg chg="mod">
          <ac:chgData name="Kristopher Wilson" userId="d9235ecf0b42df88" providerId="LiveId" clId="{5020D20C-3E53-41A5-994E-EEB677E292C3}" dt="2024-12-21T23:00:10.956" v="781" actId="20577"/>
          <ac:spMkLst>
            <pc:docMk/>
            <pc:sldMk cId="4008082755" sldId="259"/>
            <ac:spMk id="3" creationId="{4B223F9C-5427-D8EC-CD39-55B28BDECB8C}"/>
          </ac:spMkLst>
        </pc:spChg>
      </pc:sldChg>
      <pc:sldChg chg="modSp add mod">
        <pc:chgData name="Kristopher Wilson" userId="d9235ecf0b42df88" providerId="LiveId" clId="{5020D20C-3E53-41A5-994E-EEB677E292C3}" dt="2024-12-21T23:13:40.475" v="1994" actId="20577"/>
        <pc:sldMkLst>
          <pc:docMk/>
          <pc:sldMk cId="429673183" sldId="260"/>
        </pc:sldMkLst>
        <pc:spChg chg="mod">
          <ac:chgData name="Kristopher Wilson" userId="d9235ecf0b42df88" providerId="LiveId" clId="{5020D20C-3E53-41A5-994E-EEB677E292C3}" dt="2024-12-21T23:03:28.578" v="1057" actId="120"/>
          <ac:spMkLst>
            <pc:docMk/>
            <pc:sldMk cId="429673183" sldId="260"/>
            <ac:spMk id="2" creationId="{07D87585-BBFA-DF23-EEA2-0DB894C0E95D}"/>
          </ac:spMkLst>
        </pc:spChg>
        <pc:spChg chg="mod">
          <ac:chgData name="Kristopher Wilson" userId="d9235ecf0b42df88" providerId="LiveId" clId="{5020D20C-3E53-41A5-994E-EEB677E292C3}" dt="2024-12-21T23:13:40.475" v="1994" actId="20577"/>
          <ac:spMkLst>
            <pc:docMk/>
            <pc:sldMk cId="429673183" sldId="260"/>
            <ac:spMk id="3" creationId="{EBE1E069-03B1-30F1-8911-C2741016ADB7}"/>
          </ac:spMkLst>
        </pc:spChg>
      </pc:sldChg>
      <pc:sldChg chg="modSp add mod replId">
        <pc:chgData name="Kristopher Wilson" userId="d9235ecf0b42df88" providerId="LiveId" clId="{5020D20C-3E53-41A5-994E-EEB677E292C3}" dt="2024-12-21T23:13:58.748" v="1998" actId="20577"/>
        <pc:sldMkLst>
          <pc:docMk/>
          <pc:sldMk cId="1139770979" sldId="261"/>
        </pc:sldMkLst>
        <pc:spChg chg="mod">
          <ac:chgData name="Kristopher Wilson" userId="d9235ecf0b42df88" providerId="LiveId" clId="{5020D20C-3E53-41A5-994E-EEB677E292C3}" dt="2024-12-21T23:05:27.301" v="1359" actId="120"/>
          <ac:spMkLst>
            <pc:docMk/>
            <pc:sldMk cId="1139770979" sldId="261"/>
            <ac:spMk id="2" creationId="{2DC3703E-80A1-8223-1799-5C6228091F11}"/>
          </ac:spMkLst>
        </pc:spChg>
        <pc:spChg chg="mod">
          <ac:chgData name="Kristopher Wilson" userId="d9235ecf0b42df88" providerId="LiveId" clId="{5020D20C-3E53-41A5-994E-EEB677E292C3}" dt="2024-12-21T23:13:58.748" v="1998" actId="20577"/>
          <ac:spMkLst>
            <pc:docMk/>
            <pc:sldMk cId="1139770979" sldId="261"/>
            <ac:spMk id="3" creationId="{EF0557E4-E7BE-E60B-6DE1-06D47C634DE7}"/>
          </ac:spMkLst>
        </pc:spChg>
      </pc:sldChg>
      <pc:sldChg chg="modSp add mod">
        <pc:chgData name="Kristopher Wilson" userId="d9235ecf0b42df88" providerId="LiveId" clId="{5020D20C-3E53-41A5-994E-EEB677E292C3}" dt="2024-12-21T23:18:50.255" v="2060"/>
        <pc:sldMkLst>
          <pc:docMk/>
          <pc:sldMk cId="3287609126" sldId="262"/>
        </pc:sldMkLst>
        <pc:spChg chg="mod">
          <ac:chgData name="Kristopher Wilson" userId="d9235ecf0b42df88" providerId="LiveId" clId="{5020D20C-3E53-41A5-994E-EEB677E292C3}" dt="2024-12-21T23:18:41.113" v="2059" actId="20577"/>
          <ac:spMkLst>
            <pc:docMk/>
            <pc:sldMk cId="3287609126" sldId="262"/>
            <ac:spMk id="2" creationId="{CC270D7E-1E11-FE40-8CF1-BE4A6CA294CB}"/>
          </ac:spMkLst>
        </pc:spChg>
        <pc:spChg chg="mod">
          <ac:chgData name="Kristopher Wilson" userId="d9235ecf0b42df88" providerId="LiveId" clId="{5020D20C-3E53-41A5-994E-EEB677E292C3}" dt="2024-12-21T23:18:50.255" v="2060"/>
          <ac:spMkLst>
            <pc:docMk/>
            <pc:sldMk cId="3287609126" sldId="262"/>
            <ac:spMk id="3" creationId="{66256EC1-2B61-D4D2-A094-57FFCE58DE03}"/>
          </ac:spMkLst>
        </pc:spChg>
      </pc:sldChg>
      <pc:sldChg chg="modSp add mod replId">
        <pc:chgData name="Kristopher Wilson" userId="d9235ecf0b42df88" providerId="LiveId" clId="{5020D20C-3E53-41A5-994E-EEB677E292C3}" dt="2024-12-21T23:29:18.768" v="2786" actId="120"/>
        <pc:sldMkLst>
          <pc:docMk/>
          <pc:sldMk cId="494933417" sldId="263"/>
        </pc:sldMkLst>
        <pc:spChg chg="mod">
          <ac:chgData name="Kristopher Wilson" userId="d9235ecf0b42df88" providerId="LiveId" clId="{5020D20C-3E53-41A5-994E-EEB677E292C3}" dt="2024-12-21T23:29:18.768" v="2786" actId="120"/>
          <ac:spMkLst>
            <pc:docMk/>
            <pc:sldMk cId="494933417" sldId="263"/>
            <ac:spMk id="2" creationId="{C41119C7-041E-F420-8581-EDBBB9D78BB1}"/>
          </ac:spMkLst>
        </pc:spChg>
      </pc:sldChg>
      <pc:sldChg chg="add del replId">
        <pc:chgData name="Kristopher Wilson" userId="d9235ecf0b42df88" providerId="LiveId" clId="{5020D20C-3E53-41A5-994E-EEB677E292C3}" dt="2024-12-21T23:29:23.205" v="2787" actId="47"/>
        <pc:sldMkLst>
          <pc:docMk/>
          <pc:sldMk cId="800316418" sldId="264"/>
        </pc:sldMkLst>
      </pc:sldChg>
      <pc:sldChg chg="add del replId">
        <pc:chgData name="Kristopher Wilson" userId="d9235ecf0b42df88" providerId="LiveId" clId="{5020D20C-3E53-41A5-994E-EEB677E292C3}" dt="2024-12-21T23:29:23.205" v="2787" actId="47"/>
        <pc:sldMkLst>
          <pc:docMk/>
          <pc:sldMk cId="959287675" sldId="265"/>
        </pc:sldMkLst>
      </pc:sldChg>
      <pc:sldChg chg="add del">
        <pc:chgData name="Kristopher Wilson" userId="d9235ecf0b42df88" providerId="LiveId" clId="{5020D20C-3E53-41A5-994E-EEB677E292C3}" dt="2024-12-21T23:29:23.205" v="2787" actId="47"/>
        <pc:sldMkLst>
          <pc:docMk/>
          <pc:sldMk cId="2995390034" sldId="266"/>
        </pc:sldMkLst>
      </pc:sldChg>
      <pc:sldChg chg="add del replId">
        <pc:chgData name="Kristopher Wilson" userId="d9235ecf0b42df88" providerId="LiveId" clId="{5020D20C-3E53-41A5-994E-EEB677E292C3}" dt="2024-12-21T23:29:23.205" v="2787" actId="47"/>
        <pc:sldMkLst>
          <pc:docMk/>
          <pc:sldMk cId="2534992855" sldId="267"/>
        </pc:sldMkLst>
      </pc:sldChg>
      <pc:sldChg chg="add del replId">
        <pc:chgData name="Kristopher Wilson" userId="d9235ecf0b42df88" providerId="LiveId" clId="{5020D20C-3E53-41A5-994E-EEB677E292C3}" dt="2024-12-21T23:29:23.205" v="2787" actId="47"/>
        <pc:sldMkLst>
          <pc:docMk/>
          <pc:sldMk cId="1851718674" sldId="268"/>
        </pc:sldMkLst>
      </pc:sldChg>
      <pc:sldChg chg="add del replId">
        <pc:chgData name="Kristopher Wilson" userId="d9235ecf0b42df88" providerId="LiveId" clId="{5020D20C-3E53-41A5-994E-EEB677E292C3}" dt="2024-12-21T23:29:26.050" v="2788" actId="47"/>
        <pc:sldMkLst>
          <pc:docMk/>
          <pc:sldMk cId="334768926" sldId="269"/>
        </pc:sldMkLst>
      </pc:sldChg>
      <pc:sldChg chg="add del replId">
        <pc:chgData name="Kristopher Wilson" userId="d9235ecf0b42df88" providerId="LiveId" clId="{5020D20C-3E53-41A5-994E-EEB677E292C3}" dt="2024-12-21T23:29:26.050" v="2788" actId="47"/>
        <pc:sldMkLst>
          <pc:docMk/>
          <pc:sldMk cId="1865140892" sldId="270"/>
        </pc:sldMkLst>
      </pc:sldChg>
      <pc:sldChg chg="add del replId">
        <pc:chgData name="Kristopher Wilson" userId="d9235ecf0b42df88" providerId="LiveId" clId="{5020D20C-3E53-41A5-994E-EEB677E292C3}" dt="2024-12-21T23:29:26.050" v="2788" actId="47"/>
        <pc:sldMkLst>
          <pc:docMk/>
          <pc:sldMk cId="133160932" sldId="271"/>
        </pc:sldMkLst>
      </pc:sldChg>
      <pc:sldChg chg="add del replId">
        <pc:chgData name="Kristopher Wilson" userId="d9235ecf0b42df88" providerId="LiveId" clId="{5020D20C-3E53-41A5-994E-EEB677E292C3}" dt="2024-12-21T23:29:26.050" v="2788" actId="47"/>
        <pc:sldMkLst>
          <pc:docMk/>
          <pc:sldMk cId="670987857" sldId="272"/>
        </pc:sldMkLst>
      </pc:sldChg>
      <pc:sldChg chg="modSp add mod replId">
        <pc:chgData name="Kristopher Wilson" userId="d9235ecf0b42df88" providerId="LiveId" clId="{5020D20C-3E53-41A5-994E-EEB677E292C3}" dt="2024-12-23T03:27:45.879" v="3905" actId="20577"/>
        <pc:sldMkLst>
          <pc:docMk/>
          <pc:sldMk cId="712649988" sldId="273"/>
        </pc:sldMkLst>
        <pc:spChg chg="mod">
          <ac:chgData name="Kristopher Wilson" userId="d9235ecf0b42df88" providerId="LiveId" clId="{5020D20C-3E53-41A5-994E-EEB677E292C3}" dt="2024-12-23T03:27:45.879" v="3905" actId="20577"/>
          <ac:spMkLst>
            <pc:docMk/>
            <pc:sldMk cId="712649988" sldId="273"/>
            <ac:spMk id="2" creationId="{E142FD7B-B5F8-6A9B-9F4A-AA2FD05C89E0}"/>
          </ac:spMkLst>
        </pc:spChg>
      </pc:sldChg>
      <pc:sldChg chg="modSp add mod">
        <pc:chgData name="Kristopher Wilson" userId="d9235ecf0b42df88" providerId="LiveId" clId="{5020D20C-3E53-41A5-994E-EEB677E292C3}" dt="2024-12-21T22:57:54.888" v="577" actId="20577"/>
        <pc:sldMkLst>
          <pc:docMk/>
          <pc:sldMk cId="1002264300" sldId="274"/>
        </pc:sldMkLst>
        <pc:spChg chg="mod">
          <ac:chgData name="Kristopher Wilson" userId="d9235ecf0b42df88" providerId="LiveId" clId="{5020D20C-3E53-41A5-994E-EEB677E292C3}" dt="2024-12-21T22:57:54.888" v="577" actId="20577"/>
          <ac:spMkLst>
            <pc:docMk/>
            <pc:sldMk cId="1002264300" sldId="274"/>
            <ac:spMk id="3" creationId="{2958E0C9-902B-6F8E-7E18-273D812A66E9}"/>
          </ac:spMkLst>
        </pc:spChg>
      </pc:sldChg>
      <pc:sldChg chg="modSp add mod">
        <pc:chgData name="Kristopher Wilson" userId="d9235ecf0b42df88" providerId="LiveId" clId="{5020D20C-3E53-41A5-994E-EEB677E292C3}" dt="2024-12-21T22:58:49.104" v="647" actId="20577"/>
        <pc:sldMkLst>
          <pc:docMk/>
          <pc:sldMk cId="66861886" sldId="275"/>
        </pc:sldMkLst>
        <pc:spChg chg="mod">
          <ac:chgData name="Kristopher Wilson" userId="d9235ecf0b42df88" providerId="LiveId" clId="{5020D20C-3E53-41A5-994E-EEB677E292C3}" dt="2024-12-21T22:58:49.104" v="647" actId="20577"/>
          <ac:spMkLst>
            <pc:docMk/>
            <pc:sldMk cId="66861886" sldId="275"/>
            <ac:spMk id="3" creationId="{40291309-253B-06E6-948E-23D5D095F05B}"/>
          </ac:spMkLst>
        </pc:spChg>
      </pc:sldChg>
      <pc:sldChg chg="modSp add mod">
        <pc:chgData name="Kristopher Wilson" userId="d9235ecf0b42df88" providerId="LiveId" clId="{5020D20C-3E53-41A5-994E-EEB677E292C3}" dt="2024-12-21T23:01:12.609" v="856" actId="404"/>
        <pc:sldMkLst>
          <pc:docMk/>
          <pc:sldMk cId="3667430688" sldId="276"/>
        </pc:sldMkLst>
        <pc:spChg chg="mod">
          <ac:chgData name="Kristopher Wilson" userId="d9235ecf0b42df88" providerId="LiveId" clId="{5020D20C-3E53-41A5-994E-EEB677E292C3}" dt="2024-12-21T23:01:12.609" v="856" actId="404"/>
          <ac:spMkLst>
            <pc:docMk/>
            <pc:sldMk cId="3667430688" sldId="276"/>
            <ac:spMk id="3" creationId="{5BBE3141-9D58-5F98-5440-0F4C6AE6D331}"/>
          </ac:spMkLst>
        </pc:spChg>
      </pc:sldChg>
      <pc:sldChg chg="modSp add mod">
        <pc:chgData name="Kristopher Wilson" userId="d9235ecf0b42df88" providerId="LiveId" clId="{5020D20C-3E53-41A5-994E-EEB677E292C3}" dt="2024-12-21T23:15:57.387" v="2028" actId="20577"/>
        <pc:sldMkLst>
          <pc:docMk/>
          <pc:sldMk cId="2102535329" sldId="277"/>
        </pc:sldMkLst>
        <pc:spChg chg="mod">
          <ac:chgData name="Kristopher Wilson" userId="d9235ecf0b42df88" providerId="LiveId" clId="{5020D20C-3E53-41A5-994E-EEB677E292C3}" dt="2024-12-21T23:15:57.387" v="2028" actId="20577"/>
          <ac:spMkLst>
            <pc:docMk/>
            <pc:sldMk cId="2102535329" sldId="277"/>
            <ac:spMk id="3" creationId="{6A92E7D9-CF53-24D7-9F45-60F14EA4BD64}"/>
          </ac:spMkLst>
        </pc:spChg>
      </pc:sldChg>
      <pc:sldChg chg="modSp add mod">
        <pc:chgData name="Kristopher Wilson" userId="d9235ecf0b42df88" providerId="LiveId" clId="{5020D20C-3E53-41A5-994E-EEB677E292C3}" dt="2024-12-21T23:16:12.959" v="2030" actId="20577"/>
        <pc:sldMkLst>
          <pc:docMk/>
          <pc:sldMk cId="2444421147" sldId="278"/>
        </pc:sldMkLst>
        <pc:spChg chg="mod">
          <ac:chgData name="Kristopher Wilson" userId="d9235ecf0b42df88" providerId="LiveId" clId="{5020D20C-3E53-41A5-994E-EEB677E292C3}" dt="2024-12-21T23:16:12.959" v="2030" actId="20577"/>
          <ac:spMkLst>
            <pc:docMk/>
            <pc:sldMk cId="2444421147" sldId="278"/>
            <ac:spMk id="3" creationId="{47BDF7FC-9A02-32AC-07E7-3DC6D627CC21}"/>
          </ac:spMkLst>
        </pc:spChg>
      </pc:sldChg>
      <pc:sldChg chg="modSp add mod">
        <pc:chgData name="Kristopher Wilson" userId="d9235ecf0b42df88" providerId="LiveId" clId="{5020D20C-3E53-41A5-994E-EEB677E292C3}" dt="2024-12-21T23:06:31.184" v="1590" actId="20577"/>
        <pc:sldMkLst>
          <pc:docMk/>
          <pc:sldMk cId="1990716763" sldId="279"/>
        </pc:sldMkLst>
        <pc:spChg chg="mod">
          <ac:chgData name="Kristopher Wilson" userId="d9235ecf0b42df88" providerId="LiveId" clId="{5020D20C-3E53-41A5-994E-EEB677E292C3}" dt="2024-12-21T23:06:31.184" v="1590" actId="20577"/>
          <ac:spMkLst>
            <pc:docMk/>
            <pc:sldMk cId="1990716763" sldId="279"/>
            <ac:spMk id="3" creationId="{613467C0-27B3-5984-4002-85B061A2C1A6}"/>
          </ac:spMkLst>
        </pc:spChg>
      </pc:sldChg>
      <pc:sldChg chg="new del">
        <pc:chgData name="Kristopher Wilson" userId="d9235ecf0b42df88" providerId="LiveId" clId="{5020D20C-3E53-41A5-994E-EEB677E292C3}" dt="2024-12-21T23:05:01.465" v="1306" actId="680"/>
        <pc:sldMkLst>
          <pc:docMk/>
          <pc:sldMk cId="2978997650" sldId="279"/>
        </pc:sldMkLst>
      </pc:sldChg>
      <pc:sldChg chg="modSp add mod">
        <pc:chgData name="Kristopher Wilson" userId="d9235ecf0b42df88" providerId="LiveId" clId="{5020D20C-3E53-41A5-994E-EEB677E292C3}" dt="2024-12-21T23:06:58.033" v="1680" actId="20577"/>
        <pc:sldMkLst>
          <pc:docMk/>
          <pc:sldMk cId="1993618158" sldId="280"/>
        </pc:sldMkLst>
        <pc:spChg chg="mod">
          <ac:chgData name="Kristopher Wilson" userId="d9235ecf0b42df88" providerId="LiveId" clId="{5020D20C-3E53-41A5-994E-EEB677E292C3}" dt="2024-12-21T23:06:58.033" v="1680" actId="20577"/>
          <ac:spMkLst>
            <pc:docMk/>
            <pc:sldMk cId="1993618158" sldId="280"/>
            <ac:spMk id="3" creationId="{BA6F9EA2-1518-65CD-27D0-A6AB492EB460}"/>
          </ac:spMkLst>
        </pc:spChg>
      </pc:sldChg>
      <pc:sldChg chg="modSp add del mod">
        <pc:chgData name="Kristopher Wilson" userId="d9235ecf0b42df88" providerId="LiveId" clId="{5020D20C-3E53-41A5-994E-EEB677E292C3}" dt="2024-12-21T23:07:56.624" v="1729" actId="47"/>
        <pc:sldMkLst>
          <pc:docMk/>
          <pc:sldMk cId="340047718" sldId="281"/>
        </pc:sldMkLst>
      </pc:sldChg>
      <pc:sldChg chg="modSp add mod">
        <pc:chgData name="Kristopher Wilson" userId="d9235ecf0b42df88" providerId="LiveId" clId="{5020D20C-3E53-41A5-994E-EEB677E292C3}" dt="2024-12-21T23:11:12.225" v="1946" actId="20577"/>
        <pc:sldMkLst>
          <pc:docMk/>
          <pc:sldMk cId="436788954" sldId="281"/>
        </pc:sldMkLst>
        <pc:spChg chg="mod">
          <ac:chgData name="Kristopher Wilson" userId="d9235ecf0b42df88" providerId="LiveId" clId="{5020D20C-3E53-41A5-994E-EEB677E292C3}" dt="2024-12-21T23:11:12.225" v="1946" actId="20577"/>
          <ac:spMkLst>
            <pc:docMk/>
            <pc:sldMk cId="436788954" sldId="281"/>
            <ac:spMk id="3" creationId="{73A713BE-9FA8-2CF5-8847-59CF4472C948}"/>
          </ac:spMkLst>
        </pc:spChg>
      </pc:sldChg>
      <pc:sldChg chg="modSp add mod ord">
        <pc:chgData name="Kristopher Wilson" userId="d9235ecf0b42df88" providerId="LiveId" clId="{5020D20C-3E53-41A5-994E-EEB677E292C3}" dt="2024-12-21T23:10:57.891" v="1942" actId="5793"/>
        <pc:sldMkLst>
          <pc:docMk/>
          <pc:sldMk cId="4123815107" sldId="282"/>
        </pc:sldMkLst>
        <pc:spChg chg="mod">
          <ac:chgData name="Kristopher Wilson" userId="d9235ecf0b42df88" providerId="LiveId" clId="{5020D20C-3E53-41A5-994E-EEB677E292C3}" dt="2024-12-21T23:10:57.891" v="1942" actId="5793"/>
          <ac:spMkLst>
            <pc:docMk/>
            <pc:sldMk cId="4123815107" sldId="282"/>
            <ac:spMk id="3" creationId="{7EF3D849-1B82-A698-76BD-09DAAF5333EF}"/>
          </ac:spMkLst>
        </pc:spChg>
      </pc:sldChg>
      <pc:sldChg chg="add">
        <pc:chgData name="Kristopher Wilson" userId="d9235ecf0b42df88" providerId="LiveId" clId="{5020D20C-3E53-41A5-994E-EEB677E292C3}" dt="2024-12-21T23:11:08.197" v="1943" actId="2890"/>
        <pc:sldMkLst>
          <pc:docMk/>
          <pc:sldMk cId="2616050693" sldId="283"/>
        </pc:sldMkLst>
      </pc:sldChg>
      <pc:sldChg chg="modSp add mod">
        <pc:chgData name="Kristopher Wilson" userId="d9235ecf0b42df88" providerId="LiveId" clId="{5020D20C-3E53-41A5-994E-EEB677E292C3}" dt="2024-12-21T23:58:53.531" v="3812" actId="114"/>
        <pc:sldMkLst>
          <pc:docMk/>
          <pc:sldMk cId="3366460609" sldId="284"/>
        </pc:sldMkLst>
        <pc:spChg chg="mod">
          <ac:chgData name="Kristopher Wilson" userId="d9235ecf0b42df88" providerId="LiveId" clId="{5020D20C-3E53-41A5-994E-EEB677E292C3}" dt="2024-12-21T23:58:53.531" v="3812" actId="114"/>
          <ac:spMkLst>
            <pc:docMk/>
            <pc:sldMk cId="3366460609" sldId="284"/>
            <ac:spMk id="3" creationId="{D9021F52-9C1F-303F-41EC-6EEC9A0F2CD6}"/>
          </ac:spMkLst>
        </pc:spChg>
      </pc:sldChg>
      <pc:sldChg chg="modSp add mod ord">
        <pc:chgData name="Kristopher Wilson" userId="d9235ecf0b42df88" providerId="LiveId" clId="{5020D20C-3E53-41A5-994E-EEB677E292C3}" dt="2024-12-21T23:13:27.704" v="1990" actId="20577"/>
        <pc:sldMkLst>
          <pc:docMk/>
          <pc:sldMk cId="816926912" sldId="285"/>
        </pc:sldMkLst>
        <pc:spChg chg="mod">
          <ac:chgData name="Kristopher Wilson" userId="d9235ecf0b42df88" providerId="LiveId" clId="{5020D20C-3E53-41A5-994E-EEB677E292C3}" dt="2024-12-21T23:13:27.704" v="1990" actId="20577"/>
          <ac:spMkLst>
            <pc:docMk/>
            <pc:sldMk cId="816926912" sldId="285"/>
            <ac:spMk id="3" creationId="{6EB5D472-A563-2965-EA6F-FA806AE627D5}"/>
          </ac:spMkLst>
        </pc:spChg>
      </pc:sldChg>
      <pc:sldChg chg="modSp add mod">
        <pc:chgData name="Kristopher Wilson" userId="d9235ecf0b42df88" providerId="LiveId" clId="{5020D20C-3E53-41A5-994E-EEB677E292C3}" dt="2024-12-23T03:26:55.980" v="3836" actId="20577"/>
        <pc:sldMkLst>
          <pc:docMk/>
          <pc:sldMk cId="1181845431" sldId="286"/>
        </pc:sldMkLst>
        <pc:spChg chg="mod">
          <ac:chgData name="Kristopher Wilson" userId="d9235ecf0b42df88" providerId="LiveId" clId="{5020D20C-3E53-41A5-994E-EEB677E292C3}" dt="2024-12-21T23:57:58.913" v="3799" actId="20577"/>
          <ac:spMkLst>
            <pc:docMk/>
            <pc:sldMk cId="1181845431" sldId="286"/>
            <ac:spMk id="2" creationId="{D5374FD7-6CC8-C110-7BD6-A03715FFD922}"/>
          </ac:spMkLst>
        </pc:spChg>
        <pc:spChg chg="mod">
          <ac:chgData name="Kristopher Wilson" userId="d9235ecf0b42df88" providerId="LiveId" clId="{5020D20C-3E53-41A5-994E-EEB677E292C3}" dt="2024-12-23T03:26:55.980" v="3836" actId="20577"/>
          <ac:spMkLst>
            <pc:docMk/>
            <pc:sldMk cId="1181845431" sldId="286"/>
            <ac:spMk id="3" creationId="{93AF2E06-ADFD-4C07-8F40-4DCD6E537236}"/>
          </ac:spMkLst>
        </pc:spChg>
      </pc:sldChg>
      <pc:sldChg chg="add">
        <pc:chgData name="Kristopher Wilson" userId="d9235ecf0b42df88" providerId="LiveId" clId="{5020D20C-3E53-41A5-994E-EEB677E292C3}" dt="2024-12-21T23:13:54.098" v="1995" actId="2890"/>
        <pc:sldMkLst>
          <pc:docMk/>
          <pc:sldMk cId="1622771399" sldId="287"/>
        </pc:sldMkLst>
      </pc:sldChg>
      <pc:sldChg chg="modSp add mod modNotesTx">
        <pc:chgData name="Kristopher Wilson" userId="d9235ecf0b42df88" providerId="LiveId" clId="{5020D20C-3E53-41A5-994E-EEB677E292C3}" dt="2024-12-23T03:27:14.476" v="3872" actId="20577"/>
        <pc:sldMkLst>
          <pc:docMk/>
          <pc:sldMk cId="2316342644" sldId="288"/>
        </pc:sldMkLst>
        <pc:spChg chg="mod">
          <ac:chgData name="Kristopher Wilson" userId="d9235ecf0b42df88" providerId="LiveId" clId="{5020D20C-3E53-41A5-994E-EEB677E292C3}" dt="2024-12-21T23:57:39.629" v="3797" actId="20577"/>
          <ac:spMkLst>
            <pc:docMk/>
            <pc:sldMk cId="2316342644" sldId="288"/>
            <ac:spMk id="2" creationId="{BE001372-1801-9186-75CF-F546FBAB0508}"/>
          </ac:spMkLst>
        </pc:spChg>
        <pc:spChg chg="mod">
          <ac:chgData name="Kristopher Wilson" userId="d9235ecf0b42df88" providerId="LiveId" clId="{5020D20C-3E53-41A5-994E-EEB677E292C3}" dt="2024-12-21T23:26:19.788" v="2718" actId="20577"/>
          <ac:spMkLst>
            <pc:docMk/>
            <pc:sldMk cId="2316342644" sldId="288"/>
            <ac:spMk id="3" creationId="{EBBFE19F-C6A0-F400-8CA5-6C900F885502}"/>
          </ac:spMkLst>
        </pc:spChg>
      </pc:sldChg>
      <pc:sldChg chg="modSp add mod modNotesTx">
        <pc:chgData name="Kristopher Wilson" userId="d9235ecf0b42df88" providerId="LiveId" clId="{5020D20C-3E53-41A5-994E-EEB677E292C3}" dt="2024-12-23T03:27:19.915" v="3893" actId="20577"/>
        <pc:sldMkLst>
          <pc:docMk/>
          <pc:sldMk cId="4035132302" sldId="289"/>
        </pc:sldMkLst>
        <pc:spChg chg="mod">
          <ac:chgData name="Kristopher Wilson" userId="d9235ecf0b42df88" providerId="LiveId" clId="{5020D20C-3E53-41A5-994E-EEB677E292C3}" dt="2024-12-21T23:57:32.766" v="3795" actId="20577"/>
          <ac:spMkLst>
            <pc:docMk/>
            <pc:sldMk cId="4035132302" sldId="289"/>
            <ac:spMk id="2" creationId="{958AC994-EEE8-A262-BBB1-C19E23CBB2ED}"/>
          </ac:spMkLst>
        </pc:spChg>
        <pc:spChg chg="mod">
          <ac:chgData name="Kristopher Wilson" userId="d9235ecf0b42df88" providerId="LiveId" clId="{5020D20C-3E53-41A5-994E-EEB677E292C3}" dt="2024-12-21T23:26:08.972" v="2717" actId="20577"/>
          <ac:spMkLst>
            <pc:docMk/>
            <pc:sldMk cId="4035132302" sldId="289"/>
            <ac:spMk id="3" creationId="{21A82464-6E08-6B12-BA78-3D3C5F2CAD45}"/>
          </ac:spMkLst>
        </pc:spChg>
      </pc:sldChg>
      <pc:sldChg chg="modSp add mod ord">
        <pc:chgData name="Kristopher Wilson" userId="d9235ecf0b42df88" providerId="LiveId" clId="{5020D20C-3E53-41A5-994E-EEB677E292C3}" dt="2024-12-21T23:26:04.862" v="2716" actId="20577"/>
        <pc:sldMkLst>
          <pc:docMk/>
          <pc:sldMk cId="3876551106" sldId="290"/>
        </pc:sldMkLst>
        <pc:spChg chg="mod">
          <ac:chgData name="Kristopher Wilson" userId="d9235ecf0b42df88" providerId="LiveId" clId="{5020D20C-3E53-41A5-994E-EEB677E292C3}" dt="2024-12-21T23:20:58.048" v="2234" actId="20577"/>
          <ac:spMkLst>
            <pc:docMk/>
            <pc:sldMk cId="3876551106" sldId="290"/>
            <ac:spMk id="2" creationId="{E9CE96A9-1994-73B7-0F92-6984EAC4BCF6}"/>
          </ac:spMkLst>
        </pc:spChg>
        <pc:spChg chg="mod">
          <ac:chgData name="Kristopher Wilson" userId="d9235ecf0b42df88" providerId="LiveId" clId="{5020D20C-3E53-41A5-994E-EEB677E292C3}" dt="2024-12-21T23:26:04.862" v="2716" actId="20577"/>
          <ac:spMkLst>
            <pc:docMk/>
            <pc:sldMk cId="3876551106" sldId="290"/>
            <ac:spMk id="3" creationId="{3CBF228F-9F61-814B-E3C3-D78C613F5357}"/>
          </ac:spMkLst>
        </pc:spChg>
      </pc:sldChg>
      <pc:sldChg chg="modSp add mod">
        <pc:chgData name="Kristopher Wilson" userId="d9235ecf0b42df88" providerId="LiveId" clId="{5020D20C-3E53-41A5-994E-EEB677E292C3}" dt="2024-12-21T23:57:15.114" v="3793" actId="20577"/>
        <pc:sldMkLst>
          <pc:docMk/>
          <pc:sldMk cId="1522484694" sldId="291"/>
        </pc:sldMkLst>
        <pc:spChg chg="mod">
          <ac:chgData name="Kristopher Wilson" userId="d9235ecf0b42df88" providerId="LiveId" clId="{5020D20C-3E53-41A5-994E-EEB677E292C3}" dt="2024-12-21T23:57:15.114" v="3793" actId="20577"/>
          <ac:spMkLst>
            <pc:docMk/>
            <pc:sldMk cId="1522484694" sldId="291"/>
            <ac:spMk id="3" creationId="{DD8330C7-6A76-082A-46C5-E08846F7EBB3}"/>
          </ac:spMkLst>
        </pc:spChg>
      </pc:sldChg>
      <pc:sldChg chg="modSp add mod ord">
        <pc:chgData name="Kristopher Wilson" userId="d9235ecf0b42df88" providerId="LiveId" clId="{5020D20C-3E53-41A5-994E-EEB677E292C3}" dt="2024-12-21T23:56:55.483" v="3787" actId="5793"/>
        <pc:sldMkLst>
          <pc:docMk/>
          <pc:sldMk cId="679513996" sldId="292"/>
        </pc:sldMkLst>
        <pc:spChg chg="mod">
          <ac:chgData name="Kristopher Wilson" userId="d9235ecf0b42df88" providerId="LiveId" clId="{5020D20C-3E53-41A5-994E-EEB677E292C3}" dt="2024-12-21T23:23:35.672" v="2568" actId="20577"/>
          <ac:spMkLst>
            <pc:docMk/>
            <pc:sldMk cId="679513996" sldId="292"/>
            <ac:spMk id="2" creationId="{92ED6A62-1296-4DCC-57D9-C77D39464D37}"/>
          </ac:spMkLst>
        </pc:spChg>
        <pc:spChg chg="mod">
          <ac:chgData name="Kristopher Wilson" userId="d9235ecf0b42df88" providerId="LiveId" clId="{5020D20C-3E53-41A5-994E-EEB677E292C3}" dt="2024-12-21T23:56:55.483" v="3787" actId="5793"/>
          <ac:spMkLst>
            <pc:docMk/>
            <pc:sldMk cId="679513996" sldId="292"/>
            <ac:spMk id="3" creationId="{023A0E05-6FBC-4443-565F-33A3329CA493}"/>
          </ac:spMkLst>
        </pc:spChg>
      </pc:sldChg>
      <pc:sldChg chg="modSp add mod">
        <pc:chgData name="Kristopher Wilson" userId="d9235ecf0b42df88" providerId="LiveId" clId="{5020D20C-3E53-41A5-994E-EEB677E292C3}" dt="2024-12-21T23:24:59.535" v="2670" actId="20577"/>
        <pc:sldMkLst>
          <pc:docMk/>
          <pc:sldMk cId="3963218690" sldId="293"/>
        </pc:sldMkLst>
        <pc:spChg chg="mod">
          <ac:chgData name="Kristopher Wilson" userId="d9235ecf0b42df88" providerId="LiveId" clId="{5020D20C-3E53-41A5-994E-EEB677E292C3}" dt="2024-12-21T23:24:59.535" v="2670" actId="20577"/>
          <ac:spMkLst>
            <pc:docMk/>
            <pc:sldMk cId="3963218690" sldId="293"/>
            <ac:spMk id="3" creationId="{EAE189EC-84A1-2029-578E-4FCF6AEED87E}"/>
          </ac:spMkLst>
        </pc:spChg>
      </pc:sldChg>
      <pc:sldChg chg="modSp add mod">
        <pc:chgData name="Kristopher Wilson" userId="d9235ecf0b42df88" providerId="LiveId" clId="{5020D20C-3E53-41A5-994E-EEB677E292C3}" dt="2024-12-21T23:25:39.439" v="2712" actId="20577"/>
        <pc:sldMkLst>
          <pc:docMk/>
          <pc:sldMk cId="1981443278" sldId="294"/>
        </pc:sldMkLst>
        <pc:spChg chg="mod">
          <ac:chgData name="Kristopher Wilson" userId="d9235ecf0b42df88" providerId="LiveId" clId="{5020D20C-3E53-41A5-994E-EEB677E292C3}" dt="2024-12-21T23:25:39.439" v="2712" actId="20577"/>
          <ac:spMkLst>
            <pc:docMk/>
            <pc:sldMk cId="1981443278" sldId="294"/>
            <ac:spMk id="3" creationId="{52BBF0D7-D747-33C7-3697-F377FD56280A}"/>
          </ac:spMkLst>
        </pc:spChg>
      </pc:sldChg>
      <pc:sldChg chg="modSp add mod ord">
        <pc:chgData name="Kristopher Wilson" userId="d9235ecf0b42df88" providerId="LiveId" clId="{5020D20C-3E53-41A5-994E-EEB677E292C3}" dt="2024-12-21T23:25:34.475" v="2711" actId="20577"/>
        <pc:sldMkLst>
          <pc:docMk/>
          <pc:sldMk cId="989147322" sldId="295"/>
        </pc:sldMkLst>
        <pc:spChg chg="mod">
          <ac:chgData name="Kristopher Wilson" userId="d9235ecf0b42df88" providerId="LiveId" clId="{5020D20C-3E53-41A5-994E-EEB677E292C3}" dt="2024-12-21T23:25:34.475" v="2711" actId="20577"/>
          <ac:spMkLst>
            <pc:docMk/>
            <pc:sldMk cId="989147322" sldId="295"/>
            <ac:spMk id="3" creationId="{771251A6-AFD0-5919-3B31-4E56B1A8F942}"/>
          </ac:spMkLst>
        </pc:spChg>
      </pc:sldChg>
      <pc:sldChg chg="modSp add mod">
        <pc:chgData name="Kristopher Wilson" userId="d9235ecf0b42df88" providerId="LiveId" clId="{5020D20C-3E53-41A5-994E-EEB677E292C3}" dt="2024-12-21T23:31:00.789" v="2928" actId="20577"/>
        <pc:sldMkLst>
          <pc:docMk/>
          <pc:sldMk cId="2923286288" sldId="296"/>
        </pc:sldMkLst>
        <pc:spChg chg="mod">
          <ac:chgData name="Kristopher Wilson" userId="d9235ecf0b42df88" providerId="LiveId" clId="{5020D20C-3E53-41A5-994E-EEB677E292C3}" dt="2024-12-21T23:31:00.789" v="2928" actId="20577"/>
          <ac:spMkLst>
            <pc:docMk/>
            <pc:sldMk cId="2923286288" sldId="296"/>
            <ac:spMk id="3" creationId="{C0F6C96A-BFA1-F095-DFDF-9CDE256DB5FD}"/>
          </ac:spMkLst>
        </pc:spChg>
      </pc:sldChg>
      <pc:sldChg chg="modSp add mod">
        <pc:chgData name="Kristopher Wilson" userId="d9235ecf0b42df88" providerId="LiveId" clId="{5020D20C-3E53-41A5-994E-EEB677E292C3}" dt="2024-12-21T23:30:58.500" v="2927" actId="20577"/>
        <pc:sldMkLst>
          <pc:docMk/>
          <pc:sldMk cId="1769890543" sldId="297"/>
        </pc:sldMkLst>
        <pc:spChg chg="mod">
          <ac:chgData name="Kristopher Wilson" userId="d9235ecf0b42df88" providerId="LiveId" clId="{5020D20C-3E53-41A5-994E-EEB677E292C3}" dt="2024-12-21T23:30:58.500" v="2927" actId="20577"/>
          <ac:spMkLst>
            <pc:docMk/>
            <pc:sldMk cId="1769890543" sldId="297"/>
            <ac:spMk id="3" creationId="{0CB7BAD6-F500-19EB-08E6-15C5364A1CEB}"/>
          </ac:spMkLst>
        </pc:spChg>
      </pc:sldChg>
      <pc:sldChg chg="modSp add mod">
        <pc:chgData name="Kristopher Wilson" userId="d9235ecf0b42df88" providerId="LiveId" clId="{5020D20C-3E53-41A5-994E-EEB677E292C3}" dt="2024-12-21T23:36:19.314" v="3438" actId="20577"/>
        <pc:sldMkLst>
          <pc:docMk/>
          <pc:sldMk cId="3648429014" sldId="298"/>
        </pc:sldMkLst>
        <pc:spChg chg="mod">
          <ac:chgData name="Kristopher Wilson" userId="d9235ecf0b42df88" providerId="LiveId" clId="{5020D20C-3E53-41A5-994E-EEB677E292C3}" dt="2024-12-21T23:36:19.314" v="3438" actId="20577"/>
          <ac:spMkLst>
            <pc:docMk/>
            <pc:sldMk cId="3648429014" sldId="298"/>
            <ac:spMk id="3" creationId="{5607464F-D99F-CA71-2B04-F5541CB75838}"/>
          </ac:spMkLst>
        </pc:spChg>
      </pc:sldChg>
      <pc:sldChg chg="modSp add mod">
        <pc:chgData name="Kristopher Wilson" userId="d9235ecf0b42df88" providerId="LiveId" clId="{5020D20C-3E53-41A5-994E-EEB677E292C3}" dt="2024-12-21T23:36:47.658" v="3446" actId="20577"/>
        <pc:sldMkLst>
          <pc:docMk/>
          <pc:sldMk cId="2225648882" sldId="299"/>
        </pc:sldMkLst>
        <pc:spChg chg="mod">
          <ac:chgData name="Kristopher Wilson" userId="d9235ecf0b42df88" providerId="LiveId" clId="{5020D20C-3E53-41A5-994E-EEB677E292C3}" dt="2024-12-21T23:36:47.658" v="3446" actId="20577"/>
          <ac:spMkLst>
            <pc:docMk/>
            <pc:sldMk cId="2225648882" sldId="299"/>
            <ac:spMk id="3" creationId="{3A9F9BC1-72F6-1898-BB60-DEA0E33BBB51}"/>
          </ac:spMkLst>
        </pc:spChg>
      </pc:sldChg>
      <pc:sldChg chg="add del">
        <pc:chgData name="Kristopher Wilson" userId="d9235ecf0b42df88" providerId="LiveId" clId="{5020D20C-3E53-41A5-994E-EEB677E292C3}" dt="2024-12-21T23:36:36.250" v="3441" actId="2890"/>
        <pc:sldMkLst>
          <pc:docMk/>
          <pc:sldMk cId="2764151307" sldId="300"/>
        </pc:sldMkLst>
      </pc:sldChg>
      <pc:sldChg chg="add">
        <pc:chgData name="Kristopher Wilson" userId="d9235ecf0b42df88" providerId="LiveId" clId="{5020D20C-3E53-41A5-994E-EEB677E292C3}" dt="2024-12-21T23:36:40.031" v="3443" actId="2890"/>
        <pc:sldMkLst>
          <pc:docMk/>
          <pc:sldMk cId="2928614879" sldId="300"/>
        </pc:sldMkLst>
      </pc:sldChg>
      <pc:sldChg chg="modSp add mod">
        <pc:chgData name="Kristopher Wilson" userId="d9235ecf0b42df88" providerId="LiveId" clId="{5020D20C-3E53-41A5-994E-EEB677E292C3}" dt="2024-12-21T23:37:08.872" v="3450" actId="20577"/>
        <pc:sldMkLst>
          <pc:docMk/>
          <pc:sldMk cId="3435593851" sldId="301"/>
        </pc:sldMkLst>
        <pc:spChg chg="mod">
          <ac:chgData name="Kristopher Wilson" userId="d9235ecf0b42df88" providerId="LiveId" clId="{5020D20C-3E53-41A5-994E-EEB677E292C3}" dt="2024-12-21T23:37:08.872" v="3450" actId="20577"/>
          <ac:spMkLst>
            <pc:docMk/>
            <pc:sldMk cId="3435593851" sldId="301"/>
            <ac:spMk id="3" creationId="{53841077-11AB-28CC-62F1-DCBE0ECF418C}"/>
          </ac:spMkLst>
        </pc:spChg>
      </pc:sldChg>
      <pc:sldChg chg="modSp add mod">
        <pc:chgData name="Kristopher Wilson" userId="d9235ecf0b42df88" providerId="LiveId" clId="{5020D20C-3E53-41A5-994E-EEB677E292C3}" dt="2024-12-21T23:37:13.945" v="3451" actId="20577"/>
        <pc:sldMkLst>
          <pc:docMk/>
          <pc:sldMk cId="3218717936" sldId="302"/>
        </pc:sldMkLst>
        <pc:spChg chg="mod">
          <ac:chgData name="Kristopher Wilson" userId="d9235ecf0b42df88" providerId="LiveId" clId="{5020D20C-3E53-41A5-994E-EEB677E292C3}" dt="2024-12-21T23:37:13.945" v="3451" actId="20577"/>
          <ac:spMkLst>
            <pc:docMk/>
            <pc:sldMk cId="3218717936" sldId="302"/>
            <ac:spMk id="3" creationId="{2787EFD5-5E56-C652-2B4E-0F18513D25C7}"/>
          </ac:spMkLst>
        </pc:spChg>
      </pc:sldChg>
      <pc:sldChg chg="modSp add mod">
        <pc:chgData name="Kristopher Wilson" userId="d9235ecf0b42df88" providerId="LiveId" clId="{5020D20C-3E53-41A5-994E-EEB677E292C3}" dt="2024-12-21T23:37:57.102" v="3477" actId="20577"/>
        <pc:sldMkLst>
          <pc:docMk/>
          <pc:sldMk cId="2223618688" sldId="303"/>
        </pc:sldMkLst>
        <pc:spChg chg="mod">
          <ac:chgData name="Kristopher Wilson" userId="d9235ecf0b42df88" providerId="LiveId" clId="{5020D20C-3E53-41A5-994E-EEB677E292C3}" dt="2024-12-21T23:37:57.102" v="3477" actId="20577"/>
          <ac:spMkLst>
            <pc:docMk/>
            <pc:sldMk cId="2223618688" sldId="303"/>
            <ac:spMk id="3" creationId="{9EAE9B8E-40EF-C579-6C9E-CB719339BCEB}"/>
          </ac:spMkLst>
        </pc:spChg>
      </pc:sldChg>
      <pc:sldChg chg="modSp add mod">
        <pc:chgData name="Kristopher Wilson" userId="d9235ecf0b42df88" providerId="LiveId" clId="{5020D20C-3E53-41A5-994E-EEB677E292C3}" dt="2024-12-21T23:39:04.410" v="3556" actId="20577"/>
        <pc:sldMkLst>
          <pc:docMk/>
          <pc:sldMk cId="3954241241" sldId="304"/>
        </pc:sldMkLst>
        <pc:spChg chg="mod">
          <ac:chgData name="Kristopher Wilson" userId="d9235ecf0b42df88" providerId="LiveId" clId="{5020D20C-3E53-41A5-994E-EEB677E292C3}" dt="2024-12-21T23:39:04.410" v="3556" actId="20577"/>
          <ac:spMkLst>
            <pc:docMk/>
            <pc:sldMk cId="3954241241" sldId="304"/>
            <ac:spMk id="3" creationId="{D848CF1E-C5C3-A76F-589E-24CE25E68DB9}"/>
          </ac:spMkLst>
        </pc:spChg>
      </pc:sldChg>
      <pc:sldChg chg="modSp add mod">
        <pc:chgData name="Kristopher Wilson" userId="d9235ecf0b42df88" providerId="LiveId" clId="{5020D20C-3E53-41A5-994E-EEB677E292C3}" dt="2024-12-21T23:56:25.473" v="3782" actId="403"/>
        <pc:sldMkLst>
          <pc:docMk/>
          <pc:sldMk cId="3601568719" sldId="305"/>
        </pc:sldMkLst>
        <pc:spChg chg="mod">
          <ac:chgData name="Kristopher Wilson" userId="d9235ecf0b42df88" providerId="LiveId" clId="{5020D20C-3E53-41A5-994E-EEB677E292C3}" dt="2024-12-21T23:56:25.473" v="3782" actId="403"/>
          <ac:spMkLst>
            <pc:docMk/>
            <pc:sldMk cId="3601568719" sldId="305"/>
            <ac:spMk id="3" creationId="{9FE113F8-D5B9-6CA9-70F1-255627482CF5}"/>
          </ac:spMkLst>
        </pc:spChg>
      </pc:sldChg>
      <pc:sldChg chg="modSp add mod">
        <pc:chgData name="Kristopher Wilson" userId="d9235ecf0b42df88" providerId="LiveId" clId="{5020D20C-3E53-41A5-994E-EEB677E292C3}" dt="2024-12-21T23:40:19.295" v="3676" actId="20577"/>
        <pc:sldMkLst>
          <pc:docMk/>
          <pc:sldMk cId="3778556512" sldId="306"/>
        </pc:sldMkLst>
        <pc:spChg chg="mod">
          <ac:chgData name="Kristopher Wilson" userId="d9235ecf0b42df88" providerId="LiveId" clId="{5020D20C-3E53-41A5-994E-EEB677E292C3}" dt="2024-12-21T23:40:19.295" v="3676" actId="20577"/>
          <ac:spMkLst>
            <pc:docMk/>
            <pc:sldMk cId="3778556512" sldId="306"/>
            <ac:spMk id="3" creationId="{F851DE0E-7FBB-5088-45A4-C88B2C951827}"/>
          </ac:spMkLst>
        </pc:spChg>
      </pc:sldChg>
      <pc:sldChg chg="modSp add mod">
        <pc:chgData name="Kristopher Wilson" userId="d9235ecf0b42df88" providerId="LiveId" clId="{5020D20C-3E53-41A5-994E-EEB677E292C3}" dt="2024-12-21T23:40:56.442" v="3730" actId="20577"/>
        <pc:sldMkLst>
          <pc:docMk/>
          <pc:sldMk cId="4075359980" sldId="307"/>
        </pc:sldMkLst>
        <pc:spChg chg="mod">
          <ac:chgData name="Kristopher Wilson" userId="d9235ecf0b42df88" providerId="LiveId" clId="{5020D20C-3E53-41A5-994E-EEB677E292C3}" dt="2024-12-21T23:40:56.442" v="3730" actId="20577"/>
          <ac:spMkLst>
            <pc:docMk/>
            <pc:sldMk cId="4075359980" sldId="307"/>
            <ac:spMk id="3" creationId="{67B7C064-0699-D40E-6929-3CD7A30D03BD}"/>
          </ac:spMkLst>
        </pc:spChg>
      </pc:sldChg>
      <pc:sldChg chg="add del">
        <pc:chgData name="Kristopher Wilson" userId="d9235ecf0b42df88" providerId="LiveId" clId="{5020D20C-3E53-41A5-994E-EEB677E292C3}" dt="2024-12-21T23:56:46.376" v="3784" actId="2890"/>
        <pc:sldMkLst>
          <pc:docMk/>
          <pc:sldMk cId="2354068113" sldId="308"/>
        </pc:sldMkLst>
      </pc:sldChg>
      <pc:sldChg chg="add">
        <pc:chgData name="Kristopher Wilson" userId="d9235ecf0b42df88" providerId="LiveId" clId="{5020D20C-3E53-41A5-994E-EEB677E292C3}" dt="2024-12-21T23:56:51.993" v="3785" actId="2890"/>
        <pc:sldMkLst>
          <pc:docMk/>
          <pc:sldMk cId="3620650595" sldId="308"/>
        </pc:sldMkLst>
      </pc:sldChg>
      <pc:sldChg chg="add">
        <pc:chgData name="Kristopher Wilson" userId="d9235ecf0b42df88" providerId="LiveId" clId="{5020D20C-3E53-41A5-994E-EEB677E292C3}" dt="2024-12-21T23:57:09.583" v="3788" actId="2890"/>
        <pc:sldMkLst>
          <pc:docMk/>
          <pc:sldMk cId="1761348202" sldId="309"/>
        </pc:sldMkLst>
      </pc:sldChg>
      <pc:sldChg chg="modSp new mod">
        <pc:chgData name="Kristopher Wilson" userId="d9235ecf0b42df88" providerId="LiveId" clId="{5020D20C-3E53-41A5-994E-EEB677E292C3}" dt="2024-12-23T03:28:27.328" v="3930" actId="20577"/>
        <pc:sldMkLst>
          <pc:docMk/>
          <pc:sldMk cId="567612775" sldId="310"/>
        </pc:sldMkLst>
      </pc:sldChg>
      <pc:sldChg chg="modSp new mod">
        <pc:chgData name="Kristopher Wilson" userId="d9235ecf0b42df88" providerId="LiveId" clId="{5020D20C-3E53-41A5-994E-EEB677E292C3}" dt="2024-12-23T03:28:41.352" v="3968" actId="20577"/>
        <pc:sldMkLst>
          <pc:docMk/>
          <pc:sldMk cId="3490502577" sldId="311"/>
        </pc:sldMkLst>
      </pc:sldChg>
      <pc:sldChg chg="modSp new mod">
        <pc:chgData name="Kristopher Wilson" userId="d9235ecf0b42df88" providerId="LiveId" clId="{5020D20C-3E53-41A5-994E-EEB677E292C3}" dt="2024-12-23T03:29:16.264" v="4044" actId="20577"/>
        <pc:sldMkLst>
          <pc:docMk/>
          <pc:sldMk cId="3238990568" sldId="312"/>
        </pc:sldMkLst>
      </pc:sldChg>
      <pc:sldChg chg="modSp new mod">
        <pc:chgData name="Kristopher Wilson" userId="d9235ecf0b42df88" providerId="LiveId" clId="{5020D20C-3E53-41A5-994E-EEB677E292C3}" dt="2024-12-23T03:29:04.475" v="4005" actId="20577"/>
        <pc:sldMkLst>
          <pc:docMk/>
          <pc:sldMk cId="3753935443" sldId="313"/>
        </pc:sldMkLst>
        <pc:spChg chg="mod">
          <ac:chgData name="Kristopher Wilson" userId="d9235ecf0b42df88" providerId="LiveId" clId="{5020D20C-3E53-41A5-994E-EEB677E292C3}" dt="2024-12-23T03:29:04.475" v="4005" actId="20577"/>
          <ac:spMkLst>
            <pc:docMk/>
            <pc:sldMk cId="3753935443" sldId="313"/>
            <ac:spMk id="3" creationId="{B8EB9AF8-28B0-7343-5437-7F20DA88AF37}"/>
          </ac:spMkLst>
        </pc:spChg>
      </pc:sldChg>
      <pc:sldChg chg="modSp new mod">
        <pc:chgData name="Kristopher Wilson" userId="d9235ecf0b42df88" providerId="LiveId" clId="{5020D20C-3E53-41A5-994E-EEB677E292C3}" dt="2024-12-23T03:29:43.200" v="4085" actId="20577"/>
        <pc:sldMkLst>
          <pc:docMk/>
          <pc:sldMk cId="211685342" sldId="314"/>
        </pc:sldMkLst>
      </pc:sldChg>
      <pc:sldChg chg="modSp new mod">
        <pc:chgData name="Kristopher Wilson" userId="d9235ecf0b42df88" providerId="LiveId" clId="{5020D20C-3E53-41A5-994E-EEB677E292C3}" dt="2024-12-23T03:30:10.302" v="4148" actId="20577"/>
        <pc:sldMkLst>
          <pc:docMk/>
          <pc:sldMk cId="4138635632" sldId="315"/>
        </pc:sldMkLst>
      </pc:sldChg>
      <pc:sldChg chg="modSp new mod">
        <pc:chgData name="Kristopher Wilson" userId="d9235ecf0b42df88" providerId="LiveId" clId="{5020D20C-3E53-41A5-994E-EEB677E292C3}" dt="2024-12-23T03:31:04.827" v="4181" actId="20577"/>
        <pc:sldMkLst>
          <pc:docMk/>
          <pc:sldMk cId="2704533496" sldId="316"/>
        </pc:sldMkLst>
      </pc:sldChg>
      <pc:sldChg chg="modSp new mod">
        <pc:chgData name="Kristopher Wilson" userId="d9235ecf0b42df88" providerId="LiveId" clId="{5020D20C-3E53-41A5-994E-EEB677E292C3}" dt="2024-12-23T03:31:21.370" v="4219" actId="5793"/>
        <pc:sldMkLst>
          <pc:docMk/>
          <pc:sldMk cId="3498946490" sldId="317"/>
        </pc:sldMkLst>
        <pc:spChg chg="mod">
          <ac:chgData name="Kristopher Wilson" userId="d9235ecf0b42df88" providerId="LiveId" clId="{5020D20C-3E53-41A5-994E-EEB677E292C3}" dt="2024-12-23T03:31:19.627" v="4218" actId="20577"/>
          <ac:spMkLst>
            <pc:docMk/>
            <pc:sldMk cId="3498946490" sldId="317"/>
            <ac:spMk id="2" creationId="{FD0D070A-F66E-9B9D-669B-FE0C1060C4C9}"/>
          </ac:spMkLst>
        </pc:spChg>
        <pc:spChg chg="mod">
          <ac:chgData name="Kristopher Wilson" userId="d9235ecf0b42df88" providerId="LiveId" clId="{5020D20C-3E53-41A5-994E-EEB677E292C3}" dt="2024-12-23T03:31:21.370" v="4219" actId="5793"/>
          <ac:spMkLst>
            <pc:docMk/>
            <pc:sldMk cId="3498946490" sldId="317"/>
            <ac:spMk id="3" creationId="{41938072-D7F2-B06E-8E9C-00B455DD474A}"/>
          </ac:spMkLst>
        </pc:spChg>
      </pc:sldChg>
      <pc:sldChg chg="modSp new mod">
        <pc:chgData name="Kristopher Wilson" userId="d9235ecf0b42df88" providerId="LiveId" clId="{5020D20C-3E53-41A5-994E-EEB677E292C3}" dt="2024-12-23T03:31:35.550" v="4263" actId="20577"/>
        <pc:sldMkLst>
          <pc:docMk/>
          <pc:sldMk cId="4236198678" sldId="318"/>
        </pc:sldMkLst>
        <pc:spChg chg="mod">
          <ac:chgData name="Kristopher Wilson" userId="d9235ecf0b42df88" providerId="LiveId" clId="{5020D20C-3E53-41A5-994E-EEB677E292C3}" dt="2024-12-23T03:31:35.550" v="4263" actId="20577"/>
          <ac:spMkLst>
            <pc:docMk/>
            <pc:sldMk cId="4236198678" sldId="318"/>
            <ac:spMk id="2" creationId="{3A4D2D10-DB96-861E-D58F-E16F4048AB6D}"/>
          </ac:spMkLst>
        </pc:spChg>
      </pc:sldChg>
      <pc:sldChg chg="modSp add mod ord">
        <pc:chgData name="Kristopher Wilson" userId="d9235ecf0b42df88" providerId="LiveId" clId="{5020D20C-3E53-41A5-994E-EEB677E292C3}" dt="2024-12-23T03:39:30.600" v="4274" actId="120"/>
        <pc:sldMkLst>
          <pc:docMk/>
          <pc:sldMk cId="2579033125" sldId="319"/>
        </pc:sldMkLst>
        <pc:spChg chg="mod">
          <ac:chgData name="Kristopher Wilson" userId="d9235ecf0b42df88" providerId="LiveId" clId="{5020D20C-3E53-41A5-994E-EEB677E292C3}" dt="2024-12-23T03:39:30.600" v="4274" actId="120"/>
          <ac:spMkLst>
            <pc:docMk/>
            <pc:sldMk cId="2579033125" sldId="319"/>
            <ac:spMk id="2" creationId="{EC3E0F93-C35A-D204-5AB6-96589EDCB3FC}"/>
          </ac:spMkLst>
        </pc:spChg>
      </pc:sldChg>
      <pc:sldChg chg="addSp delSp modSp new mod">
        <pc:chgData name="Kristopher Wilson" userId="d9235ecf0b42df88" providerId="LiveId" clId="{5020D20C-3E53-41A5-994E-EEB677E292C3}" dt="2024-12-23T03:50:26.059" v="4529" actId="478"/>
        <pc:sldMkLst>
          <pc:docMk/>
          <pc:sldMk cId="858770862" sldId="320"/>
        </pc:sldMkLst>
        <pc:spChg chg="mod">
          <ac:chgData name="Kristopher Wilson" userId="d9235ecf0b42df88" providerId="LiveId" clId="{5020D20C-3E53-41A5-994E-EEB677E292C3}" dt="2024-12-23T03:49:23.090" v="4526" actId="404"/>
          <ac:spMkLst>
            <pc:docMk/>
            <pc:sldMk cId="858770862" sldId="320"/>
            <ac:spMk id="2" creationId="{CF042282-E5AA-B9FE-D9A3-1015E1B69164}"/>
          </ac:spMkLst>
        </pc:spChg>
        <pc:spChg chg="add mod">
          <ac:chgData name="Kristopher Wilson" userId="d9235ecf0b42df88" providerId="LiveId" clId="{5020D20C-3E53-41A5-994E-EEB677E292C3}" dt="2024-12-23T03:50:26.059" v="4529" actId="478"/>
          <ac:spMkLst>
            <pc:docMk/>
            <pc:sldMk cId="858770862" sldId="320"/>
            <ac:spMk id="5" creationId="{CE5179F1-4FAD-9FB4-CB88-7A9EB81B32EC}"/>
          </ac:spMkLst>
        </pc:spChg>
      </pc:sldChg>
      <pc:sldChg chg="modSp add mod">
        <pc:chgData name="Kristopher Wilson" userId="d9235ecf0b42df88" providerId="LiveId" clId="{5020D20C-3E53-41A5-994E-EEB677E292C3}" dt="2024-12-23T03:50:34.046" v="4530" actId="20577"/>
        <pc:sldMkLst>
          <pc:docMk/>
          <pc:sldMk cId="159208069" sldId="321"/>
        </pc:sldMkLst>
        <pc:spChg chg="mod">
          <ac:chgData name="Kristopher Wilson" userId="d9235ecf0b42df88" providerId="LiveId" clId="{5020D20C-3E53-41A5-994E-EEB677E292C3}" dt="2024-12-23T03:50:34.046" v="4530" actId="20577"/>
          <ac:spMkLst>
            <pc:docMk/>
            <pc:sldMk cId="159208069" sldId="321"/>
            <ac:spMk id="3" creationId="{872BC526-6FF8-AA5C-AF1B-A6020A1992A9}"/>
          </ac:spMkLst>
        </pc:spChg>
      </pc:sldChg>
      <pc:sldChg chg="add">
        <pc:chgData name="Kristopher Wilson" userId="d9235ecf0b42df88" providerId="LiveId" clId="{5020D20C-3E53-41A5-994E-EEB677E292C3}" dt="2024-12-23T03:49:40.463" v="4528" actId="2890"/>
        <pc:sldMkLst>
          <pc:docMk/>
          <pc:sldMk cId="3915285650" sldId="322"/>
        </pc:sldMkLst>
      </pc:sldChg>
      <pc:sldChg chg="modSp add mod">
        <pc:chgData name="Kristopher Wilson" userId="d9235ecf0b42df88" providerId="LiveId" clId="{5020D20C-3E53-41A5-994E-EEB677E292C3}" dt="2024-12-23T03:51:03.621" v="4534" actId="20577"/>
        <pc:sldMkLst>
          <pc:docMk/>
          <pc:sldMk cId="3782467395" sldId="323"/>
        </pc:sldMkLst>
        <pc:spChg chg="mod">
          <ac:chgData name="Kristopher Wilson" userId="d9235ecf0b42df88" providerId="LiveId" clId="{5020D20C-3E53-41A5-994E-EEB677E292C3}" dt="2024-12-23T03:51:03.621" v="4534" actId="20577"/>
          <ac:spMkLst>
            <pc:docMk/>
            <pc:sldMk cId="3782467395" sldId="323"/>
            <ac:spMk id="3" creationId="{60FC461A-1603-E5E0-E26B-DCB986B0CB9E}"/>
          </ac:spMkLst>
        </pc:spChg>
      </pc:sldChg>
      <pc:sldChg chg="modSp add mod">
        <pc:chgData name="Kristopher Wilson" userId="d9235ecf0b42df88" providerId="LiveId" clId="{5020D20C-3E53-41A5-994E-EEB677E292C3}" dt="2024-12-23T03:51:07.969" v="4535" actId="20577"/>
        <pc:sldMkLst>
          <pc:docMk/>
          <pc:sldMk cId="3041388678" sldId="324"/>
        </pc:sldMkLst>
        <pc:spChg chg="mod">
          <ac:chgData name="Kristopher Wilson" userId="d9235ecf0b42df88" providerId="LiveId" clId="{5020D20C-3E53-41A5-994E-EEB677E292C3}" dt="2024-12-23T03:51:07.969" v="4535" actId="20577"/>
          <ac:spMkLst>
            <pc:docMk/>
            <pc:sldMk cId="3041388678" sldId="324"/>
            <ac:spMk id="3" creationId="{78615006-76EE-28FB-7856-FE177687C3B2}"/>
          </ac:spMkLst>
        </pc:spChg>
      </pc:sldChg>
      <pc:sldChg chg="add replId">
        <pc:chgData name="Kristopher Wilson" userId="d9235ecf0b42df88" providerId="LiveId" clId="{5020D20C-3E53-41A5-994E-EEB677E292C3}" dt="2024-12-23T03:50:55.756" v="4532" actId="2890"/>
        <pc:sldMkLst>
          <pc:docMk/>
          <pc:sldMk cId="3501753676" sldId="325"/>
        </pc:sldMkLst>
      </pc:sldChg>
      <pc:sldChg chg="modSp add mod ord">
        <pc:chgData name="Kristopher Wilson" userId="d9235ecf0b42df88" providerId="LiveId" clId="{5020D20C-3E53-41A5-994E-EEB677E292C3}" dt="2024-12-23T03:51:29.822" v="4539"/>
        <pc:sldMkLst>
          <pc:docMk/>
          <pc:sldMk cId="599783447" sldId="326"/>
        </pc:sldMkLst>
        <pc:spChg chg="mod">
          <ac:chgData name="Kristopher Wilson" userId="d9235ecf0b42df88" providerId="LiveId" clId="{5020D20C-3E53-41A5-994E-EEB677E292C3}" dt="2024-12-23T03:51:23.399" v="4537" actId="20577"/>
          <ac:spMkLst>
            <pc:docMk/>
            <pc:sldMk cId="599783447" sldId="326"/>
            <ac:spMk id="3" creationId="{8F04BDDC-09B5-B9F5-D5CE-54E52064FD1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dgm:t>
        <a:bodyPr/>
        <a:lstStyle/>
        <a:p>
          <a:r>
            <a:rPr lang="en-US" sz="2800" dirty="0"/>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a:solidFill>
          <a:srgbClr val="FFC000"/>
        </a:solidFill>
      </dgm:spPr>
      <dgm:t>
        <a:bodyPr/>
        <a:lstStyle/>
        <a:p>
          <a:r>
            <a:rPr lang="en-US" sz="2800" b="1" dirty="0">
              <a:solidFill>
                <a:schemeClr val="bg1"/>
              </a:solidFill>
            </a:rPr>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a:solidFill>
          <a:srgbClr val="FFC000"/>
        </a:solidFill>
      </dgm:spPr>
      <dgm:t>
        <a:bodyPr/>
        <a:lstStyle/>
        <a:p>
          <a:r>
            <a:rPr lang="en-US" sz="2800" b="1" dirty="0">
              <a:solidFill>
                <a:schemeClr val="bg1"/>
              </a:solidFill>
            </a:rPr>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8F817-3C1E-4980-A2D0-234BDA11B01B}"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3E296-9A10-4A48-B25C-C4EEE84E5793}" type="slidenum">
              <a:rPr lang="en-US" smtClean="0"/>
              <a:t>‹#›</a:t>
            </a:fld>
            <a:endParaRPr lang="en-US"/>
          </a:p>
        </p:txBody>
      </p:sp>
    </p:spTree>
    <p:extLst>
      <p:ext uri="{BB962C8B-B14F-4D97-AF65-F5344CB8AC3E}">
        <p14:creationId xmlns:p14="http://schemas.microsoft.com/office/powerpoint/2010/main" val="383019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1: don’t just read off the slides!!!</a:t>
            </a:r>
          </a:p>
        </p:txBody>
      </p:sp>
      <p:sp>
        <p:nvSpPr>
          <p:cNvPr id="4" name="Slide Number Placeholder 3"/>
          <p:cNvSpPr>
            <a:spLocks noGrp="1"/>
          </p:cNvSpPr>
          <p:nvPr>
            <p:ph type="sldNum" sz="quarter" idx="5"/>
          </p:nvPr>
        </p:nvSpPr>
        <p:spPr/>
        <p:txBody>
          <a:bodyPr/>
          <a:lstStyle/>
          <a:p>
            <a:fld id="{2CF3E296-9A10-4A48-B25C-C4EEE84E5793}" type="slidenum">
              <a:rPr lang="en-US" smtClean="0"/>
              <a:t>1</a:t>
            </a:fld>
            <a:endParaRPr lang="en-US"/>
          </a:p>
        </p:txBody>
      </p:sp>
    </p:spTree>
    <p:extLst>
      <p:ext uri="{BB962C8B-B14F-4D97-AF65-F5344CB8AC3E}">
        <p14:creationId xmlns:p14="http://schemas.microsoft.com/office/powerpoint/2010/main" val="875007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information we collected. We hope this can inform us/provide some information about the response</a:t>
            </a:r>
          </a:p>
        </p:txBody>
      </p:sp>
      <p:sp>
        <p:nvSpPr>
          <p:cNvPr id="4" name="Slide Number Placeholder 3"/>
          <p:cNvSpPr>
            <a:spLocks noGrp="1"/>
          </p:cNvSpPr>
          <p:nvPr>
            <p:ph type="sldNum" sz="quarter" idx="5"/>
          </p:nvPr>
        </p:nvSpPr>
        <p:spPr/>
        <p:txBody>
          <a:bodyPr/>
          <a:lstStyle/>
          <a:p>
            <a:fld id="{2CF3E296-9A10-4A48-B25C-C4EEE84E5793}" type="slidenum">
              <a:rPr lang="en-US" smtClean="0"/>
              <a:t>15</a:t>
            </a:fld>
            <a:endParaRPr lang="en-US"/>
          </a:p>
        </p:txBody>
      </p:sp>
    </p:spTree>
    <p:extLst>
      <p:ext uri="{BB962C8B-B14F-4D97-AF65-F5344CB8AC3E}">
        <p14:creationId xmlns:p14="http://schemas.microsoft.com/office/powerpoint/2010/main" val="9295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more complex algorithms </a:t>
            </a:r>
            <a:r>
              <a:rPr lang="en-US" dirty="0">
                <a:sym typeface="Wingdings" panose="05000000000000000000" pitchFamily="2" charset="2"/>
              </a:rPr>
              <a:t> more accurate predictions, but at the cost of interpretability/explainability (“black box models”)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21</a:t>
            </a:fld>
            <a:endParaRPr lang="en-US"/>
          </a:p>
        </p:txBody>
      </p:sp>
    </p:spTree>
    <p:extLst>
      <p:ext uri="{BB962C8B-B14F-4D97-AF65-F5344CB8AC3E}">
        <p14:creationId xmlns:p14="http://schemas.microsoft.com/office/powerpoint/2010/main" val="288115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target outcome we want to predict. What’s the point, then???</a:t>
            </a:r>
          </a:p>
        </p:txBody>
      </p:sp>
      <p:sp>
        <p:nvSpPr>
          <p:cNvPr id="4" name="Slide Number Placeholder 3"/>
          <p:cNvSpPr>
            <a:spLocks noGrp="1"/>
          </p:cNvSpPr>
          <p:nvPr>
            <p:ph type="sldNum" sz="quarter" idx="5"/>
          </p:nvPr>
        </p:nvSpPr>
        <p:spPr/>
        <p:txBody>
          <a:bodyPr/>
          <a:lstStyle/>
          <a:p>
            <a:fld id="{2CF3E296-9A10-4A48-B25C-C4EEE84E5793}" type="slidenum">
              <a:rPr lang="en-US" smtClean="0"/>
              <a:t>22</a:t>
            </a:fld>
            <a:endParaRPr lang="en-US"/>
          </a:p>
        </p:txBody>
      </p:sp>
    </p:spTree>
    <p:extLst>
      <p:ext uri="{BB962C8B-B14F-4D97-AF65-F5344CB8AC3E}">
        <p14:creationId xmlns:p14="http://schemas.microsoft.com/office/powerpoint/2010/main" val="251919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we collect redundant information? Is there a natural grouping/structure within the data?</a:t>
            </a:r>
          </a:p>
        </p:txBody>
      </p:sp>
      <p:sp>
        <p:nvSpPr>
          <p:cNvPr id="4" name="Slide Number Placeholder 3"/>
          <p:cNvSpPr>
            <a:spLocks noGrp="1"/>
          </p:cNvSpPr>
          <p:nvPr>
            <p:ph type="sldNum" sz="quarter" idx="5"/>
          </p:nvPr>
        </p:nvSpPr>
        <p:spPr/>
        <p:txBody>
          <a:bodyPr/>
          <a:lstStyle/>
          <a:p>
            <a:fld id="{2CF3E296-9A10-4A48-B25C-C4EEE84E5793}" type="slidenum">
              <a:rPr lang="en-US" smtClean="0"/>
              <a:t>23</a:t>
            </a:fld>
            <a:endParaRPr lang="en-US"/>
          </a:p>
        </p:txBody>
      </p:sp>
    </p:spTree>
    <p:extLst>
      <p:ext uri="{BB962C8B-B14F-4D97-AF65-F5344CB8AC3E}">
        <p14:creationId xmlns:p14="http://schemas.microsoft.com/office/powerpoint/2010/main" val="2363736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look like in math?</a:t>
            </a:r>
          </a:p>
        </p:txBody>
      </p:sp>
      <p:sp>
        <p:nvSpPr>
          <p:cNvPr id="4" name="Slide Number Placeholder 3"/>
          <p:cNvSpPr>
            <a:spLocks noGrp="1"/>
          </p:cNvSpPr>
          <p:nvPr>
            <p:ph type="sldNum" sz="quarter" idx="5"/>
          </p:nvPr>
        </p:nvSpPr>
        <p:spPr/>
        <p:txBody>
          <a:bodyPr/>
          <a:lstStyle/>
          <a:p>
            <a:fld id="{2CF3E296-9A10-4A48-B25C-C4EEE84E5793}" type="slidenum">
              <a:rPr lang="en-US" smtClean="0"/>
              <a:t>28</a:t>
            </a:fld>
            <a:endParaRPr lang="en-US"/>
          </a:p>
        </p:txBody>
      </p:sp>
    </p:spTree>
    <p:extLst>
      <p:ext uri="{BB962C8B-B14F-4D97-AF65-F5344CB8AC3E}">
        <p14:creationId xmlns:p14="http://schemas.microsoft.com/office/powerpoint/2010/main" val="3677732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some function f to our data X to get Y!</a:t>
            </a:r>
          </a:p>
        </p:txBody>
      </p:sp>
      <p:sp>
        <p:nvSpPr>
          <p:cNvPr id="4" name="Slide Number Placeholder 3"/>
          <p:cNvSpPr>
            <a:spLocks noGrp="1"/>
          </p:cNvSpPr>
          <p:nvPr>
            <p:ph type="sldNum" sz="quarter" idx="5"/>
          </p:nvPr>
        </p:nvSpPr>
        <p:spPr/>
        <p:txBody>
          <a:bodyPr/>
          <a:lstStyle/>
          <a:p>
            <a:fld id="{2CF3E296-9A10-4A48-B25C-C4EEE84E5793}" type="slidenum">
              <a:rPr lang="en-US" smtClean="0"/>
              <a:t>30</a:t>
            </a:fld>
            <a:endParaRPr lang="en-US"/>
          </a:p>
        </p:txBody>
      </p:sp>
    </p:spTree>
    <p:extLst>
      <p:ext uri="{BB962C8B-B14F-4D97-AF65-F5344CB8AC3E}">
        <p14:creationId xmlns:p14="http://schemas.microsoft.com/office/powerpoint/2010/main" val="15543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 measurement error, data entry error, “lack of information” (cause we’ll never know everything), could be due to budget (i.e., costs for another study/bigger study are too high)</a:t>
            </a:r>
          </a:p>
        </p:txBody>
      </p:sp>
      <p:sp>
        <p:nvSpPr>
          <p:cNvPr id="4" name="Slide Number Placeholder 3"/>
          <p:cNvSpPr>
            <a:spLocks noGrp="1"/>
          </p:cNvSpPr>
          <p:nvPr>
            <p:ph type="sldNum" sz="quarter" idx="5"/>
          </p:nvPr>
        </p:nvSpPr>
        <p:spPr/>
        <p:txBody>
          <a:bodyPr/>
          <a:lstStyle/>
          <a:p>
            <a:fld id="{2CF3E296-9A10-4A48-B25C-C4EEE84E5793}" type="slidenum">
              <a:rPr lang="en-US" smtClean="0"/>
              <a:t>32</a:t>
            </a:fld>
            <a:endParaRPr lang="en-US"/>
          </a:p>
        </p:txBody>
      </p:sp>
    </p:spTree>
    <p:extLst>
      <p:ext uri="{BB962C8B-B14F-4D97-AF65-F5344CB8AC3E}">
        <p14:creationId xmlns:p14="http://schemas.microsoft.com/office/powerpoint/2010/main" val="235371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Predefined = can be written down beforehand. You know what it looks like before it’s fit. Not specific to the data</a:t>
            </a:r>
          </a:p>
        </p:txBody>
      </p:sp>
      <p:sp>
        <p:nvSpPr>
          <p:cNvPr id="4" name="Slide Number Placeholder 3"/>
          <p:cNvSpPr>
            <a:spLocks noGrp="1"/>
          </p:cNvSpPr>
          <p:nvPr>
            <p:ph type="sldNum" sz="quarter" idx="5"/>
          </p:nvPr>
        </p:nvSpPr>
        <p:spPr/>
        <p:txBody>
          <a:bodyPr/>
          <a:lstStyle/>
          <a:p>
            <a:fld id="{2CF3E296-9A10-4A48-B25C-C4EEE84E5793}" type="slidenum">
              <a:rPr lang="en-US" smtClean="0"/>
              <a:t>34</a:t>
            </a:fld>
            <a:endParaRPr lang="en-US"/>
          </a:p>
        </p:txBody>
      </p:sp>
    </p:spTree>
    <p:extLst>
      <p:ext uri="{BB962C8B-B14F-4D97-AF65-F5344CB8AC3E}">
        <p14:creationId xmlns:p14="http://schemas.microsoft.com/office/powerpoint/2010/main" val="46480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previous slide</a:t>
            </a:r>
          </a:p>
        </p:txBody>
      </p:sp>
      <p:sp>
        <p:nvSpPr>
          <p:cNvPr id="4" name="Slide Number Placeholder 3"/>
          <p:cNvSpPr>
            <a:spLocks noGrp="1"/>
          </p:cNvSpPr>
          <p:nvPr>
            <p:ph type="sldNum" sz="quarter" idx="5"/>
          </p:nvPr>
        </p:nvSpPr>
        <p:spPr/>
        <p:txBody>
          <a:bodyPr/>
          <a:lstStyle/>
          <a:p>
            <a:fld id="{2CF3E296-9A10-4A48-B25C-C4EEE84E5793}" type="slidenum">
              <a:rPr lang="en-US" smtClean="0"/>
              <a:t>35</a:t>
            </a:fld>
            <a:endParaRPr lang="en-US"/>
          </a:p>
        </p:txBody>
      </p:sp>
    </p:spTree>
    <p:extLst>
      <p:ext uri="{BB962C8B-B14F-4D97-AF65-F5344CB8AC3E}">
        <p14:creationId xmlns:p14="http://schemas.microsoft.com/office/powerpoint/2010/main" val="221363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write it down beforehand, no idea what it looks like. </a:t>
            </a:r>
          </a:p>
        </p:txBody>
      </p:sp>
      <p:sp>
        <p:nvSpPr>
          <p:cNvPr id="4" name="Slide Number Placeholder 3"/>
          <p:cNvSpPr>
            <a:spLocks noGrp="1"/>
          </p:cNvSpPr>
          <p:nvPr>
            <p:ph type="sldNum" sz="quarter" idx="5"/>
          </p:nvPr>
        </p:nvSpPr>
        <p:spPr/>
        <p:txBody>
          <a:bodyPr/>
          <a:lstStyle/>
          <a:p>
            <a:fld id="{2CF3E296-9A10-4A48-B25C-C4EEE84E5793}" type="slidenum">
              <a:rPr lang="en-US" smtClean="0"/>
              <a:t>36</a:t>
            </a:fld>
            <a:endParaRPr lang="en-US"/>
          </a:p>
        </p:txBody>
      </p:sp>
    </p:spTree>
    <p:extLst>
      <p:ext uri="{BB962C8B-B14F-4D97-AF65-F5344CB8AC3E}">
        <p14:creationId xmlns:p14="http://schemas.microsoft.com/office/powerpoint/2010/main" val="54917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~45 mins </a:t>
            </a:r>
            <a:r>
              <a:rPr lang="en-US"/>
              <a:t>for workshop demos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2</a:t>
            </a:fld>
            <a:endParaRPr lang="en-US"/>
          </a:p>
        </p:txBody>
      </p:sp>
    </p:spTree>
    <p:extLst>
      <p:ext uri="{BB962C8B-B14F-4D97-AF65-F5344CB8AC3E}">
        <p14:creationId xmlns:p14="http://schemas.microsoft.com/office/powerpoint/2010/main" val="3933435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be able to know how it works or what it’s doing, but can’t write down the form</a:t>
            </a:r>
          </a:p>
        </p:txBody>
      </p:sp>
      <p:sp>
        <p:nvSpPr>
          <p:cNvPr id="4" name="Slide Number Placeholder 3"/>
          <p:cNvSpPr>
            <a:spLocks noGrp="1"/>
          </p:cNvSpPr>
          <p:nvPr>
            <p:ph type="sldNum" sz="quarter" idx="5"/>
          </p:nvPr>
        </p:nvSpPr>
        <p:spPr/>
        <p:txBody>
          <a:bodyPr/>
          <a:lstStyle/>
          <a:p>
            <a:fld id="{2CF3E296-9A10-4A48-B25C-C4EEE84E5793}" type="slidenum">
              <a:rPr lang="en-US" smtClean="0"/>
              <a:t>37</a:t>
            </a:fld>
            <a:endParaRPr lang="en-US"/>
          </a:p>
        </p:txBody>
      </p:sp>
    </p:spTree>
    <p:extLst>
      <p:ext uri="{BB962C8B-B14F-4D97-AF65-F5344CB8AC3E}">
        <p14:creationId xmlns:p14="http://schemas.microsoft.com/office/powerpoint/2010/main" val="2271134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Overfitting </a:t>
            </a:r>
            <a:r>
              <a:rPr lang="en-US" dirty="0">
                <a:sym typeface="Wingdings" panose="05000000000000000000" pitchFamily="2" charset="2"/>
              </a:rPr>
              <a:t> fits particular data(set) too well, bad at generalizing to unseen data. “Capturing the error”</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38</a:t>
            </a:fld>
            <a:endParaRPr lang="en-US"/>
          </a:p>
        </p:txBody>
      </p:sp>
    </p:spTree>
    <p:extLst>
      <p:ext uri="{BB962C8B-B14F-4D97-AF65-F5344CB8AC3E}">
        <p14:creationId xmlns:p14="http://schemas.microsoft.com/office/powerpoint/2010/main" val="1676855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Mse</a:t>
            </a:r>
            <a:r>
              <a:rPr lang="en-US" dirty="0"/>
              <a:t> for regression, misclassification for classification</a:t>
            </a:r>
          </a:p>
        </p:txBody>
      </p:sp>
      <p:sp>
        <p:nvSpPr>
          <p:cNvPr id="4" name="Slide Number Placeholder 3"/>
          <p:cNvSpPr>
            <a:spLocks noGrp="1"/>
          </p:cNvSpPr>
          <p:nvPr>
            <p:ph type="sldNum" sz="quarter" idx="5"/>
          </p:nvPr>
        </p:nvSpPr>
        <p:spPr/>
        <p:txBody>
          <a:bodyPr/>
          <a:lstStyle/>
          <a:p>
            <a:fld id="{2CF3E296-9A10-4A48-B25C-C4EEE84E5793}" type="slidenum">
              <a:rPr lang="en-US" smtClean="0"/>
              <a:t>43</a:t>
            </a:fld>
            <a:endParaRPr lang="en-US"/>
          </a:p>
        </p:txBody>
      </p:sp>
    </p:spTree>
    <p:extLst>
      <p:ext uri="{BB962C8B-B14F-4D97-AF65-F5344CB8AC3E}">
        <p14:creationId xmlns:p14="http://schemas.microsoft.com/office/powerpoint/2010/main" val="4099778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someone up front what their favorite ice cream flavor is, then use that to “predict” the favorite flavor of someone next to them</a:t>
            </a:r>
          </a:p>
        </p:txBody>
      </p:sp>
      <p:sp>
        <p:nvSpPr>
          <p:cNvPr id="4" name="Slide Number Placeholder 3"/>
          <p:cNvSpPr>
            <a:spLocks noGrp="1"/>
          </p:cNvSpPr>
          <p:nvPr>
            <p:ph type="sldNum" sz="quarter" idx="5"/>
          </p:nvPr>
        </p:nvSpPr>
        <p:spPr/>
        <p:txBody>
          <a:bodyPr/>
          <a:lstStyle/>
          <a:p>
            <a:fld id="{2CF3E296-9A10-4A48-B25C-C4EEE84E5793}" type="slidenum">
              <a:rPr lang="en-US" smtClean="0"/>
              <a:t>53</a:t>
            </a:fld>
            <a:endParaRPr lang="en-US"/>
          </a:p>
        </p:txBody>
      </p:sp>
    </p:spTree>
    <p:extLst>
      <p:ext uri="{BB962C8B-B14F-4D97-AF65-F5344CB8AC3E}">
        <p14:creationId xmlns:p14="http://schemas.microsoft.com/office/powerpoint/2010/main" val="180473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hours do you sleep a night?”</a:t>
            </a:r>
          </a:p>
        </p:txBody>
      </p:sp>
      <p:sp>
        <p:nvSpPr>
          <p:cNvPr id="4" name="Slide Number Placeholder 3"/>
          <p:cNvSpPr>
            <a:spLocks noGrp="1"/>
          </p:cNvSpPr>
          <p:nvPr>
            <p:ph type="sldNum" sz="quarter" idx="5"/>
          </p:nvPr>
        </p:nvSpPr>
        <p:spPr/>
        <p:txBody>
          <a:bodyPr/>
          <a:lstStyle/>
          <a:p>
            <a:fld id="{2CF3E296-9A10-4A48-B25C-C4EEE84E5793}" type="slidenum">
              <a:rPr lang="en-US" smtClean="0"/>
              <a:t>55</a:t>
            </a:fld>
            <a:endParaRPr lang="en-US"/>
          </a:p>
        </p:txBody>
      </p:sp>
    </p:spTree>
    <p:extLst>
      <p:ext uri="{BB962C8B-B14F-4D97-AF65-F5344CB8AC3E}">
        <p14:creationId xmlns:p14="http://schemas.microsoft.com/office/powerpoint/2010/main" val="1716042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ask if KNN (non)parametric?</a:t>
            </a:r>
          </a:p>
        </p:txBody>
      </p:sp>
      <p:sp>
        <p:nvSpPr>
          <p:cNvPr id="4" name="Slide Number Placeholder 3"/>
          <p:cNvSpPr>
            <a:spLocks noGrp="1"/>
          </p:cNvSpPr>
          <p:nvPr>
            <p:ph type="sldNum" sz="quarter" idx="5"/>
          </p:nvPr>
        </p:nvSpPr>
        <p:spPr/>
        <p:txBody>
          <a:bodyPr/>
          <a:lstStyle/>
          <a:p>
            <a:fld id="{2CF3E296-9A10-4A48-B25C-C4EEE84E5793}" type="slidenum">
              <a:rPr lang="en-US" smtClean="0"/>
              <a:t>63</a:t>
            </a:fld>
            <a:endParaRPr lang="en-US"/>
          </a:p>
        </p:txBody>
      </p:sp>
    </p:spTree>
    <p:extLst>
      <p:ext uri="{BB962C8B-B14F-4D97-AF65-F5344CB8AC3E}">
        <p14:creationId xmlns:p14="http://schemas.microsoft.com/office/powerpoint/2010/main" val="607675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 = Euclidean distance </a:t>
            </a:r>
            <a:r>
              <a:rPr lang="en-US"/>
              <a:t>(straight line)</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64</a:t>
            </a:fld>
            <a:endParaRPr lang="en-US"/>
          </a:p>
        </p:txBody>
      </p:sp>
    </p:spTree>
    <p:extLst>
      <p:ext uri="{BB962C8B-B14F-4D97-AF65-F5344CB8AC3E}">
        <p14:creationId xmlns:p14="http://schemas.microsoft.com/office/powerpoint/2010/main" val="924124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 = Euclidean distance (straight line). K is a hyperparameter—evaluation metrics help us choose</a:t>
            </a:r>
          </a:p>
        </p:txBody>
      </p:sp>
      <p:sp>
        <p:nvSpPr>
          <p:cNvPr id="4" name="Slide Number Placeholder 3"/>
          <p:cNvSpPr>
            <a:spLocks noGrp="1"/>
          </p:cNvSpPr>
          <p:nvPr>
            <p:ph type="sldNum" sz="quarter" idx="5"/>
          </p:nvPr>
        </p:nvSpPr>
        <p:spPr/>
        <p:txBody>
          <a:bodyPr/>
          <a:lstStyle/>
          <a:p>
            <a:fld id="{2CF3E296-9A10-4A48-B25C-C4EEE84E5793}" type="slidenum">
              <a:rPr lang="en-US" smtClean="0"/>
              <a:t>65</a:t>
            </a:fld>
            <a:endParaRPr lang="en-US"/>
          </a:p>
        </p:txBody>
      </p:sp>
    </p:spTree>
    <p:extLst>
      <p:ext uri="{BB962C8B-B14F-4D97-AF65-F5344CB8AC3E}">
        <p14:creationId xmlns:p14="http://schemas.microsoft.com/office/powerpoint/2010/main" val="209559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Play-by-play data from 2014 NFL regular season. </a:t>
            </a:r>
          </a:p>
        </p:txBody>
      </p:sp>
      <p:sp>
        <p:nvSpPr>
          <p:cNvPr id="4" name="Slide Number Placeholder 3"/>
          <p:cNvSpPr>
            <a:spLocks noGrp="1"/>
          </p:cNvSpPr>
          <p:nvPr>
            <p:ph type="sldNum" sz="quarter" idx="5"/>
          </p:nvPr>
        </p:nvSpPr>
        <p:spPr/>
        <p:txBody>
          <a:bodyPr/>
          <a:lstStyle/>
          <a:p>
            <a:fld id="{2CF3E296-9A10-4A48-B25C-C4EEE84E5793}" type="slidenum">
              <a:rPr lang="en-US" smtClean="0"/>
              <a:t>66</a:t>
            </a:fld>
            <a:endParaRPr lang="en-US"/>
          </a:p>
        </p:txBody>
      </p:sp>
    </p:spTree>
    <p:extLst>
      <p:ext uri="{BB962C8B-B14F-4D97-AF65-F5344CB8AC3E}">
        <p14:creationId xmlns:p14="http://schemas.microsoft.com/office/powerpoint/2010/main" val="2917592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Kickers usually make under 35 yards. Doesn’t appear to be related to score differential</a:t>
            </a:r>
          </a:p>
        </p:txBody>
      </p:sp>
      <p:sp>
        <p:nvSpPr>
          <p:cNvPr id="4" name="Slide Number Placeholder 3"/>
          <p:cNvSpPr>
            <a:spLocks noGrp="1"/>
          </p:cNvSpPr>
          <p:nvPr>
            <p:ph type="sldNum" sz="quarter" idx="5"/>
          </p:nvPr>
        </p:nvSpPr>
        <p:spPr/>
        <p:txBody>
          <a:bodyPr/>
          <a:lstStyle/>
          <a:p>
            <a:fld id="{2CF3E296-9A10-4A48-B25C-C4EEE84E5793}" type="slidenum">
              <a:rPr lang="en-US" smtClean="0"/>
              <a:t>67</a:t>
            </a:fld>
            <a:endParaRPr lang="en-US"/>
          </a:p>
        </p:txBody>
      </p:sp>
    </p:spTree>
    <p:extLst>
      <p:ext uri="{BB962C8B-B14F-4D97-AF65-F5344CB8AC3E}">
        <p14:creationId xmlns:p14="http://schemas.microsoft.com/office/powerpoint/2010/main" val="100404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2: don’t just read off the slides!!!</a:t>
            </a:r>
          </a:p>
        </p:txBody>
      </p:sp>
      <p:sp>
        <p:nvSpPr>
          <p:cNvPr id="4" name="Slide Number Placeholder 3"/>
          <p:cNvSpPr>
            <a:spLocks noGrp="1"/>
          </p:cNvSpPr>
          <p:nvPr>
            <p:ph type="sldNum" sz="quarter" idx="5"/>
          </p:nvPr>
        </p:nvSpPr>
        <p:spPr/>
        <p:txBody>
          <a:bodyPr/>
          <a:lstStyle/>
          <a:p>
            <a:fld id="{2CF3E296-9A10-4A48-B25C-C4EEE84E5793}" type="slidenum">
              <a:rPr lang="en-US" smtClean="0"/>
              <a:t>6</a:t>
            </a:fld>
            <a:endParaRPr lang="en-US"/>
          </a:p>
        </p:txBody>
      </p:sp>
    </p:spTree>
    <p:extLst>
      <p:ext uri="{BB962C8B-B14F-4D97-AF65-F5344CB8AC3E}">
        <p14:creationId xmlns:p14="http://schemas.microsoft.com/office/powerpoint/2010/main" val="2336631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03030"/>
                </a:solidFill>
                <a:effectLst/>
                <a:latin typeface="ui-sans-serif"/>
              </a:rPr>
              <a:t>Dataset of student enrollment information (academic path, undergraduate major, demographics, and socioeconomic factors) and the students' academic performance at the end of the first and second semesters. Three classes—graduate, enrolled, dropout—with a strong imbalance towards one of the classes.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69</a:t>
            </a:fld>
            <a:endParaRPr lang="en-US"/>
          </a:p>
        </p:txBody>
      </p:sp>
    </p:spTree>
    <p:extLst>
      <p:ext uri="{BB962C8B-B14F-4D97-AF65-F5344CB8AC3E}">
        <p14:creationId xmlns:p14="http://schemas.microsoft.com/office/powerpoint/2010/main" val="1418350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70</a:t>
            </a:fld>
            <a:endParaRPr lang="en-US"/>
          </a:p>
        </p:txBody>
      </p:sp>
    </p:spTree>
    <p:extLst>
      <p:ext uri="{BB962C8B-B14F-4D97-AF65-F5344CB8AC3E}">
        <p14:creationId xmlns:p14="http://schemas.microsoft.com/office/powerpoint/2010/main" val="4252193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Struggles with enrolled </a:t>
            </a:r>
            <a:r>
              <a:rPr lang="en-US" dirty="0" err="1"/>
              <a:t>bc</a:t>
            </a:r>
            <a:r>
              <a:rPr lang="en-US" dirty="0"/>
              <a:t> class with least amount of responses</a:t>
            </a:r>
          </a:p>
          <a:p>
            <a:r>
              <a:rPr lang="en-US" dirty="0"/>
              <a:t>Sensitivity: true positives (“if it’s in there, the model gets it”)</a:t>
            </a:r>
          </a:p>
          <a:p>
            <a:r>
              <a:rPr lang="en-US" dirty="0"/>
              <a:t>Specificity: true negatives (“if it’s not in there, the model gets it”)</a:t>
            </a:r>
          </a:p>
          <a:p>
            <a:r>
              <a:rPr lang="en-US" dirty="0"/>
              <a:t>No info rate: success rate if you just guessed most common class for everything</a:t>
            </a:r>
          </a:p>
        </p:txBody>
      </p:sp>
      <p:sp>
        <p:nvSpPr>
          <p:cNvPr id="4" name="Slide Number Placeholder 3"/>
          <p:cNvSpPr>
            <a:spLocks noGrp="1"/>
          </p:cNvSpPr>
          <p:nvPr>
            <p:ph type="sldNum" sz="quarter" idx="5"/>
          </p:nvPr>
        </p:nvSpPr>
        <p:spPr/>
        <p:txBody>
          <a:bodyPr/>
          <a:lstStyle/>
          <a:p>
            <a:fld id="{2CF3E296-9A10-4A48-B25C-C4EEE84E5793}" type="slidenum">
              <a:rPr lang="en-US" smtClean="0"/>
              <a:t>71</a:t>
            </a:fld>
            <a:endParaRPr lang="en-US"/>
          </a:p>
        </p:txBody>
      </p:sp>
    </p:spTree>
    <p:extLst>
      <p:ext uri="{BB962C8B-B14F-4D97-AF65-F5344CB8AC3E}">
        <p14:creationId xmlns:p14="http://schemas.microsoft.com/office/powerpoint/2010/main" val="21461713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9198A1"/>
                </a:solidFill>
                <a:effectLst/>
                <a:latin typeface="-apple-system"/>
              </a:rPr>
              <a:t>Every Scooby-Doo episode and movie's various variables. Collected by hand and some subjectivity, but it’s fun! If you’re unaware, The show follows the iconic mystery solving detectives, know as Mystery Inc., as they set out to solve crime and unmask criminals, bent on revenge or committing criminal acts for their own personal gain</a:t>
            </a:r>
          </a:p>
          <a:p>
            <a:endParaRPr lang="en-US" b="0" i="0" dirty="0">
              <a:solidFill>
                <a:srgbClr val="9198A1"/>
              </a:solidFill>
              <a:effectLst/>
              <a:latin typeface="-apple-system"/>
            </a:endParaRPr>
          </a:p>
          <a:p>
            <a:r>
              <a:rPr lang="en-US" b="0" i="0" dirty="0">
                <a:solidFill>
                  <a:srgbClr val="9198A1"/>
                </a:solidFill>
                <a:effectLst/>
                <a:latin typeface="-apple-system"/>
              </a:rPr>
              <a:t>Goal: predict </a:t>
            </a:r>
            <a:r>
              <a:rPr lang="en-US" b="0" i="0">
                <a:solidFill>
                  <a:srgbClr val="9198A1"/>
                </a:solidFill>
                <a:effectLst/>
                <a:latin typeface="-apple-system"/>
              </a:rPr>
              <a:t>IMDB rating</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72</a:t>
            </a:fld>
            <a:endParaRPr lang="en-US"/>
          </a:p>
        </p:txBody>
      </p:sp>
    </p:spTree>
    <p:extLst>
      <p:ext uri="{BB962C8B-B14F-4D97-AF65-F5344CB8AC3E}">
        <p14:creationId xmlns:p14="http://schemas.microsoft.com/office/powerpoint/2010/main" val="22034749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ISL: both R and Python!</a:t>
            </a:r>
          </a:p>
        </p:txBody>
      </p:sp>
      <p:sp>
        <p:nvSpPr>
          <p:cNvPr id="4" name="Slide Number Placeholder 3"/>
          <p:cNvSpPr>
            <a:spLocks noGrp="1"/>
          </p:cNvSpPr>
          <p:nvPr>
            <p:ph type="sldNum" sz="quarter" idx="5"/>
          </p:nvPr>
        </p:nvSpPr>
        <p:spPr/>
        <p:txBody>
          <a:bodyPr/>
          <a:lstStyle/>
          <a:p>
            <a:fld id="{2CF3E296-9A10-4A48-B25C-C4EEE84E5793}" type="slidenum">
              <a:rPr lang="en-US" smtClean="0"/>
              <a:t>80</a:t>
            </a:fld>
            <a:endParaRPr lang="en-US"/>
          </a:p>
        </p:txBody>
      </p:sp>
    </p:spTree>
    <p:extLst>
      <p:ext uri="{BB962C8B-B14F-4D97-AF65-F5344CB8AC3E}">
        <p14:creationId xmlns:p14="http://schemas.microsoft.com/office/powerpoint/2010/main" val="2026070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participation!! Ask them why they’re here</a:t>
            </a:r>
          </a:p>
        </p:txBody>
      </p:sp>
      <p:sp>
        <p:nvSpPr>
          <p:cNvPr id="4" name="Slide Number Placeholder 3"/>
          <p:cNvSpPr>
            <a:spLocks noGrp="1"/>
          </p:cNvSpPr>
          <p:nvPr>
            <p:ph type="sldNum" sz="quarter" idx="5"/>
          </p:nvPr>
        </p:nvSpPr>
        <p:spPr/>
        <p:txBody>
          <a:bodyPr/>
          <a:lstStyle/>
          <a:p>
            <a:fld id="{2CF3E296-9A10-4A48-B25C-C4EEE84E5793}" type="slidenum">
              <a:rPr lang="en-US" smtClean="0"/>
              <a:t>7</a:t>
            </a:fld>
            <a:endParaRPr lang="en-US"/>
          </a:p>
        </p:txBody>
      </p:sp>
    </p:spTree>
    <p:extLst>
      <p:ext uri="{BB962C8B-B14F-4D97-AF65-F5344CB8AC3E}">
        <p14:creationId xmlns:p14="http://schemas.microsoft.com/office/powerpoint/2010/main" val="103133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is ML?</a:t>
            </a:r>
          </a:p>
        </p:txBody>
      </p:sp>
      <p:sp>
        <p:nvSpPr>
          <p:cNvPr id="4" name="Slide Number Placeholder 3"/>
          <p:cNvSpPr>
            <a:spLocks noGrp="1"/>
          </p:cNvSpPr>
          <p:nvPr>
            <p:ph type="sldNum" sz="quarter" idx="5"/>
          </p:nvPr>
        </p:nvSpPr>
        <p:spPr/>
        <p:txBody>
          <a:bodyPr/>
          <a:lstStyle/>
          <a:p>
            <a:fld id="{2CF3E296-9A10-4A48-B25C-C4EEE84E5793}" type="slidenum">
              <a:rPr lang="en-US" smtClean="0"/>
              <a:t>9</a:t>
            </a:fld>
            <a:endParaRPr lang="en-US"/>
          </a:p>
        </p:txBody>
      </p:sp>
    </p:spTree>
    <p:extLst>
      <p:ext uri="{BB962C8B-B14F-4D97-AF65-F5344CB8AC3E}">
        <p14:creationId xmlns:p14="http://schemas.microsoft.com/office/powerpoint/2010/main" val="1503036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audience)</a:t>
            </a:r>
          </a:p>
        </p:txBody>
      </p:sp>
      <p:sp>
        <p:nvSpPr>
          <p:cNvPr id="4" name="Slide Number Placeholder 3"/>
          <p:cNvSpPr>
            <a:spLocks noGrp="1"/>
          </p:cNvSpPr>
          <p:nvPr>
            <p:ph type="sldNum" sz="quarter" idx="5"/>
          </p:nvPr>
        </p:nvSpPr>
        <p:spPr/>
        <p:txBody>
          <a:bodyPr/>
          <a:lstStyle/>
          <a:p>
            <a:fld id="{2CF3E296-9A10-4A48-B25C-C4EEE84E5793}" type="slidenum">
              <a:rPr lang="en-US" smtClean="0"/>
              <a:t>10</a:t>
            </a:fld>
            <a:endParaRPr lang="en-US"/>
          </a:p>
        </p:txBody>
      </p:sp>
    </p:spTree>
    <p:extLst>
      <p:ext uri="{BB962C8B-B14F-4D97-AF65-F5344CB8AC3E}">
        <p14:creationId xmlns:p14="http://schemas.microsoft.com/office/powerpoint/2010/main" val="370441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subset of statistical learning </a:t>
            </a:r>
          </a:p>
        </p:txBody>
      </p:sp>
      <p:sp>
        <p:nvSpPr>
          <p:cNvPr id="4" name="Slide Number Placeholder 3"/>
          <p:cNvSpPr>
            <a:spLocks noGrp="1"/>
          </p:cNvSpPr>
          <p:nvPr>
            <p:ph type="sldNum" sz="quarter" idx="5"/>
          </p:nvPr>
        </p:nvSpPr>
        <p:spPr/>
        <p:txBody>
          <a:bodyPr/>
          <a:lstStyle/>
          <a:p>
            <a:fld id="{2CF3E296-9A10-4A48-B25C-C4EEE84E5793}" type="slidenum">
              <a:rPr lang="en-US" smtClean="0"/>
              <a:t>11</a:t>
            </a:fld>
            <a:endParaRPr lang="en-US"/>
          </a:p>
        </p:txBody>
      </p:sp>
    </p:spTree>
    <p:extLst>
      <p:ext uri="{BB962C8B-B14F-4D97-AF65-F5344CB8AC3E}">
        <p14:creationId xmlns:p14="http://schemas.microsoft.com/office/powerpoint/2010/main" val="252331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cares more about prediction than SL</a:t>
            </a:r>
          </a:p>
        </p:txBody>
      </p:sp>
      <p:sp>
        <p:nvSpPr>
          <p:cNvPr id="4" name="Slide Number Placeholder 3"/>
          <p:cNvSpPr>
            <a:spLocks noGrp="1"/>
          </p:cNvSpPr>
          <p:nvPr>
            <p:ph type="sldNum" sz="quarter" idx="5"/>
          </p:nvPr>
        </p:nvSpPr>
        <p:spPr/>
        <p:txBody>
          <a:bodyPr/>
          <a:lstStyle/>
          <a:p>
            <a:fld id="{2CF3E296-9A10-4A48-B25C-C4EEE84E5793}" type="slidenum">
              <a:rPr lang="en-US" smtClean="0"/>
              <a:t>12</a:t>
            </a:fld>
            <a:endParaRPr lang="en-US"/>
          </a:p>
        </p:txBody>
      </p:sp>
    </p:spTree>
    <p:extLst>
      <p:ext uri="{BB962C8B-B14F-4D97-AF65-F5344CB8AC3E}">
        <p14:creationId xmlns:p14="http://schemas.microsoft.com/office/powerpoint/2010/main" val="723009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collected via experiments, studies, surveys, etc., and there’s usually an outcome or target variable that we’re interested in.</a:t>
            </a:r>
          </a:p>
        </p:txBody>
      </p:sp>
      <p:sp>
        <p:nvSpPr>
          <p:cNvPr id="4" name="Slide Number Placeholder 3"/>
          <p:cNvSpPr>
            <a:spLocks noGrp="1"/>
          </p:cNvSpPr>
          <p:nvPr>
            <p:ph type="sldNum" sz="quarter" idx="5"/>
          </p:nvPr>
        </p:nvSpPr>
        <p:spPr/>
        <p:txBody>
          <a:bodyPr/>
          <a:lstStyle/>
          <a:p>
            <a:fld id="{2CF3E296-9A10-4A48-B25C-C4EEE84E5793}" type="slidenum">
              <a:rPr lang="en-US" smtClean="0"/>
              <a:t>13</a:t>
            </a:fld>
            <a:endParaRPr lang="en-US"/>
          </a:p>
        </p:txBody>
      </p:sp>
    </p:spTree>
    <p:extLst>
      <p:ext uri="{BB962C8B-B14F-4D97-AF65-F5344CB8AC3E}">
        <p14:creationId xmlns:p14="http://schemas.microsoft.com/office/powerpoint/2010/main" val="388574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1/14/2025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1/14/2025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1/14/2025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1/14/2025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1/14/2025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1/14/2025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1/14/2025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1/14/2025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1/14/2025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1/14/2025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1/14/2025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1/14/2025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statlearning.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datascienceacademy.ncsu.edu/"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0" y="1597820"/>
            <a:ext cx="7772400" cy="1102519"/>
          </a:xfrm>
        </p:spPr>
        <p:txBody>
          <a:bodyPr/>
          <a:lstStyle/>
          <a:p>
            <a:pPr algn="l"/>
            <a:r>
              <a:rPr lang="en-US" dirty="0">
                <a:latin typeface="Arial" charset="0"/>
              </a:rPr>
              <a:t>Hands-On KNN: A Step-by-Step Guide to Nearest Neighbor Classification</a:t>
            </a:r>
          </a:p>
        </p:txBody>
      </p:sp>
      <p:sp>
        <p:nvSpPr>
          <p:cNvPr id="3" name="Subtitle 2"/>
          <p:cNvSpPr>
            <a:spLocks noGrp="1"/>
          </p:cNvSpPr>
          <p:nvPr>
            <p:ph type="subTitle" idx="1"/>
          </p:nvPr>
        </p:nvSpPr>
        <p:spPr>
          <a:xfrm>
            <a:off x="0" y="2914650"/>
            <a:ext cx="6400800" cy="1314450"/>
          </a:xfrm>
        </p:spPr>
        <p:txBody>
          <a:bodyPr rtlCol="0">
            <a:normAutofit/>
          </a:bodyPr>
          <a:lstStyle/>
          <a:p>
            <a:pPr algn="l" fontAlgn="auto">
              <a:spcAft>
                <a:spcPts val="0"/>
              </a:spcAft>
              <a:buFont typeface="Arial"/>
              <a:buNone/>
              <a:defRPr/>
            </a:pPr>
            <a:r>
              <a:rPr lang="en-US" dirty="0">
                <a:ea typeface="+mn-ea"/>
              </a:rPr>
              <a:t>Kristopher Wilson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9150-49E0-70F0-844D-09F3254602F1}"/>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8CF0B107-985B-708A-9026-428FAAFAB1AD}"/>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882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678EB-4F5E-4B3D-B128-58277146C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018E21-3DBB-0300-32B2-CB6DB5E71EF0}"/>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2958E0C9-902B-6F8E-7E18-273D812A66E9}"/>
              </a:ext>
            </a:extLst>
          </p:cNvPr>
          <p:cNvSpPr>
            <a:spLocks noGrp="1"/>
          </p:cNvSpPr>
          <p:nvPr>
            <p:ph idx="1"/>
          </p:nvPr>
        </p:nvSpPr>
        <p:spPr>
          <a:xfrm>
            <a:off x="457200" y="1476375"/>
            <a:ext cx="8229600" cy="3219912"/>
          </a:xfrm>
        </p:spPr>
        <p:txBody>
          <a:bodyPr/>
          <a:lstStyle/>
          <a:p>
            <a:r>
              <a:rPr lang="en-US" dirty="0"/>
              <a:t>Focuses on </a:t>
            </a:r>
            <a:r>
              <a:rPr lang="en-US" i="1" dirty="0"/>
              <a:t>models </a:t>
            </a:r>
            <a:r>
              <a:rPr lang="en-US" dirty="0"/>
              <a:t>with the goal of </a:t>
            </a:r>
            <a:r>
              <a:rPr lang="en-US" i="1" dirty="0"/>
              <a:t>prediction</a:t>
            </a:r>
            <a:endParaRPr lang="en-US" dirty="0"/>
          </a:p>
        </p:txBody>
      </p:sp>
    </p:spTree>
    <p:extLst>
      <p:ext uri="{BB962C8B-B14F-4D97-AF65-F5344CB8AC3E}">
        <p14:creationId xmlns:p14="http://schemas.microsoft.com/office/powerpoint/2010/main" val="100226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B0C19-AA54-48B1-6614-F44CD6FA8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6F0B7-C4EE-CFB3-9D5C-93009C31B64B}"/>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40291309-253B-06E6-948E-23D5D095F05B}"/>
              </a:ext>
            </a:extLst>
          </p:cNvPr>
          <p:cNvSpPr>
            <a:spLocks noGrp="1"/>
          </p:cNvSpPr>
          <p:nvPr>
            <p:ph idx="1"/>
          </p:nvPr>
        </p:nvSpPr>
        <p:spPr>
          <a:xfrm>
            <a:off x="457200" y="1476375"/>
            <a:ext cx="8229600" cy="3219912"/>
          </a:xfrm>
        </p:spPr>
        <p:txBody>
          <a:bodyPr/>
          <a:lstStyle/>
          <a:p>
            <a:r>
              <a:rPr lang="en-US" dirty="0"/>
              <a:t>Focuses on </a:t>
            </a:r>
            <a:r>
              <a:rPr lang="en-US" i="1" dirty="0"/>
              <a:t>models </a:t>
            </a:r>
            <a:r>
              <a:rPr lang="en-US" dirty="0"/>
              <a:t>with the goal of </a:t>
            </a:r>
            <a:r>
              <a:rPr lang="en-US" i="1" dirty="0"/>
              <a:t>prediction</a:t>
            </a:r>
          </a:p>
          <a:p>
            <a:pPr lvl="1"/>
            <a:endParaRPr lang="en-US" sz="2000" i="1" dirty="0"/>
          </a:p>
          <a:p>
            <a:pPr lvl="1"/>
            <a:r>
              <a:rPr lang="en-US" sz="2000" i="1" dirty="0"/>
              <a:t>Statistical learning </a:t>
            </a:r>
            <a:r>
              <a:rPr lang="en-US" sz="2000" dirty="0"/>
              <a:t>emphasizes interpretability/explainability</a:t>
            </a:r>
          </a:p>
        </p:txBody>
      </p:sp>
    </p:spTree>
    <p:extLst>
      <p:ext uri="{BB962C8B-B14F-4D97-AF65-F5344CB8AC3E}">
        <p14:creationId xmlns:p14="http://schemas.microsoft.com/office/powerpoint/2010/main" val="6686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6DCEA-3075-1380-B044-9C75FE057E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F81669-AF19-65FF-DF45-018DFD57C12B}"/>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4B223F9C-5427-D8EC-CD39-55B28BDECB8C}"/>
              </a:ext>
            </a:extLst>
          </p:cNvPr>
          <p:cNvSpPr>
            <a:spLocks noGrp="1"/>
          </p:cNvSpPr>
          <p:nvPr>
            <p:ph idx="1"/>
          </p:nvPr>
        </p:nvSpPr>
        <p:spPr>
          <a:xfrm>
            <a:off x="457200" y="1476375"/>
            <a:ext cx="8229600" cy="3219912"/>
          </a:xfrm>
        </p:spPr>
        <p:txBody>
          <a:bodyPr/>
          <a:lstStyle/>
          <a:p>
            <a:r>
              <a:rPr lang="en-US" dirty="0"/>
              <a:t>Data is collected to investigate something of interest</a:t>
            </a:r>
          </a:p>
        </p:txBody>
      </p:sp>
    </p:spTree>
    <p:extLst>
      <p:ext uri="{BB962C8B-B14F-4D97-AF65-F5344CB8AC3E}">
        <p14:creationId xmlns:p14="http://schemas.microsoft.com/office/powerpoint/2010/main" val="400808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44E64-9B63-4654-5682-71DD22911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6D411-8104-8529-CB00-AFBBF386967A}"/>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5BBE3141-9D58-5F98-5440-0F4C6AE6D331}"/>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p:txBody>
      </p:sp>
    </p:spTree>
    <p:extLst>
      <p:ext uri="{BB962C8B-B14F-4D97-AF65-F5344CB8AC3E}">
        <p14:creationId xmlns:p14="http://schemas.microsoft.com/office/powerpoint/2010/main" val="366743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E5018-576D-D87D-CAA1-EB45ABA71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58783-A96B-EAEE-35B5-7C48BA0E1760}"/>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6A92E7D9-CF53-24D7-9F45-60F14EA4BD64}"/>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a:p>
            <a:pPr lvl="1"/>
            <a:endParaRPr lang="en-US" sz="2000" dirty="0"/>
          </a:p>
          <a:p>
            <a:pPr lvl="1"/>
            <a:r>
              <a:rPr lang="en-US" sz="2000" dirty="0"/>
              <a:t>Goal is to predict a particular outcome of interest </a:t>
            </a:r>
            <a:r>
              <a:rPr lang="en-US" sz="2000" i="1" dirty="0"/>
              <a:t>given a set of predictors</a:t>
            </a:r>
            <a:endParaRPr lang="en-US" sz="2000" dirty="0"/>
          </a:p>
        </p:txBody>
      </p:sp>
    </p:spTree>
    <p:extLst>
      <p:ext uri="{BB962C8B-B14F-4D97-AF65-F5344CB8AC3E}">
        <p14:creationId xmlns:p14="http://schemas.microsoft.com/office/powerpoint/2010/main" val="210253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F1279-FC99-5071-E32B-3B31B1B38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681E9-F0AA-7B7F-0E47-666C06E0C17D}"/>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47BDF7FC-9A02-32AC-07E7-3DC6D627CC21}"/>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a:p>
            <a:pPr lvl="1"/>
            <a:endParaRPr lang="en-US" sz="2000" dirty="0"/>
          </a:p>
          <a:p>
            <a:pPr lvl="1"/>
            <a:r>
              <a:rPr lang="en-US" sz="2000" dirty="0"/>
              <a:t>Goal is to predict a particular outcome of interest </a:t>
            </a:r>
            <a:r>
              <a:rPr lang="en-US" sz="2000" i="1" dirty="0"/>
              <a:t>given a set of predictors</a:t>
            </a:r>
          </a:p>
          <a:p>
            <a:pPr lvl="1"/>
            <a:endParaRPr lang="en-US" sz="2000" i="1" dirty="0"/>
          </a:p>
          <a:p>
            <a:pPr lvl="1"/>
            <a:r>
              <a:rPr lang="en-US" sz="2000" dirty="0"/>
              <a:t>In some cases, we don’t have anything to predict!</a:t>
            </a:r>
          </a:p>
        </p:txBody>
      </p:sp>
    </p:spTree>
    <p:extLst>
      <p:ext uri="{BB962C8B-B14F-4D97-AF65-F5344CB8AC3E}">
        <p14:creationId xmlns:p14="http://schemas.microsoft.com/office/powerpoint/2010/main" val="244442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76085-A481-0898-F3B5-ED6C553F5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78915-CBAE-E09C-D39B-9C37510AAD14}"/>
              </a:ext>
            </a:extLst>
          </p:cNvPr>
          <p:cNvSpPr>
            <a:spLocks noGrp="1"/>
          </p:cNvSpPr>
          <p:nvPr>
            <p:ph type="title"/>
          </p:nvPr>
        </p:nvSpPr>
        <p:spPr/>
        <p:txBody>
          <a:bodyPr/>
          <a:lstStyle/>
          <a:p>
            <a:pPr algn="l"/>
            <a:r>
              <a:rPr lang="en-US" dirty="0"/>
              <a:t>Types of Machine Learning</a:t>
            </a:r>
          </a:p>
        </p:txBody>
      </p:sp>
      <p:sp>
        <p:nvSpPr>
          <p:cNvPr id="5" name="Content Placeholder 4">
            <a:extLst>
              <a:ext uri="{FF2B5EF4-FFF2-40B4-BE49-F238E27FC236}">
                <a16:creationId xmlns:a16="http://schemas.microsoft.com/office/drawing/2014/main" id="{DC7C5BC1-3B98-AB1E-B9A2-07BEFD98C3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3048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96648888"/>
              </p:ext>
            </p:extLst>
          </p:nvPr>
        </p:nvGraphicFramePr>
        <p:xfrm>
          <a:off x="628650" y="481699"/>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94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51856306"/>
              </p:ext>
            </p:extLst>
          </p:nvPr>
        </p:nvGraphicFramePr>
        <p:xfrm>
          <a:off x="628650" y="493327"/>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raight Connector 3"/>
          <p:cNvSpPr/>
          <p:nvPr/>
        </p:nvSpPr>
        <p:spPr>
          <a:xfrm>
            <a:off x="2579913" y="3390246"/>
            <a:ext cx="1530994" cy="567854"/>
          </a:xfrm>
          <a:custGeom>
            <a:avLst/>
            <a:gdLst/>
            <a:ahLst/>
            <a:cxnLst/>
            <a:rect l="0" t="0" r="0" b="0"/>
            <a:pathLst>
              <a:path>
                <a:moveTo>
                  <a:pt x="0" y="0"/>
                </a:moveTo>
                <a:lnTo>
                  <a:pt x="0" y="379747"/>
                </a:lnTo>
                <a:lnTo>
                  <a:pt x="2041325" y="379747"/>
                </a:lnTo>
                <a:lnTo>
                  <a:pt x="2041325"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 name="Straight Connector 4"/>
          <p:cNvSpPr/>
          <p:nvPr/>
        </p:nvSpPr>
        <p:spPr>
          <a:xfrm>
            <a:off x="260987" y="3390246"/>
            <a:ext cx="228599" cy="742956"/>
          </a:xfrm>
          <a:custGeom>
            <a:avLst/>
            <a:gdLst/>
            <a:ahLst/>
            <a:cxnLst/>
            <a:rect l="0" t="0" r="0" b="0"/>
            <a:pathLst>
              <a:path>
                <a:moveTo>
                  <a:pt x="2307655" y="0"/>
                </a:moveTo>
                <a:lnTo>
                  <a:pt x="2307655" y="379747"/>
                </a:lnTo>
                <a:lnTo>
                  <a:pt x="0" y="379747"/>
                </a:lnTo>
                <a:lnTo>
                  <a:pt x="0"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sz="1600"/>
          </a:p>
        </p:txBody>
      </p:sp>
      <p:grpSp>
        <p:nvGrpSpPr>
          <p:cNvPr id="7" name="Group 6"/>
          <p:cNvGrpSpPr/>
          <p:nvPr/>
        </p:nvGrpSpPr>
        <p:grpSpPr>
          <a:xfrm>
            <a:off x="101593" y="4221619"/>
            <a:ext cx="1381448" cy="742956"/>
            <a:chOff x="1188555" y="2554238"/>
            <a:chExt cx="3594199" cy="1797099"/>
          </a:xfrm>
        </p:grpSpPr>
        <p:sp>
          <p:nvSpPr>
            <p:cNvPr id="11" name="Rectangle 10"/>
            <p:cNvSpPr/>
            <p:nvPr/>
          </p:nvSpPr>
          <p:spPr>
            <a:xfrm>
              <a:off x="1188555"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TextBox 11"/>
            <p:cNvSpPr txBox="1"/>
            <p:nvPr/>
          </p:nvSpPr>
          <p:spPr>
            <a:xfrm>
              <a:off x="1188555"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sz="2100" dirty="0"/>
                <a:t>Regression</a:t>
              </a:r>
            </a:p>
          </p:txBody>
        </p:sp>
      </p:grpSp>
      <p:grpSp>
        <p:nvGrpSpPr>
          <p:cNvPr id="8" name="Group 7"/>
          <p:cNvGrpSpPr/>
          <p:nvPr/>
        </p:nvGrpSpPr>
        <p:grpSpPr>
          <a:xfrm>
            <a:off x="4192551" y="4221619"/>
            <a:ext cx="1381447" cy="742956"/>
            <a:chOff x="5537536" y="2554238"/>
            <a:chExt cx="3594199" cy="1797099"/>
          </a:xfrm>
        </p:grpSpPr>
        <p:sp>
          <p:nvSpPr>
            <p:cNvPr id="9" name="Rectangle 8"/>
            <p:cNvSpPr/>
            <p:nvPr/>
          </p:nvSpPr>
          <p:spPr>
            <a:xfrm>
              <a:off x="5537536"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TextBox 9"/>
            <p:cNvSpPr txBox="1"/>
            <p:nvPr/>
          </p:nvSpPr>
          <p:spPr>
            <a:xfrm>
              <a:off x="5537536"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dirty="0"/>
                <a:t>Classification</a:t>
              </a:r>
              <a:endParaRPr lang="en-US" sz="2400" dirty="0"/>
            </a:p>
          </p:txBody>
        </p:sp>
      </p:grpSp>
    </p:spTree>
    <p:extLst>
      <p:ext uri="{BB962C8B-B14F-4D97-AF65-F5344CB8AC3E}">
        <p14:creationId xmlns:p14="http://schemas.microsoft.com/office/powerpoint/2010/main" val="413857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63AD5-D84D-4B58-F365-FD1E5C119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0F671-D133-B185-42D9-1F4400D5C67F}"/>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8F04BDDC-09B5-B9F5-D5CE-54E52064FD1E}"/>
              </a:ext>
            </a:extLst>
          </p:cNvPr>
          <p:cNvSpPr>
            <a:spLocks noGrp="1"/>
          </p:cNvSpPr>
          <p:nvPr>
            <p:ph idx="1"/>
          </p:nvPr>
        </p:nvSpPr>
        <p:spPr>
          <a:xfrm>
            <a:off x="457200" y="1476374"/>
            <a:ext cx="8229600" cy="3202157"/>
          </a:xfrm>
        </p:spPr>
        <p:txBody>
          <a:bodyPr/>
          <a:lstStyle/>
          <a:p>
            <a:pPr marL="0" indent="0">
              <a:buNone/>
            </a:pPr>
            <a:endParaRPr lang="en-US" sz="2000" dirty="0"/>
          </a:p>
        </p:txBody>
      </p:sp>
    </p:spTree>
    <p:extLst>
      <p:ext uri="{BB962C8B-B14F-4D97-AF65-F5344CB8AC3E}">
        <p14:creationId xmlns:p14="http://schemas.microsoft.com/office/powerpoint/2010/main" val="59978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1F8F4-6797-7036-9C5B-435BD81F0C9F}"/>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CFA1A1-19E0-0B9C-BF2C-02F555A9A064}"/>
              </a:ext>
            </a:extLst>
          </p:cNvPr>
          <p:cNvGraphicFramePr>
            <a:graphicFrameLocks noGrp="1"/>
          </p:cNvGraphicFramePr>
          <p:nvPr>
            <p:ph idx="1"/>
            <p:extLst>
              <p:ext uri="{D42A27DB-BD31-4B8C-83A1-F6EECF244321}">
                <p14:modId xmlns:p14="http://schemas.microsoft.com/office/powerpoint/2010/main" val="870730470"/>
              </p:ext>
            </p:extLst>
          </p:nvPr>
        </p:nvGraphicFramePr>
        <p:xfrm>
          <a:off x="628650" y="493327"/>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raight Connector 3">
            <a:extLst>
              <a:ext uri="{FF2B5EF4-FFF2-40B4-BE49-F238E27FC236}">
                <a16:creationId xmlns:a16="http://schemas.microsoft.com/office/drawing/2014/main" id="{36205006-2DC4-ED19-A263-78DDD2465A14}"/>
              </a:ext>
            </a:extLst>
          </p:cNvPr>
          <p:cNvSpPr/>
          <p:nvPr/>
        </p:nvSpPr>
        <p:spPr>
          <a:xfrm>
            <a:off x="2579913" y="3390246"/>
            <a:ext cx="1530994" cy="567854"/>
          </a:xfrm>
          <a:custGeom>
            <a:avLst/>
            <a:gdLst/>
            <a:ahLst/>
            <a:cxnLst/>
            <a:rect l="0" t="0" r="0" b="0"/>
            <a:pathLst>
              <a:path>
                <a:moveTo>
                  <a:pt x="0" y="0"/>
                </a:moveTo>
                <a:lnTo>
                  <a:pt x="0" y="379747"/>
                </a:lnTo>
                <a:lnTo>
                  <a:pt x="2041325" y="379747"/>
                </a:lnTo>
                <a:lnTo>
                  <a:pt x="2041325"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 name="Straight Connector 4">
            <a:extLst>
              <a:ext uri="{FF2B5EF4-FFF2-40B4-BE49-F238E27FC236}">
                <a16:creationId xmlns:a16="http://schemas.microsoft.com/office/drawing/2014/main" id="{728A2CD7-D6C7-124E-B7C0-530D11E5F39A}"/>
              </a:ext>
            </a:extLst>
          </p:cNvPr>
          <p:cNvSpPr/>
          <p:nvPr/>
        </p:nvSpPr>
        <p:spPr>
          <a:xfrm>
            <a:off x="260987" y="3390246"/>
            <a:ext cx="228599" cy="742956"/>
          </a:xfrm>
          <a:custGeom>
            <a:avLst/>
            <a:gdLst/>
            <a:ahLst/>
            <a:cxnLst/>
            <a:rect l="0" t="0" r="0" b="0"/>
            <a:pathLst>
              <a:path>
                <a:moveTo>
                  <a:pt x="2307655" y="0"/>
                </a:moveTo>
                <a:lnTo>
                  <a:pt x="2307655" y="379747"/>
                </a:lnTo>
                <a:lnTo>
                  <a:pt x="0" y="379747"/>
                </a:lnTo>
                <a:lnTo>
                  <a:pt x="0"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sz="1600"/>
          </a:p>
        </p:txBody>
      </p:sp>
      <p:grpSp>
        <p:nvGrpSpPr>
          <p:cNvPr id="7" name="Group 6">
            <a:extLst>
              <a:ext uri="{FF2B5EF4-FFF2-40B4-BE49-F238E27FC236}">
                <a16:creationId xmlns:a16="http://schemas.microsoft.com/office/drawing/2014/main" id="{E06C423D-3C66-9BFA-B093-1062633B193C}"/>
              </a:ext>
            </a:extLst>
          </p:cNvPr>
          <p:cNvGrpSpPr/>
          <p:nvPr/>
        </p:nvGrpSpPr>
        <p:grpSpPr>
          <a:xfrm>
            <a:off x="101593" y="4221619"/>
            <a:ext cx="1381448" cy="742956"/>
            <a:chOff x="1188555" y="2554238"/>
            <a:chExt cx="3594199" cy="1797099"/>
          </a:xfrm>
        </p:grpSpPr>
        <p:sp>
          <p:nvSpPr>
            <p:cNvPr id="11" name="Rectangle 10">
              <a:extLst>
                <a:ext uri="{FF2B5EF4-FFF2-40B4-BE49-F238E27FC236}">
                  <a16:creationId xmlns:a16="http://schemas.microsoft.com/office/drawing/2014/main" id="{C5A756BD-5F28-1A47-7D08-EBA1C6A111BE}"/>
                </a:ext>
              </a:extLst>
            </p:cNvPr>
            <p:cNvSpPr/>
            <p:nvPr/>
          </p:nvSpPr>
          <p:spPr>
            <a:xfrm>
              <a:off x="1188555"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TextBox 11">
              <a:extLst>
                <a:ext uri="{FF2B5EF4-FFF2-40B4-BE49-F238E27FC236}">
                  <a16:creationId xmlns:a16="http://schemas.microsoft.com/office/drawing/2014/main" id="{2A9D7A6F-6C0B-EC61-C005-752843F33D2A}"/>
                </a:ext>
              </a:extLst>
            </p:cNvPr>
            <p:cNvSpPr txBox="1"/>
            <p:nvPr/>
          </p:nvSpPr>
          <p:spPr>
            <a:xfrm>
              <a:off x="1188555"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sz="2100" dirty="0"/>
                <a:t>Regression</a:t>
              </a:r>
            </a:p>
          </p:txBody>
        </p:sp>
      </p:grpSp>
      <p:grpSp>
        <p:nvGrpSpPr>
          <p:cNvPr id="8" name="Group 7">
            <a:extLst>
              <a:ext uri="{FF2B5EF4-FFF2-40B4-BE49-F238E27FC236}">
                <a16:creationId xmlns:a16="http://schemas.microsoft.com/office/drawing/2014/main" id="{136F60AC-EF2B-7127-204D-C36ED8EDDE56}"/>
              </a:ext>
            </a:extLst>
          </p:cNvPr>
          <p:cNvGrpSpPr/>
          <p:nvPr/>
        </p:nvGrpSpPr>
        <p:grpSpPr>
          <a:xfrm>
            <a:off x="4192551" y="4221619"/>
            <a:ext cx="1381447" cy="742956"/>
            <a:chOff x="5537536" y="2554238"/>
            <a:chExt cx="3594199" cy="1797099"/>
          </a:xfrm>
          <a:solidFill>
            <a:srgbClr val="FFC000"/>
          </a:solidFill>
        </p:grpSpPr>
        <p:sp>
          <p:nvSpPr>
            <p:cNvPr id="9" name="Rectangle 8">
              <a:extLst>
                <a:ext uri="{FF2B5EF4-FFF2-40B4-BE49-F238E27FC236}">
                  <a16:creationId xmlns:a16="http://schemas.microsoft.com/office/drawing/2014/main" id="{14DEEA2C-EC41-AE9F-0C39-21874BC1C7DB}"/>
                </a:ext>
              </a:extLst>
            </p:cNvPr>
            <p:cNvSpPr/>
            <p:nvPr/>
          </p:nvSpPr>
          <p:spPr>
            <a:xfrm>
              <a:off x="5537536" y="2554238"/>
              <a:ext cx="3594199" cy="1797099"/>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F41C980C-3741-7565-6E6E-FA35F57BE68C}"/>
                </a:ext>
              </a:extLst>
            </p:cNvPr>
            <p:cNvSpPr txBox="1"/>
            <p:nvPr/>
          </p:nvSpPr>
          <p:spPr>
            <a:xfrm>
              <a:off x="5537536" y="2554238"/>
              <a:ext cx="3594199" cy="17970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dirty="0"/>
                <a:t>Classification</a:t>
              </a:r>
              <a:endParaRPr lang="en-US" sz="2400" dirty="0"/>
            </a:p>
          </p:txBody>
        </p:sp>
      </p:grpSp>
    </p:spTree>
    <p:extLst>
      <p:ext uri="{BB962C8B-B14F-4D97-AF65-F5344CB8AC3E}">
        <p14:creationId xmlns:p14="http://schemas.microsoft.com/office/powerpoint/2010/main" val="239860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B1A4A-654D-FFB8-6213-866BF5AD8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1D16F-8433-A630-6036-2026ECCEA5BA}"/>
              </a:ext>
            </a:extLst>
          </p:cNvPr>
          <p:cNvSpPr>
            <a:spLocks noGrp="1"/>
          </p:cNvSpPr>
          <p:nvPr>
            <p:ph type="title"/>
          </p:nvPr>
        </p:nvSpPr>
        <p:spPr/>
        <p:txBody>
          <a:bodyPr/>
          <a:lstStyle/>
          <a:p>
            <a:pPr algn="l"/>
            <a:r>
              <a:rPr lang="en-US" dirty="0"/>
              <a:t>Not All Machine Learning Models Are Created Equally</a:t>
            </a:r>
          </a:p>
        </p:txBody>
      </p:sp>
      <p:pic>
        <p:nvPicPr>
          <p:cNvPr id="1028" name="Picture 4" descr="Interpretability vs. Accuracy: The Friction that Defines Deep Learning">
            <a:extLst>
              <a:ext uri="{FF2B5EF4-FFF2-40B4-BE49-F238E27FC236}">
                <a16:creationId xmlns:a16="http://schemas.microsoft.com/office/drawing/2014/main" id="{6EDDB19A-8CEC-ADD7-C31C-62EA27FAB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6"/>
            <a:ext cx="5419317" cy="36748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5491E-D8C7-CB0B-1E1F-9AFE6D60605C}"/>
              </a:ext>
            </a:extLst>
          </p:cNvPr>
          <p:cNvSpPr txBox="1"/>
          <p:nvPr/>
        </p:nvSpPr>
        <p:spPr>
          <a:xfrm>
            <a:off x="1035094" y="2052524"/>
            <a:ext cx="1659120" cy="307777"/>
          </a:xfrm>
          <a:prstGeom prst="rect">
            <a:avLst/>
          </a:prstGeom>
          <a:solidFill>
            <a:schemeClr val="bg1"/>
          </a:solidFill>
        </p:spPr>
        <p:txBody>
          <a:bodyPr wrap="square" rtlCol="0">
            <a:spAutoFit/>
          </a:bodyPr>
          <a:lstStyle/>
          <a:p>
            <a:r>
              <a:rPr lang="en-US" sz="1400" b="1" dirty="0"/>
              <a:t>Linear Regression</a:t>
            </a:r>
          </a:p>
        </p:txBody>
      </p:sp>
    </p:spTree>
    <p:extLst>
      <p:ext uri="{BB962C8B-B14F-4D97-AF65-F5344CB8AC3E}">
        <p14:creationId xmlns:p14="http://schemas.microsoft.com/office/powerpoint/2010/main" val="2198395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22A2F-B961-5EBB-27ED-8EA9D2C6C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63483-B367-72EE-71C9-4F98CE5A160B}"/>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6EB5D472-A563-2965-EA6F-FA806AE627D5}"/>
              </a:ext>
            </a:extLst>
          </p:cNvPr>
          <p:cNvSpPr>
            <a:spLocks noGrp="1"/>
          </p:cNvSpPr>
          <p:nvPr>
            <p:ph idx="1"/>
          </p:nvPr>
        </p:nvSpPr>
        <p:spPr>
          <a:xfrm>
            <a:off x="457200" y="1476375"/>
            <a:ext cx="8229600" cy="3219912"/>
          </a:xfrm>
        </p:spPr>
        <p:txBody>
          <a:bodyPr/>
          <a:lstStyle/>
          <a:p>
            <a:r>
              <a:rPr lang="en-US" dirty="0"/>
              <a:t>No associated response variable</a:t>
            </a:r>
          </a:p>
        </p:txBody>
      </p:sp>
    </p:spTree>
    <p:extLst>
      <p:ext uri="{BB962C8B-B14F-4D97-AF65-F5344CB8AC3E}">
        <p14:creationId xmlns:p14="http://schemas.microsoft.com/office/powerpoint/2010/main" val="816926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D4233-7FBF-C163-EACF-FFED7AD86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87585-BBFA-DF23-EEA2-0DB894C0E95D}"/>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EBE1E069-03B1-30F1-8911-C2741016ADB7}"/>
              </a:ext>
            </a:extLst>
          </p:cNvPr>
          <p:cNvSpPr>
            <a:spLocks noGrp="1"/>
          </p:cNvSpPr>
          <p:nvPr>
            <p:ph idx="1"/>
          </p:nvPr>
        </p:nvSpPr>
        <p:spPr>
          <a:xfrm>
            <a:off x="457200" y="1476375"/>
            <a:ext cx="8229600" cy="3219912"/>
          </a:xfrm>
        </p:spPr>
        <p:txBody>
          <a:bodyPr/>
          <a:lstStyle/>
          <a:p>
            <a:r>
              <a:rPr lang="en-US" dirty="0"/>
              <a:t>No associated response variable</a:t>
            </a:r>
          </a:p>
          <a:p>
            <a:endParaRPr lang="en-US" dirty="0"/>
          </a:p>
          <a:p>
            <a:r>
              <a:rPr lang="en-US" dirty="0"/>
              <a:t>Goal: better understand the relationships between the predictors, or between each observation</a:t>
            </a:r>
          </a:p>
        </p:txBody>
      </p:sp>
    </p:spTree>
    <p:extLst>
      <p:ext uri="{BB962C8B-B14F-4D97-AF65-F5344CB8AC3E}">
        <p14:creationId xmlns:p14="http://schemas.microsoft.com/office/powerpoint/2010/main" val="42967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F7D90-460E-8B06-A276-75D9D8DEEF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74FD7-6CC8-C110-7BD6-A03715FFD922}"/>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93AF2E06-ADFD-4C07-8F40-4DCD6E537236}"/>
              </a:ext>
            </a:extLst>
          </p:cNvPr>
          <p:cNvSpPr>
            <a:spLocks noGrp="1"/>
          </p:cNvSpPr>
          <p:nvPr>
            <p:ph idx="1"/>
          </p:nvPr>
        </p:nvSpPr>
        <p:spPr>
          <a:xfrm>
            <a:off x="457200" y="1476375"/>
            <a:ext cx="8229600" cy="3219912"/>
          </a:xfrm>
        </p:spPr>
        <p:txBody>
          <a:bodyPr/>
          <a:lstStyle/>
          <a:p>
            <a:r>
              <a:rPr lang="en-US" dirty="0"/>
              <a:t>No associated response variable</a:t>
            </a:r>
          </a:p>
          <a:p>
            <a:endParaRPr lang="en-US" dirty="0"/>
          </a:p>
          <a:p>
            <a:r>
              <a:rPr lang="en-US" dirty="0"/>
              <a:t>Goal: better understand the relationships between the predictors, or between each observation</a:t>
            </a:r>
          </a:p>
          <a:p>
            <a:endParaRPr lang="en-US" dirty="0"/>
          </a:p>
          <a:p>
            <a:r>
              <a:rPr lang="en-US" dirty="0"/>
              <a:t>Examples: </a:t>
            </a:r>
          </a:p>
          <a:p>
            <a:pPr lvl="1"/>
            <a:r>
              <a:rPr lang="en-US" sz="1800" dirty="0"/>
              <a:t>Grouping similar things together (clustering)</a:t>
            </a:r>
          </a:p>
          <a:p>
            <a:pPr lvl="1"/>
            <a:r>
              <a:rPr lang="en-US" sz="1800" dirty="0"/>
              <a:t>Uncover hidden patterns in the data (association)</a:t>
            </a:r>
          </a:p>
        </p:txBody>
      </p:sp>
    </p:spTree>
    <p:extLst>
      <p:ext uri="{BB962C8B-B14F-4D97-AF65-F5344CB8AC3E}">
        <p14:creationId xmlns:p14="http://schemas.microsoft.com/office/powerpoint/2010/main" val="118184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D374C-06AA-F3EC-93F4-A05C5B047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3703E-80A1-8223-1799-5C6228091F11}"/>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EF0557E4-E7BE-E60B-6DE1-06D47C634DE7}"/>
              </a:ext>
            </a:extLst>
          </p:cNvPr>
          <p:cNvSpPr>
            <a:spLocks noGrp="1"/>
          </p:cNvSpPr>
          <p:nvPr>
            <p:ph idx="1"/>
          </p:nvPr>
        </p:nvSpPr>
        <p:spPr>
          <a:xfrm>
            <a:off x="457200" y="1476375"/>
            <a:ext cx="8229600" cy="3219912"/>
          </a:xfrm>
        </p:spPr>
        <p:txBody>
          <a:bodyPr/>
          <a:lstStyle/>
          <a:p>
            <a:r>
              <a:rPr lang="en-US" dirty="0"/>
              <a:t>A response is measured for each observation.</a:t>
            </a:r>
          </a:p>
        </p:txBody>
      </p:sp>
    </p:spTree>
    <p:extLst>
      <p:ext uri="{BB962C8B-B14F-4D97-AF65-F5344CB8AC3E}">
        <p14:creationId xmlns:p14="http://schemas.microsoft.com/office/powerpoint/2010/main" val="113977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FB71A-D07D-79BA-3317-5BAC0BFEA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6F56F-0AA2-7A80-C2F0-4AAE31304DA2}"/>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AC79DBD2-CDEF-8D8D-6B3E-E37A0D63A97B}"/>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p:txBody>
      </p:sp>
    </p:spTree>
    <p:extLst>
      <p:ext uri="{BB962C8B-B14F-4D97-AF65-F5344CB8AC3E}">
        <p14:creationId xmlns:p14="http://schemas.microsoft.com/office/powerpoint/2010/main" val="162277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8D8B9-484F-BA78-EC34-531313232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11027-090A-678B-5E8C-29FFE4213F7C}"/>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613467C0-27B3-5984-4002-85B061A2C1A6}"/>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a:p>
            <a:pPr lvl="1"/>
            <a:endParaRPr lang="en-US" sz="2000" dirty="0"/>
          </a:p>
          <a:p>
            <a:pPr lvl="2"/>
            <a:r>
              <a:rPr lang="en-US" sz="1400" dirty="0"/>
              <a:t>Potential Goal #1: predict the value of the response using the values of the predictors</a:t>
            </a:r>
          </a:p>
        </p:txBody>
      </p:sp>
    </p:spTree>
    <p:extLst>
      <p:ext uri="{BB962C8B-B14F-4D97-AF65-F5344CB8AC3E}">
        <p14:creationId xmlns:p14="http://schemas.microsoft.com/office/powerpoint/2010/main" val="1990716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D55B8-C119-69CB-5A27-91E1862B6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F60D9-73F7-3991-C1B2-8891E128011D}"/>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BA6F9EA2-1518-65CD-27D0-A6AB492EB460}"/>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a:p>
            <a:pPr lvl="1"/>
            <a:endParaRPr lang="en-US" sz="2000" dirty="0"/>
          </a:p>
          <a:p>
            <a:pPr lvl="2"/>
            <a:r>
              <a:rPr lang="en-US" sz="1400" dirty="0"/>
              <a:t>Potential Goal #1: predict the value of the response using the values of the predictors</a:t>
            </a:r>
          </a:p>
          <a:p>
            <a:pPr lvl="2"/>
            <a:endParaRPr lang="en-US" sz="1400" dirty="0"/>
          </a:p>
          <a:p>
            <a:pPr lvl="2"/>
            <a:r>
              <a:rPr lang="en-US" sz="1400" dirty="0"/>
              <a:t>Potential Goal #2: better understand how the predictors affect the response</a:t>
            </a:r>
          </a:p>
        </p:txBody>
      </p:sp>
    </p:spTree>
    <p:extLst>
      <p:ext uri="{BB962C8B-B14F-4D97-AF65-F5344CB8AC3E}">
        <p14:creationId xmlns:p14="http://schemas.microsoft.com/office/powerpoint/2010/main" val="199361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F2EB0-D640-9847-F8A7-846FB59097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2AA4A-A902-28C2-3EAF-6AAEF3177BDF}"/>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7EF3D849-1B82-A698-76BD-09DAAF5333EF}"/>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pPr marL="0" indent="0">
              <a:buNone/>
            </a:pPr>
            <a:endParaRPr lang="en-US" dirty="0"/>
          </a:p>
        </p:txBody>
      </p:sp>
    </p:spTree>
    <p:extLst>
      <p:ext uri="{BB962C8B-B14F-4D97-AF65-F5344CB8AC3E}">
        <p14:creationId xmlns:p14="http://schemas.microsoft.com/office/powerpoint/2010/main" val="412381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4555-9C90-B311-1F43-828EBD6EAC19}"/>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BFA3BD3C-BB43-6C85-615C-D801D30A35B4}"/>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p:txBody>
      </p:sp>
    </p:spTree>
    <p:extLst>
      <p:ext uri="{BB962C8B-B14F-4D97-AF65-F5344CB8AC3E}">
        <p14:creationId xmlns:p14="http://schemas.microsoft.com/office/powerpoint/2010/main" val="283688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8CDEF-9C5A-2288-D9E9-F658032C0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0648B-2151-2F67-55AC-67682519B7C7}"/>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73A713BE-9FA8-2CF5-8847-59CF4472C948}"/>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a:t>
            </a:r>
          </a:p>
        </p:txBody>
      </p:sp>
    </p:spTree>
    <p:extLst>
      <p:ext uri="{BB962C8B-B14F-4D97-AF65-F5344CB8AC3E}">
        <p14:creationId xmlns:p14="http://schemas.microsoft.com/office/powerpoint/2010/main" val="436788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33B98-8117-F0A0-415C-62D791513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B6DDE-E97E-EFFA-402F-A54DF01E90B5}"/>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6D66344E-A992-E7A6-31BF-205FBFCE53A7}"/>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a:t>
            </a:r>
          </a:p>
          <a:p>
            <a:pPr lvl="1"/>
            <a:r>
              <a:rPr lang="en-US" sz="2000" i="1" dirty="0"/>
              <a:t>What about information we don’t have?</a:t>
            </a:r>
          </a:p>
        </p:txBody>
      </p:sp>
    </p:spTree>
    <p:extLst>
      <p:ext uri="{BB962C8B-B14F-4D97-AF65-F5344CB8AC3E}">
        <p14:creationId xmlns:p14="http://schemas.microsoft.com/office/powerpoint/2010/main" val="261605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FF301-7934-3CE4-78F6-AE0A1A12B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876B3-1B2F-B5A2-C108-1C225FC63513}"/>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D9021F52-9C1F-303F-41EC-6EEC9A0F2CD6}"/>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 + </a:t>
            </a:r>
            <a:r>
              <a:rPr lang="el-GR" dirty="0"/>
              <a:t>ε</a:t>
            </a:r>
            <a:endParaRPr lang="en-US" dirty="0"/>
          </a:p>
          <a:p>
            <a:pPr lvl="1"/>
            <a:r>
              <a:rPr lang="en-US" sz="2000" i="1" dirty="0"/>
              <a:t>What about information we don’t have?</a:t>
            </a:r>
          </a:p>
          <a:p>
            <a:pPr lvl="2"/>
            <a:r>
              <a:rPr lang="en-US" sz="1400" dirty="0"/>
              <a:t>Call this </a:t>
            </a:r>
            <a:r>
              <a:rPr lang="en-US" sz="1400" i="1" dirty="0"/>
              <a:t>(unobservable) error</a:t>
            </a:r>
            <a:endParaRPr lang="en-US" sz="1400" dirty="0"/>
          </a:p>
        </p:txBody>
      </p:sp>
      <p:sp>
        <p:nvSpPr>
          <p:cNvPr id="5" name="Oval 4">
            <a:extLst>
              <a:ext uri="{FF2B5EF4-FFF2-40B4-BE49-F238E27FC236}">
                <a16:creationId xmlns:a16="http://schemas.microsoft.com/office/drawing/2014/main" id="{296B692C-3628-9C7C-701D-3B60153DC5D1}"/>
              </a:ext>
            </a:extLst>
          </p:cNvPr>
          <p:cNvSpPr/>
          <p:nvPr/>
        </p:nvSpPr>
        <p:spPr>
          <a:xfrm>
            <a:off x="1118507" y="3698421"/>
            <a:ext cx="277586" cy="26125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46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C19C5-EEE1-5702-0B16-46A45E21E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70D7E-1E11-FE40-8CF1-BE4A6CA294CB}"/>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66256EC1-2B61-D4D2-A094-57FFCE58DE0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p:txBody>
      </p:sp>
    </p:spTree>
    <p:extLst>
      <p:ext uri="{BB962C8B-B14F-4D97-AF65-F5344CB8AC3E}">
        <p14:creationId xmlns:p14="http://schemas.microsoft.com/office/powerpoint/2010/main" val="3287609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8A236-2208-C87B-C982-EB24E509A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01372-1801-9186-75CF-F546FBAB0508}"/>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EBBFE19F-C6A0-F400-8CA5-6C900F885502}"/>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A model is </a:t>
            </a:r>
            <a:r>
              <a:rPr lang="en-US" i="1" dirty="0"/>
              <a:t>parametric </a:t>
            </a:r>
            <a:r>
              <a:rPr lang="en-US" dirty="0"/>
              <a:t>if the form of the function </a:t>
            </a:r>
            <a:r>
              <a:rPr lang="en-US" i="1" dirty="0"/>
              <a:t>f </a:t>
            </a:r>
            <a:r>
              <a:rPr lang="en-US" dirty="0"/>
              <a:t>is </a:t>
            </a:r>
            <a:r>
              <a:rPr lang="en-US" u="sng" dirty="0"/>
              <a:t>predefined</a:t>
            </a:r>
          </a:p>
        </p:txBody>
      </p:sp>
    </p:spTree>
    <p:extLst>
      <p:ext uri="{BB962C8B-B14F-4D97-AF65-F5344CB8AC3E}">
        <p14:creationId xmlns:p14="http://schemas.microsoft.com/office/powerpoint/2010/main" val="2316342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6E3A6-E9A8-18EB-75CD-0DB7C6F6E0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AC994-EEE8-A262-BBB1-C19E23CBB2ED}"/>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21A82464-6E08-6B12-BA78-3D3C5F2CAD45}"/>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A model is </a:t>
            </a:r>
            <a:r>
              <a:rPr lang="en-US" i="1" dirty="0"/>
              <a:t>parametric </a:t>
            </a:r>
            <a:r>
              <a:rPr lang="en-US" dirty="0"/>
              <a:t>if the form of the function </a:t>
            </a:r>
            <a:r>
              <a:rPr lang="en-US" i="1" dirty="0"/>
              <a:t>f </a:t>
            </a:r>
            <a:r>
              <a:rPr lang="en-US" dirty="0"/>
              <a:t>is </a:t>
            </a:r>
            <a:r>
              <a:rPr lang="en-US" u="sng" dirty="0"/>
              <a:t>predefined</a:t>
            </a:r>
          </a:p>
          <a:p>
            <a:pPr lvl="1"/>
            <a:r>
              <a:rPr lang="en-US" sz="2000" dirty="0"/>
              <a:t>These models are usually simpler to fit and easier to explain</a:t>
            </a:r>
          </a:p>
        </p:txBody>
      </p:sp>
    </p:spTree>
    <p:extLst>
      <p:ext uri="{BB962C8B-B14F-4D97-AF65-F5344CB8AC3E}">
        <p14:creationId xmlns:p14="http://schemas.microsoft.com/office/powerpoint/2010/main" val="4035132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24BF-821B-5E80-EBA7-E6C87EBA6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E96A9-1994-73B7-0F92-6984EAC4BCF6}"/>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3CBF228F-9F61-814B-E3C3-D78C613F5357}"/>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endParaRPr lang="en-US" dirty="0"/>
          </a:p>
          <a:p>
            <a:endParaRPr lang="en-US" dirty="0"/>
          </a:p>
        </p:txBody>
      </p:sp>
    </p:spTree>
    <p:extLst>
      <p:ext uri="{BB962C8B-B14F-4D97-AF65-F5344CB8AC3E}">
        <p14:creationId xmlns:p14="http://schemas.microsoft.com/office/powerpoint/2010/main" val="3876551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BA254-B22B-F4D5-A8D7-2EEC487EA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F7D67-DDD5-05FC-CF8B-4D973964FEF7}"/>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DD8330C7-6A76-082A-46C5-E08846F7EBB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p>
          <a:p>
            <a:pPr lvl="1"/>
            <a:endParaRPr lang="en-US" sz="1800" dirty="0"/>
          </a:p>
          <a:p>
            <a:pPr lvl="1"/>
            <a:r>
              <a:rPr lang="en-US" sz="1800" dirty="0"/>
              <a:t>Often more accurate, but more complex to fit and harder to explain</a:t>
            </a:r>
          </a:p>
        </p:txBody>
      </p:sp>
    </p:spTree>
    <p:extLst>
      <p:ext uri="{BB962C8B-B14F-4D97-AF65-F5344CB8AC3E}">
        <p14:creationId xmlns:p14="http://schemas.microsoft.com/office/powerpoint/2010/main" val="1522484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BEEF-0C04-2FB0-6D5A-44DA3B614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237D2-9536-131A-3114-226D99A2F001}"/>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DDD73F11-34F9-657B-5CCC-7FC3BF5A8666}"/>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p>
          <a:p>
            <a:pPr lvl="1"/>
            <a:endParaRPr lang="en-US" sz="1800" dirty="0"/>
          </a:p>
          <a:p>
            <a:pPr lvl="1"/>
            <a:r>
              <a:rPr lang="en-US" sz="1800" dirty="0"/>
              <a:t>Often more accurate, but more complex to fit and harder to explain</a:t>
            </a:r>
          </a:p>
          <a:p>
            <a:pPr lvl="1"/>
            <a:endParaRPr lang="en-US" sz="1800" dirty="0"/>
          </a:p>
          <a:p>
            <a:pPr lvl="1"/>
            <a:r>
              <a:rPr lang="en-US" sz="1800" dirty="0"/>
              <a:t>Prone to overfitting</a:t>
            </a:r>
          </a:p>
          <a:p>
            <a:endParaRPr lang="en-US" dirty="0"/>
          </a:p>
        </p:txBody>
      </p:sp>
    </p:spTree>
    <p:extLst>
      <p:ext uri="{BB962C8B-B14F-4D97-AF65-F5344CB8AC3E}">
        <p14:creationId xmlns:p14="http://schemas.microsoft.com/office/powerpoint/2010/main" val="1761348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BC37D-66B0-7FFF-BFE3-9B4DFACC2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D6A62-1296-4DCC-57D9-C77D39464D37}"/>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023A0E05-6FBC-4443-565F-33A3329CA49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pPr marL="0" indent="0">
              <a:buNone/>
            </a:pPr>
            <a:endParaRPr lang="en-US" dirty="0"/>
          </a:p>
        </p:txBody>
      </p:sp>
    </p:spTree>
    <p:extLst>
      <p:ext uri="{BB962C8B-B14F-4D97-AF65-F5344CB8AC3E}">
        <p14:creationId xmlns:p14="http://schemas.microsoft.com/office/powerpoint/2010/main" val="67951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5753E-5062-1C26-BDC9-51082AAD9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0A121-6F0C-5B14-DBDE-AFC0B7999256}"/>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60FC461A-1603-E5E0-E26B-DCB986B0CB9E}"/>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p:txBody>
      </p:sp>
    </p:spTree>
    <p:extLst>
      <p:ext uri="{BB962C8B-B14F-4D97-AF65-F5344CB8AC3E}">
        <p14:creationId xmlns:p14="http://schemas.microsoft.com/office/powerpoint/2010/main" val="3782467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E691B-3AD2-0989-0E60-927F5475C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E0D72-ED9E-B9A2-E5CC-832A80BAAD27}"/>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5CB3EFB3-90B1-EB90-77EC-1689A61DBFAB}"/>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p:txBody>
      </p:sp>
    </p:spTree>
    <p:extLst>
      <p:ext uri="{BB962C8B-B14F-4D97-AF65-F5344CB8AC3E}">
        <p14:creationId xmlns:p14="http://schemas.microsoft.com/office/powerpoint/2010/main" val="3620650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239B-0C99-2A7A-0F1E-1A05591E4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E056D-2BC3-3737-738D-1C3CE3078258}"/>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EAE189EC-84A1-2029-578E-4FCF6AEED87E}"/>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p:txBody>
      </p:sp>
    </p:spTree>
    <p:extLst>
      <p:ext uri="{BB962C8B-B14F-4D97-AF65-F5344CB8AC3E}">
        <p14:creationId xmlns:p14="http://schemas.microsoft.com/office/powerpoint/2010/main" val="3963218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EE76D-656F-5963-24D2-9F4A49DD4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5DBED-2FA3-43B6-547C-574514991CC5}"/>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771251A6-AFD0-5919-3B31-4E56B1A8F942}"/>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a:p>
            <a:pPr lvl="2"/>
            <a:r>
              <a:rPr lang="en-US" sz="1600" dirty="0"/>
              <a:t>Mean-squared error (MSE) </a:t>
            </a:r>
          </a:p>
        </p:txBody>
      </p:sp>
    </p:spTree>
    <p:extLst>
      <p:ext uri="{BB962C8B-B14F-4D97-AF65-F5344CB8AC3E}">
        <p14:creationId xmlns:p14="http://schemas.microsoft.com/office/powerpoint/2010/main" val="98914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D7FC5-3588-81C8-F4C8-89C3D8526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0B7D4-25BD-C746-CDBA-ADDE919505CE}"/>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52BBF0D7-D747-33C7-3697-F377FD56280A}"/>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a:p>
            <a:pPr lvl="2"/>
            <a:r>
              <a:rPr lang="en-US" sz="1600" dirty="0"/>
              <a:t>Mean-squared error (MSE) </a:t>
            </a:r>
          </a:p>
          <a:p>
            <a:pPr lvl="2"/>
            <a:endParaRPr lang="en-US" sz="1600" dirty="0"/>
          </a:p>
          <a:p>
            <a:pPr lvl="2"/>
            <a:r>
              <a:rPr lang="en-US" sz="1600" dirty="0"/>
              <a:t>Misclassification rate</a:t>
            </a:r>
          </a:p>
        </p:txBody>
      </p:sp>
    </p:spTree>
    <p:extLst>
      <p:ext uri="{BB962C8B-B14F-4D97-AF65-F5344CB8AC3E}">
        <p14:creationId xmlns:p14="http://schemas.microsoft.com/office/powerpoint/2010/main" val="1981443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C5D86-100F-DF72-3651-647CDF95A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119C7-041E-F420-8581-EDBBB9D78BB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65F61C5A-3945-1DC2-A4F6-24BDEE98B3D7}"/>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494933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81BCB-B001-D912-9B2A-56AF548BE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C6F10-A741-4550-D31F-EFA6D1FB0410}"/>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C0F6C96A-BFA1-F095-DFDF-9CDE256DB5FD}"/>
              </a:ext>
            </a:extLst>
          </p:cNvPr>
          <p:cNvSpPr>
            <a:spLocks noGrp="1"/>
          </p:cNvSpPr>
          <p:nvPr>
            <p:ph idx="1"/>
          </p:nvPr>
        </p:nvSpPr>
        <p:spPr>
          <a:xfrm>
            <a:off x="457200" y="1476375"/>
            <a:ext cx="8229600" cy="3219912"/>
          </a:xfrm>
        </p:spPr>
        <p:txBody>
          <a:bodyPr/>
          <a:lstStyle/>
          <a:p>
            <a:r>
              <a:rPr lang="en-US" dirty="0"/>
              <a:t>Our response, Y, is either:</a:t>
            </a:r>
          </a:p>
        </p:txBody>
      </p:sp>
    </p:spTree>
    <p:extLst>
      <p:ext uri="{BB962C8B-B14F-4D97-AF65-F5344CB8AC3E}">
        <p14:creationId xmlns:p14="http://schemas.microsoft.com/office/powerpoint/2010/main" val="2923286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14134-8CF3-85BB-8094-93A896407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32A21-59E8-4F86-3D45-C301D8E61F85}"/>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0CB7BAD6-F500-19EB-08E6-15C5364A1CEB}"/>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p:txBody>
      </p:sp>
    </p:spTree>
    <p:extLst>
      <p:ext uri="{BB962C8B-B14F-4D97-AF65-F5344CB8AC3E}">
        <p14:creationId xmlns:p14="http://schemas.microsoft.com/office/powerpoint/2010/main" val="1769890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82645-BD57-0FB6-5102-25279F488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738C7-5084-23C4-4F3D-91BFC6F90CE4}"/>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5607464F-D99F-CA71-2B04-F5541CB75838}"/>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a:t>
            </a:r>
          </a:p>
        </p:txBody>
      </p:sp>
    </p:spTree>
    <p:extLst>
      <p:ext uri="{BB962C8B-B14F-4D97-AF65-F5344CB8AC3E}">
        <p14:creationId xmlns:p14="http://schemas.microsoft.com/office/powerpoint/2010/main" val="3648429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D9105-2B66-5FD7-4844-BA792E20A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9381A1-DA22-5966-BB2C-A17EF66F78D3}"/>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3A9F9BC1-72F6-1898-BB60-DEA0E33BBB51}"/>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p:txBody>
      </p:sp>
    </p:spTree>
    <p:extLst>
      <p:ext uri="{BB962C8B-B14F-4D97-AF65-F5344CB8AC3E}">
        <p14:creationId xmlns:p14="http://schemas.microsoft.com/office/powerpoint/2010/main" val="2225648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C8C4C-7E4E-1201-59FF-886BB1398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B38E97-7908-9557-D4E2-392F70D9B0B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2787EFD5-5E56-C652-2B4E-0F18513D25C7}"/>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p:txBody>
      </p:sp>
    </p:spTree>
    <p:extLst>
      <p:ext uri="{BB962C8B-B14F-4D97-AF65-F5344CB8AC3E}">
        <p14:creationId xmlns:p14="http://schemas.microsoft.com/office/powerpoint/2010/main" val="321871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0F65E-C58F-7404-4773-A49EFF166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F4242-76FF-613A-F02B-555C826A0341}"/>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78615006-76EE-28FB-7856-FE177687C3B2}"/>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p:txBody>
      </p:sp>
    </p:spTree>
    <p:extLst>
      <p:ext uri="{BB962C8B-B14F-4D97-AF65-F5344CB8AC3E}">
        <p14:creationId xmlns:p14="http://schemas.microsoft.com/office/powerpoint/2010/main" val="3041388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E474A-E5C4-2F71-D141-4A831B221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32DF1-78F9-2005-B1D6-794EE543B492}"/>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53841077-11AB-28CC-62F1-DCBE0ECF418C}"/>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a:p>
            <a:pPr lvl="2"/>
            <a:r>
              <a:rPr lang="en-US" dirty="0"/>
              <a:t>Or, if categorical, there is a natural ordering of the response</a:t>
            </a:r>
          </a:p>
        </p:txBody>
      </p:sp>
    </p:spTree>
    <p:extLst>
      <p:ext uri="{BB962C8B-B14F-4D97-AF65-F5344CB8AC3E}">
        <p14:creationId xmlns:p14="http://schemas.microsoft.com/office/powerpoint/2010/main" val="3435593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4ED5-E934-EFFA-7F65-A04E18F36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0140B-DDC2-1A40-ECC5-EDFFBF7A476A}"/>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3790140F-B434-AE62-23CB-C3185FC99C0A}"/>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a:p>
            <a:pPr lvl="2"/>
            <a:r>
              <a:rPr lang="en-US" dirty="0"/>
              <a:t>Or, if categorical, there is a natural ordering of the response</a:t>
            </a:r>
          </a:p>
          <a:p>
            <a:pPr lvl="3"/>
            <a:r>
              <a:rPr lang="en-US" dirty="0"/>
              <a:t>Example, “Strongly Agree” is better than “Agree” which is better than “Neither Agree Nor Disagree”</a:t>
            </a:r>
          </a:p>
        </p:txBody>
      </p:sp>
    </p:spTree>
    <p:extLst>
      <p:ext uri="{BB962C8B-B14F-4D97-AF65-F5344CB8AC3E}">
        <p14:creationId xmlns:p14="http://schemas.microsoft.com/office/powerpoint/2010/main" val="2928614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70149-AF6C-90DF-B1B2-B6AEE24371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A6090-27CA-FF62-BE42-37FABC41D670}"/>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9EAE9B8E-40EF-C579-6C9E-CB719339BCEB}"/>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p:txBody>
      </p:sp>
    </p:spTree>
    <p:extLst>
      <p:ext uri="{BB962C8B-B14F-4D97-AF65-F5344CB8AC3E}">
        <p14:creationId xmlns:p14="http://schemas.microsoft.com/office/powerpoint/2010/main" val="2223618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89BA8-E90D-4E9E-B4EE-9E7064C2D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D1322-2B5C-17C1-8006-F227603C87AD}"/>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D848CF1E-C5C3-A76F-589E-24CE25E68DB9}"/>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p:txBody>
      </p:sp>
    </p:spTree>
    <p:extLst>
      <p:ext uri="{BB962C8B-B14F-4D97-AF65-F5344CB8AC3E}">
        <p14:creationId xmlns:p14="http://schemas.microsoft.com/office/powerpoint/2010/main" val="3954241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751BB-B1D3-53F6-7BA0-C55DD897FE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1A75E-6A47-4D3B-C9B7-0AB7001869F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9FE113F8-D5B9-6CA9-70F1-255627482CF5}"/>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p:txBody>
      </p:sp>
    </p:spTree>
    <p:extLst>
      <p:ext uri="{BB962C8B-B14F-4D97-AF65-F5344CB8AC3E}">
        <p14:creationId xmlns:p14="http://schemas.microsoft.com/office/powerpoint/2010/main" val="3601568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47CD8-312C-51F9-ED88-FFDF13CCAD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6FAFE-DC27-0169-D8A1-1D80FA7A2AC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F851DE0E-7FBB-5088-45A4-C88B2C951827}"/>
              </a:ext>
            </a:extLst>
          </p:cNvPr>
          <p:cNvSpPr>
            <a:spLocks noGrp="1"/>
          </p:cNvSpPr>
          <p:nvPr>
            <p:ph idx="1"/>
          </p:nvPr>
        </p:nvSpPr>
        <p:spPr>
          <a:xfrm>
            <a:off x="457199" y="1476375"/>
            <a:ext cx="853168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a:p>
            <a:pPr lvl="3"/>
            <a:r>
              <a:rPr lang="en-US" dirty="0"/>
              <a:t>Task: estimate the average value of the response for a given value of the predictor(s)</a:t>
            </a:r>
          </a:p>
        </p:txBody>
      </p:sp>
    </p:spTree>
    <p:extLst>
      <p:ext uri="{BB962C8B-B14F-4D97-AF65-F5344CB8AC3E}">
        <p14:creationId xmlns:p14="http://schemas.microsoft.com/office/powerpoint/2010/main" val="3778556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08364-E667-CF54-F305-764E3EF12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996FD-FF0E-E63B-AC26-7EED97F62E05}"/>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67B7C064-0699-D40E-6929-3CD7A30D03BD}"/>
              </a:ext>
            </a:extLst>
          </p:cNvPr>
          <p:cNvSpPr>
            <a:spLocks noGrp="1"/>
          </p:cNvSpPr>
          <p:nvPr>
            <p:ph idx="1"/>
          </p:nvPr>
        </p:nvSpPr>
        <p:spPr>
          <a:xfrm>
            <a:off x="457199" y="1476375"/>
            <a:ext cx="8482693"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a:p>
            <a:pPr lvl="3"/>
            <a:r>
              <a:rPr lang="en-US" dirty="0"/>
              <a:t>Task: estimate the average value of the response for a given value of the predictor(s)</a:t>
            </a:r>
          </a:p>
          <a:p>
            <a:r>
              <a:rPr lang="en-US" dirty="0"/>
              <a:t>K-Nearest Neighbors (KNN) can do both!</a:t>
            </a:r>
          </a:p>
        </p:txBody>
      </p:sp>
    </p:spTree>
    <p:extLst>
      <p:ext uri="{BB962C8B-B14F-4D97-AF65-F5344CB8AC3E}">
        <p14:creationId xmlns:p14="http://schemas.microsoft.com/office/powerpoint/2010/main" val="4075359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01DC5-CDE0-D08D-EDEF-C0465035E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2FD7B-B5F8-6A9B-9F4A-AA2FD05C89E0}"/>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04D7A247-8517-339D-41E3-CCD2A00BE3DA}"/>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712649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39C6E-889F-253A-22BD-6AD7F70015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3D448-DFE0-1C48-A64F-393DBC199AB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5CDCD9C3-5114-C0AF-605F-A823E177DFE1}"/>
              </a:ext>
            </a:extLst>
          </p:cNvPr>
          <p:cNvSpPr>
            <a:spLocks noGrp="1"/>
          </p:cNvSpPr>
          <p:nvPr>
            <p:ph idx="1"/>
          </p:nvPr>
        </p:nvSpPr>
        <p:spPr>
          <a:xfrm>
            <a:off x="457200" y="1476375"/>
            <a:ext cx="8229600" cy="3219912"/>
          </a:xfrm>
        </p:spPr>
        <p:txBody>
          <a:bodyPr/>
          <a:lstStyle/>
          <a:p>
            <a:r>
              <a:rPr lang="en-US" dirty="0"/>
              <a:t>KNN: “majority voting approach”</a:t>
            </a:r>
          </a:p>
        </p:txBody>
      </p:sp>
    </p:spTree>
    <p:extLst>
      <p:ext uri="{BB962C8B-B14F-4D97-AF65-F5344CB8AC3E}">
        <p14:creationId xmlns:p14="http://schemas.microsoft.com/office/powerpoint/2010/main" val="2597847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C6EB7-2047-B7C0-983C-4C8D0A565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5B98D-D605-5684-ED27-5D604C4BADA6}"/>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7422DDBE-6142-8F01-B17E-3C2728BE69F3}"/>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endParaRPr lang="en-US" sz="1800" i="1" dirty="0"/>
          </a:p>
        </p:txBody>
      </p:sp>
    </p:spTree>
    <p:extLst>
      <p:ext uri="{BB962C8B-B14F-4D97-AF65-F5344CB8AC3E}">
        <p14:creationId xmlns:p14="http://schemas.microsoft.com/office/powerpoint/2010/main" val="237201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7511F-C5EE-A5A5-EDBB-FFFE85B77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E4BEF-B06A-A9B5-811E-F57D5B5B3B4A}"/>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ACE4897D-F12A-BBCF-757D-A628403A2C3C}"/>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spTree>
    <p:extLst>
      <p:ext uri="{BB962C8B-B14F-4D97-AF65-F5344CB8AC3E}">
        <p14:creationId xmlns:p14="http://schemas.microsoft.com/office/powerpoint/2010/main" val="3501753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8FB50-0D17-AB61-B8A7-414F4C158E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5A1D3-5395-8B96-1425-8FFB08DEFF7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0EC9A167-FEC5-5BD9-F9DF-DFC761CF10FB}"/>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most common response from those </a:t>
            </a:r>
            <a:r>
              <a:rPr lang="en-US" sz="1800" b="1" i="1" dirty="0"/>
              <a:t>k </a:t>
            </a:r>
            <a:r>
              <a:rPr lang="en-US" sz="1800" i="1" dirty="0"/>
              <a:t>observations closest to </a:t>
            </a:r>
            <a:r>
              <a:rPr lang="en-US" sz="1800" b="1" i="1" dirty="0"/>
              <a:t>x</a:t>
            </a:r>
            <a:endParaRPr lang="en-US" sz="1800" i="1" dirty="0"/>
          </a:p>
        </p:txBody>
      </p:sp>
    </p:spTree>
    <p:extLst>
      <p:ext uri="{BB962C8B-B14F-4D97-AF65-F5344CB8AC3E}">
        <p14:creationId xmlns:p14="http://schemas.microsoft.com/office/powerpoint/2010/main" val="53646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2ABE3-C273-E1E1-7767-2A1873011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0E693-517F-C956-9382-CD0E150803E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B7C5E6BC-5EF2-326E-2E12-CDE77E0E16FA}"/>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most common response from those </a:t>
            </a:r>
            <a:r>
              <a:rPr lang="en-US" sz="1800" b="1" i="1" dirty="0"/>
              <a:t>k </a:t>
            </a:r>
            <a:r>
              <a:rPr lang="en-US" sz="1800" i="1" dirty="0"/>
              <a:t>observations closest to </a:t>
            </a:r>
            <a:r>
              <a:rPr lang="en-US" sz="1800" b="1" i="1" dirty="0"/>
              <a:t>x</a:t>
            </a:r>
          </a:p>
          <a:p>
            <a:pPr marL="457200" lvl="1" indent="0">
              <a:buNone/>
            </a:pPr>
            <a:endParaRPr lang="en-US" sz="1800" i="1" dirty="0"/>
          </a:p>
          <a:p>
            <a:pPr lvl="1"/>
            <a:r>
              <a:rPr lang="en-US" sz="1800" i="1" dirty="0"/>
              <a:t>Step 3: assign most common response from those </a:t>
            </a:r>
            <a:r>
              <a:rPr lang="en-US" sz="1800" b="1" i="1" dirty="0"/>
              <a:t>k </a:t>
            </a:r>
            <a:r>
              <a:rPr lang="en-US" sz="1800" i="1" dirty="0"/>
              <a:t>observations to the new point </a:t>
            </a:r>
            <a:r>
              <a:rPr lang="en-US" sz="1800" b="1" i="1" dirty="0"/>
              <a:t>x </a:t>
            </a:r>
          </a:p>
          <a:p>
            <a:pPr lvl="2"/>
            <a:r>
              <a:rPr lang="en-US" sz="1200" dirty="0"/>
              <a:t>In other words, the prediction for </a:t>
            </a:r>
            <a:r>
              <a:rPr lang="en-US" sz="1200" b="1" dirty="0"/>
              <a:t>x </a:t>
            </a:r>
            <a:r>
              <a:rPr lang="en-US" sz="1200" dirty="0"/>
              <a:t>is the “majority vote” of the points closest to x</a:t>
            </a:r>
          </a:p>
        </p:txBody>
      </p:sp>
    </p:spTree>
    <p:extLst>
      <p:ext uri="{BB962C8B-B14F-4D97-AF65-F5344CB8AC3E}">
        <p14:creationId xmlns:p14="http://schemas.microsoft.com/office/powerpoint/2010/main" val="2288729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9B8D5-32A7-9989-7BB2-2B17595B7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EA454-A806-DBD0-8F10-7D8995854732}"/>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9DC8FC2-661C-8899-5E22-86F2A0905D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333"/>
          <a:stretch/>
        </p:blipFill>
        <p:spPr bwMode="auto">
          <a:xfrm>
            <a:off x="0" y="1476375"/>
            <a:ext cx="3543300" cy="3429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1E9A7B-463E-83AC-7B55-70783A65AF93}"/>
              </a:ext>
            </a:extLst>
          </p:cNvPr>
          <p:cNvSpPr txBox="1"/>
          <p:nvPr/>
        </p:nvSpPr>
        <p:spPr>
          <a:xfrm>
            <a:off x="2506436" y="3461657"/>
            <a:ext cx="955221" cy="710293"/>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1854891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4554-E386-7BCA-96CB-28B6D3493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0DA5B-5BF0-D714-D392-CBF4E39DC91A}"/>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73B456B-8F93-2B45-D9A6-F93CC1CD7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E08B81-BED9-C56E-AC80-3C753B5A388B}"/>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C7CF52AC-D77E-F937-C75E-677448C36CB1}"/>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9C16AE27-68C6-079C-F1C4-D43A1E723118}"/>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Tree>
    <p:extLst>
      <p:ext uri="{BB962C8B-B14F-4D97-AF65-F5344CB8AC3E}">
        <p14:creationId xmlns:p14="http://schemas.microsoft.com/office/powerpoint/2010/main" val="33859124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0F3AA-3B93-AB89-DCBD-59EA9396AD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1E15E-1DF8-07E5-C9B5-28DBAAC09758}"/>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BC40CEF-320C-BB6F-1C82-E6437E00F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CD4081-CD1E-593A-F60E-0C85A295374D}"/>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C6FEA5A6-9FF3-AED7-2DAB-2698148EA463}"/>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4B95E0DA-B81F-10F1-2795-8360778A3718}"/>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
        <p:nvSpPr>
          <p:cNvPr id="6" name="TextBox 5">
            <a:extLst>
              <a:ext uri="{FF2B5EF4-FFF2-40B4-BE49-F238E27FC236}">
                <a16:creationId xmlns:a16="http://schemas.microsoft.com/office/drawing/2014/main" id="{5A581534-1586-F902-2D5D-8712AA3D649F}"/>
              </a:ext>
            </a:extLst>
          </p:cNvPr>
          <p:cNvSpPr txBox="1"/>
          <p:nvPr/>
        </p:nvSpPr>
        <p:spPr>
          <a:xfrm>
            <a:off x="6858000" y="1476375"/>
            <a:ext cx="222885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does it mean to be “close” to </a:t>
            </a:r>
            <a:r>
              <a:rPr lang="en-US" sz="2400" b="1" dirty="0"/>
              <a:t>x</a:t>
            </a:r>
            <a:r>
              <a:rPr lang="en-US" sz="2400" dirty="0"/>
              <a:t>?</a:t>
            </a:r>
          </a:p>
        </p:txBody>
      </p:sp>
    </p:spTree>
    <p:extLst>
      <p:ext uri="{BB962C8B-B14F-4D97-AF65-F5344CB8AC3E}">
        <p14:creationId xmlns:p14="http://schemas.microsoft.com/office/powerpoint/2010/main" val="3078689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3BC13-26D7-FFA1-C7AB-014BE1083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4D82A-A1A3-E6F7-4650-38D319643723}"/>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BF0B8F8C-DB55-9F5A-23C5-5892F6B54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05F1FE-FB94-2B21-85FD-AB68D0751A0E}"/>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EDC52C8C-385F-D2CB-C6FD-0D3C8154E6F2}"/>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B00140FE-E676-60F9-C2C5-2ABE82FD7793}"/>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
        <p:nvSpPr>
          <p:cNvPr id="6" name="TextBox 5">
            <a:extLst>
              <a:ext uri="{FF2B5EF4-FFF2-40B4-BE49-F238E27FC236}">
                <a16:creationId xmlns:a16="http://schemas.microsoft.com/office/drawing/2014/main" id="{0FD4D4D8-1F07-F269-AA2A-071F33F824E6}"/>
              </a:ext>
            </a:extLst>
          </p:cNvPr>
          <p:cNvSpPr txBox="1"/>
          <p:nvPr/>
        </p:nvSpPr>
        <p:spPr>
          <a:xfrm>
            <a:off x="6858000" y="1476375"/>
            <a:ext cx="222885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does it mean to be “close” to </a:t>
            </a:r>
            <a:r>
              <a:rPr lang="en-US" sz="2400" b="1" dirty="0"/>
              <a:t>x</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 many neighbors </a:t>
            </a:r>
            <a:r>
              <a:rPr lang="en-US" sz="2400" b="1" dirty="0"/>
              <a:t>k </a:t>
            </a:r>
            <a:r>
              <a:rPr lang="en-US" sz="2400" dirty="0"/>
              <a:t>should we choose?</a:t>
            </a:r>
          </a:p>
        </p:txBody>
      </p:sp>
    </p:spTree>
    <p:extLst>
      <p:ext uri="{BB962C8B-B14F-4D97-AF65-F5344CB8AC3E}">
        <p14:creationId xmlns:p14="http://schemas.microsoft.com/office/powerpoint/2010/main" val="1346298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C0B2-B5E7-8470-7B49-B7D9ADA7CCBF}"/>
              </a:ext>
            </a:extLst>
          </p:cNvPr>
          <p:cNvSpPr>
            <a:spLocks noGrp="1"/>
          </p:cNvSpPr>
          <p:nvPr>
            <p:ph type="title"/>
          </p:nvPr>
        </p:nvSpPr>
        <p:spPr/>
        <p:txBody>
          <a:bodyPr/>
          <a:lstStyle/>
          <a:p>
            <a:pPr algn="l"/>
            <a:r>
              <a:rPr lang="en-US" dirty="0"/>
              <a:t>Example 1: NFL field goal attempts</a:t>
            </a:r>
          </a:p>
        </p:txBody>
      </p:sp>
      <p:sp>
        <p:nvSpPr>
          <p:cNvPr id="3" name="Content Placeholder 2">
            <a:extLst>
              <a:ext uri="{FF2B5EF4-FFF2-40B4-BE49-F238E27FC236}">
                <a16:creationId xmlns:a16="http://schemas.microsoft.com/office/drawing/2014/main" id="{B8EB9AF8-28B0-7343-5437-7F20DA88AF3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753935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554AC-A079-4738-9A52-60BF8D208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2C43D-5E9C-3592-7A92-4DDFD8A9C1D8}"/>
              </a:ext>
            </a:extLst>
          </p:cNvPr>
          <p:cNvSpPr>
            <a:spLocks noGrp="1"/>
          </p:cNvSpPr>
          <p:nvPr>
            <p:ph type="title"/>
          </p:nvPr>
        </p:nvSpPr>
        <p:spPr/>
        <p:txBody>
          <a:bodyPr/>
          <a:lstStyle/>
          <a:p>
            <a:pPr algn="l"/>
            <a:r>
              <a:rPr lang="en-US" dirty="0"/>
              <a:t>Example 1: NFL field goal attempts</a:t>
            </a:r>
          </a:p>
        </p:txBody>
      </p:sp>
      <p:pic>
        <p:nvPicPr>
          <p:cNvPr id="8" name="Picture 7">
            <a:extLst>
              <a:ext uri="{FF2B5EF4-FFF2-40B4-BE49-F238E27FC236}">
                <a16:creationId xmlns:a16="http://schemas.microsoft.com/office/drawing/2014/main" id="{EC6EE1F6-29FC-1B60-DA49-84D91856AF06}"/>
              </a:ext>
            </a:extLst>
          </p:cNvPr>
          <p:cNvPicPr>
            <a:picLocks noChangeAspect="1"/>
          </p:cNvPicPr>
          <p:nvPr/>
        </p:nvPicPr>
        <p:blipFill>
          <a:blip r:embed="rId3"/>
          <a:stretch>
            <a:fillRect/>
          </a:stretch>
        </p:blipFill>
        <p:spPr>
          <a:xfrm>
            <a:off x="1" y="1469513"/>
            <a:ext cx="7707086" cy="3673987"/>
          </a:xfrm>
          <a:prstGeom prst="rect">
            <a:avLst/>
          </a:prstGeom>
        </p:spPr>
      </p:pic>
    </p:spTree>
    <p:extLst>
      <p:ext uri="{BB962C8B-B14F-4D97-AF65-F5344CB8AC3E}">
        <p14:creationId xmlns:p14="http://schemas.microsoft.com/office/powerpoint/2010/main" val="32487615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F267-D3C0-DFE8-146C-6304EE648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935F3C-175E-4451-E199-B852860A901E}"/>
              </a:ext>
            </a:extLst>
          </p:cNvPr>
          <p:cNvSpPr>
            <a:spLocks noGrp="1"/>
          </p:cNvSpPr>
          <p:nvPr>
            <p:ph type="title"/>
          </p:nvPr>
        </p:nvSpPr>
        <p:spPr/>
        <p:txBody>
          <a:bodyPr/>
          <a:lstStyle/>
          <a:p>
            <a:pPr algn="l"/>
            <a:r>
              <a:rPr lang="en-US" dirty="0"/>
              <a:t>Example 1: NFL field goal attempts</a:t>
            </a:r>
          </a:p>
        </p:txBody>
      </p:sp>
      <p:pic>
        <p:nvPicPr>
          <p:cNvPr id="5" name="Picture 4">
            <a:extLst>
              <a:ext uri="{FF2B5EF4-FFF2-40B4-BE49-F238E27FC236}">
                <a16:creationId xmlns:a16="http://schemas.microsoft.com/office/drawing/2014/main" id="{E2E43B54-0CC3-19ED-F64C-6EBB179644FA}"/>
              </a:ext>
            </a:extLst>
          </p:cNvPr>
          <p:cNvPicPr>
            <a:picLocks noChangeAspect="1"/>
          </p:cNvPicPr>
          <p:nvPr/>
        </p:nvPicPr>
        <p:blipFill>
          <a:blip r:embed="rId2"/>
          <a:stretch>
            <a:fillRect/>
          </a:stretch>
        </p:blipFill>
        <p:spPr>
          <a:xfrm>
            <a:off x="0" y="1472432"/>
            <a:ext cx="7700963" cy="3671068"/>
          </a:xfrm>
          <a:prstGeom prst="rect">
            <a:avLst/>
          </a:prstGeom>
        </p:spPr>
      </p:pic>
    </p:spTree>
    <p:extLst>
      <p:ext uri="{BB962C8B-B14F-4D97-AF65-F5344CB8AC3E}">
        <p14:creationId xmlns:p14="http://schemas.microsoft.com/office/powerpoint/2010/main" val="10509503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6A43-7826-7521-E812-B21AE7BD8F01}"/>
              </a:ext>
            </a:extLst>
          </p:cNvPr>
          <p:cNvSpPr>
            <a:spLocks noGrp="1"/>
          </p:cNvSpPr>
          <p:nvPr>
            <p:ph type="title"/>
          </p:nvPr>
        </p:nvSpPr>
        <p:spPr/>
        <p:txBody>
          <a:bodyPr/>
          <a:lstStyle/>
          <a:p>
            <a:pPr algn="l"/>
            <a:r>
              <a:rPr lang="en-US" dirty="0"/>
              <a:t>Example 2: Predicting Student Success</a:t>
            </a:r>
          </a:p>
        </p:txBody>
      </p:sp>
      <p:sp>
        <p:nvSpPr>
          <p:cNvPr id="5" name="Content Placeholder 4">
            <a:extLst>
              <a:ext uri="{FF2B5EF4-FFF2-40B4-BE49-F238E27FC236}">
                <a16:creationId xmlns:a16="http://schemas.microsoft.com/office/drawing/2014/main" id="{93ACE0BB-ABE3-C123-8610-DF28606706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3899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2282-E5AA-B9FE-D9A3-1015E1B69164}"/>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5" name="Content Placeholder 4">
            <a:extLst>
              <a:ext uri="{FF2B5EF4-FFF2-40B4-BE49-F238E27FC236}">
                <a16:creationId xmlns:a16="http://schemas.microsoft.com/office/drawing/2014/main" id="{CE5179F1-4FAD-9FB4-CB88-7A9EB81B32E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587708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21768-DD52-7BCC-606B-6E49D3CE5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B5EBD-6062-4524-5158-64D665AD6394}"/>
              </a:ext>
            </a:extLst>
          </p:cNvPr>
          <p:cNvSpPr>
            <a:spLocks noGrp="1"/>
          </p:cNvSpPr>
          <p:nvPr>
            <p:ph type="title"/>
          </p:nvPr>
        </p:nvSpPr>
        <p:spPr/>
        <p:txBody>
          <a:bodyPr/>
          <a:lstStyle/>
          <a:p>
            <a:pPr algn="l"/>
            <a:r>
              <a:rPr lang="en-US" dirty="0"/>
              <a:t>Example 2: Predicting Student Success</a:t>
            </a:r>
          </a:p>
        </p:txBody>
      </p:sp>
      <p:pic>
        <p:nvPicPr>
          <p:cNvPr id="4" name="Picture 3">
            <a:extLst>
              <a:ext uri="{FF2B5EF4-FFF2-40B4-BE49-F238E27FC236}">
                <a16:creationId xmlns:a16="http://schemas.microsoft.com/office/drawing/2014/main" id="{E4FBA84E-D18D-D7A4-C7BA-15B043486957}"/>
              </a:ext>
            </a:extLst>
          </p:cNvPr>
          <p:cNvPicPr>
            <a:picLocks noChangeAspect="1"/>
          </p:cNvPicPr>
          <p:nvPr/>
        </p:nvPicPr>
        <p:blipFill>
          <a:blip r:embed="rId3"/>
          <a:stretch>
            <a:fillRect/>
          </a:stretch>
        </p:blipFill>
        <p:spPr>
          <a:xfrm>
            <a:off x="0" y="1664110"/>
            <a:ext cx="7298871" cy="3479390"/>
          </a:xfrm>
          <a:prstGeom prst="rect">
            <a:avLst/>
          </a:prstGeom>
        </p:spPr>
      </p:pic>
    </p:spTree>
    <p:extLst>
      <p:ext uri="{BB962C8B-B14F-4D97-AF65-F5344CB8AC3E}">
        <p14:creationId xmlns:p14="http://schemas.microsoft.com/office/powerpoint/2010/main" val="39507977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A202A-90D7-8EBF-87E5-63CE123AD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87504-5E0D-4DA5-0443-DCB7FEA7E295}"/>
              </a:ext>
            </a:extLst>
          </p:cNvPr>
          <p:cNvSpPr>
            <a:spLocks noGrp="1"/>
          </p:cNvSpPr>
          <p:nvPr>
            <p:ph type="title"/>
          </p:nvPr>
        </p:nvSpPr>
        <p:spPr/>
        <p:txBody>
          <a:bodyPr/>
          <a:lstStyle/>
          <a:p>
            <a:pPr algn="l"/>
            <a:r>
              <a:rPr lang="en-US" dirty="0"/>
              <a:t>Example 2: Predicting Student Success</a:t>
            </a:r>
          </a:p>
        </p:txBody>
      </p:sp>
      <p:sp>
        <p:nvSpPr>
          <p:cNvPr id="3" name="Content Placeholder 2">
            <a:extLst>
              <a:ext uri="{FF2B5EF4-FFF2-40B4-BE49-F238E27FC236}">
                <a16:creationId xmlns:a16="http://schemas.microsoft.com/office/drawing/2014/main" id="{3F76013A-9653-D243-FEFE-6FD1FC6AFC67}"/>
              </a:ext>
            </a:extLst>
          </p:cNvPr>
          <p:cNvSpPr>
            <a:spLocks noGrp="1"/>
          </p:cNvSpPr>
          <p:nvPr>
            <p:ph idx="1"/>
          </p:nvPr>
        </p:nvSpPr>
        <p:spPr>
          <a:xfrm>
            <a:off x="0" y="1493215"/>
            <a:ext cx="8229600" cy="2327672"/>
          </a:xfrm>
        </p:spPr>
        <p:txBody>
          <a:bodyPr/>
          <a:lstStyle/>
          <a:p>
            <a:r>
              <a:rPr lang="en-US" dirty="0"/>
              <a:t>Most accurate predicting </a:t>
            </a:r>
            <a:r>
              <a:rPr lang="en-US" i="1" dirty="0"/>
              <a:t>Graduate</a:t>
            </a:r>
          </a:p>
          <a:p>
            <a:pPr lvl="1"/>
            <a:r>
              <a:rPr lang="en-US" sz="2000" i="1" dirty="0"/>
              <a:t>74.67% sensitivity, 57.47% specificity.</a:t>
            </a:r>
          </a:p>
          <a:p>
            <a:pPr marL="0" indent="0">
              <a:buNone/>
            </a:pPr>
            <a:endParaRPr lang="en-US" dirty="0"/>
          </a:p>
          <a:p>
            <a:r>
              <a:rPr lang="en-US" dirty="0"/>
              <a:t>The model struggles with </a:t>
            </a:r>
            <a:r>
              <a:rPr lang="en-US" i="1" dirty="0"/>
              <a:t>Enrolled</a:t>
            </a:r>
            <a:r>
              <a:rPr lang="en-US" dirty="0"/>
              <a:t> </a:t>
            </a:r>
          </a:p>
          <a:p>
            <a:pPr lvl="1"/>
            <a:r>
              <a:rPr lang="en-US" sz="2000" i="1" dirty="0"/>
              <a:t>16.22% sensitivity, 91.18% specificity</a:t>
            </a:r>
          </a:p>
          <a:p>
            <a:pPr marL="457200" lvl="1" indent="0">
              <a:buNone/>
            </a:pPr>
            <a:endParaRPr lang="en-US" dirty="0"/>
          </a:p>
          <a:p>
            <a:r>
              <a:rPr lang="en-US" dirty="0"/>
              <a:t>Overall accuracy is 59.32%</a:t>
            </a:r>
          </a:p>
          <a:p>
            <a:pPr lvl="1"/>
            <a:r>
              <a:rPr lang="en-US" sz="2000" i="1" dirty="0"/>
              <a:t>Fairly good performance (no information rate is 50.85%)</a:t>
            </a:r>
          </a:p>
        </p:txBody>
      </p:sp>
    </p:spTree>
    <p:extLst>
      <p:ext uri="{BB962C8B-B14F-4D97-AF65-F5344CB8AC3E}">
        <p14:creationId xmlns:p14="http://schemas.microsoft.com/office/powerpoint/2010/main" val="39363274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070A-F66E-9B9D-669B-FE0C1060C4C9}"/>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41938072-D7F2-B06E-8E9C-00B455DD474A}"/>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4989464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4B7F1-B345-0EF0-11D8-1D98AEADF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1A611C-953F-7F8F-64FA-913F09D68DE2}"/>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28C748E8-5D8D-51B5-3C84-B96FE080A1E6}"/>
              </a:ext>
            </a:extLst>
          </p:cNvPr>
          <p:cNvSpPr>
            <a:spLocks noGrp="1"/>
          </p:cNvSpPr>
          <p:nvPr>
            <p:ph idx="1"/>
          </p:nvPr>
        </p:nvSpPr>
        <p:spPr>
          <a:xfrm>
            <a:off x="457200" y="1690007"/>
            <a:ext cx="8229600" cy="2904615"/>
          </a:xfrm>
        </p:spPr>
        <p:txBody>
          <a:bodyPr/>
          <a:lstStyle/>
          <a:p>
            <a:r>
              <a:rPr lang="en-US" dirty="0"/>
              <a:t>Response Y is no longer categorical, but numeric</a:t>
            </a:r>
          </a:p>
        </p:txBody>
      </p:sp>
    </p:spTree>
    <p:extLst>
      <p:ext uri="{BB962C8B-B14F-4D97-AF65-F5344CB8AC3E}">
        <p14:creationId xmlns:p14="http://schemas.microsoft.com/office/powerpoint/2010/main" val="12600896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89F16-F6B0-8E35-19AF-2D19052A1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94FE0-A335-99AD-2CE2-8F122DFDDA97}"/>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76835A5C-2663-4DAD-48CD-00AF4B7B5EE9}"/>
              </a:ext>
            </a:extLst>
          </p:cNvPr>
          <p:cNvSpPr>
            <a:spLocks noGrp="1"/>
          </p:cNvSpPr>
          <p:nvPr>
            <p:ph idx="1"/>
          </p:nvPr>
        </p:nvSpPr>
        <p:spPr>
          <a:xfrm>
            <a:off x="457200" y="1690007"/>
            <a:ext cx="8229600" cy="2904615"/>
          </a:xfrm>
        </p:spPr>
        <p:txBody>
          <a:bodyPr/>
          <a:lstStyle/>
          <a:p>
            <a:r>
              <a:rPr lang="en-US" dirty="0"/>
              <a:t>Response Y is no longer categorical, but numeric</a:t>
            </a:r>
          </a:p>
          <a:p>
            <a:pPr lvl="1"/>
            <a:r>
              <a:rPr lang="en-US" sz="1800" i="1" dirty="0"/>
              <a:t>Now we take the average value of the nearest neighbors!</a:t>
            </a:r>
          </a:p>
        </p:txBody>
      </p:sp>
    </p:spTree>
    <p:extLst>
      <p:ext uri="{BB962C8B-B14F-4D97-AF65-F5344CB8AC3E}">
        <p14:creationId xmlns:p14="http://schemas.microsoft.com/office/powerpoint/2010/main" val="673009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BBB91-0024-B242-413B-7AFB839E6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3DC2BA-4DB2-9E5D-F713-7852BFC5BE94}"/>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8F7ED231-ECD0-4E01-AE09-0ABA98D347F8}"/>
              </a:ext>
            </a:extLst>
          </p:cNvPr>
          <p:cNvSpPr>
            <a:spLocks noGrp="1"/>
          </p:cNvSpPr>
          <p:nvPr>
            <p:ph idx="1"/>
          </p:nvPr>
        </p:nvSpPr>
        <p:spPr>
          <a:xfrm>
            <a:off x="457200" y="1684565"/>
            <a:ext cx="8229600" cy="3219912"/>
          </a:xfrm>
        </p:spPr>
        <p:txBody>
          <a:bodyPr/>
          <a:lstStyle/>
          <a:p>
            <a:r>
              <a:rPr lang="en-US" dirty="0"/>
              <a:t>KNN regression: average value of the response</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a:t>
            </a:r>
            <a:r>
              <a:rPr lang="en-US" sz="1800" i="1" dirty="0">
                <a:solidFill>
                  <a:srgbClr val="C00000"/>
                </a:solidFill>
              </a:rPr>
              <a:t>average value of the response</a:t>
            </a:r>
            <a:r>
              <a:rPr lang="en-US" sz="1800" i="1" dirty="0"/>
              <a:t> from those </a:t>
            </a:r>
            <a:r>
              <a:rPr lang="en-US" sz="1800" b="1" i="1" dirty="0"/>
              <a:t>k </a:t>
            </a:r>
            <a:r>
              <a:rPr lang="en-US" sz="1800" i="1" dirty="0"/>
              <a:t>observations closest to </a:t>
            </a:r>
            <a:r>
              <a:rPr lang="en-US" sz="1800" b="1" i="1" dirty="0"/>
              <a:t>x</a:t>
            </a:r>
          </a:p>
          <a:p>
            <a:pPr lvl="1"/>
            <a:endParaRPr lang="en-US" sz="1800" i="1" dirty="0"/>
          </a:p>
        </p:txBody>
      </p:sp>
    </p:spTree>
    <p:extLst>
      <p:ext uri="{BB962C8B-B14F-4D97-AF65-F5344CB8AC3E}">
        <p14:creationId xmlns:p14="http://schemas.microsoft.com/office/powerpoint/2010/main" val="29111962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33FF9-6E93-4EA4-5B14-D8C1901A5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82301-42CA-A617-F334-92AC59E67BC0}"/>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CCB7AC8B-2C84-9BA0-3B06-2067987B6070}"/>
              </a:ext>
            </a:extLst>
          </p:cNvPr>
          <p:cNvSpPr>
            <a:spLocks noGrp="1"/>
          </p:cNvSpPr>
          <p:nvPr>
            <p:ph idx="1"/>
          </p:nvPr>
        </p:nvSpPr>
        <p:spPr>
          <a:xfrm>
            <a:off x="457200" y="1684565"/>
            <a:ext cx="8229600" cy="3219912"/>
          </a:xfrm>
        </p:spPr>
        <p:txBody>
          <a:bodyPr/>
          <a:lstStyle/>
          <a:p>
            <a:r>
              <a:rPr lang="en-US" dirty="0"/>
              <a:t>KNN regression: average value of the response</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a:t>
            </a:r>
            <a:r>
              <a:rPr lang="en-US" sz="1800" i="1" dirty="0">
                <a:solidFill>
                  <a:srgbClr val="C00000"/>
                </a:solidFill>
              </a:rPr>
              <a:t>average value of the response</a:t>
            </a:r>
            <a:r>
              <a:rPr lang="en-US" sz="1800" i="1" dirty="0"/>
              <a:t> from those </a:t>
            </a:r>
            <a:r>
              <a:rPr lang="en-US" sz="1800" b="1" i="1" dirty="0"/>
              <a:t>k </a:t>
            </a:r>
            <a:r>
              <a:rPr lang="en-US" sz="1800" i="1" dirty="0"/>
              <a:t>observations closest to </a:t>
            </a:r>
            <a:r>
              <a:rPr lang="en-US" sz="1800" b="1" i="1" dirty="0"/>
              <a:t>x</a:t>
            </a:r>
          </a:p>
          <a:p>
            <a:pPr marL="457200" lvl="1" indent="0">
              <a:buNone/>
            </a:pPr>
            <a:endParaRPr lang="en-US" sz="1800" b="1" i="1" dirty="0"/>
          </a:p>
          <a:p>
            <a:pPr lvl="1"/>
            <a:r>
              <a:rPr lang="en-US" sz="1800" i="1" dirty="0"/>
              <a:t>Step 3: assign </a:t>
            </a:r>
            <a:r>
              <a:rPr lang="en-US" sz="1800" i="1" dirty="0">
                <a:solidFill>
                  <a:srgbClr val="C00000"/>
                </a:solidFill>
              </a:rPr>
              <a:t>average value of the response</a:t>
            </a:r>
            <a:r>
              <a:rPr lang="en-US" sz="1800" i="1" dirty="0"/>
              <a:t> from those </a:t>
            </a:r>
            <a:r>
              <a:rPr lang="en-US" sz="1800" b="1" i="1" dirty="0"/>
              <a:t>k </a:t>
            </a:r>
            <a:r>
              <a:rPr lang="en-US" sz="1800" i="1" dirty="0"/>
              <a:t>observations to the new point </a:t>
            </a:r>
            <a:r>
              <a:rPr lang="en-US" sz="1800" b="1" i="1" dirty="0"/>
              <a:t>x </a:t>
            </a:r>
          </a:p>
          <a:p>
            <a:pPr lvl="2"/>
            <a:r>
              <a:rPr lang="en-US" sz="1200" dirty="0"/>
              <a:t>In other words, the prediction for </a:t>
            </a:r>
            <a:r>
              <a:rPr lang="en-US" sz="1200" b="1" dirty="0"/>
              <a:t>x </a:t>
            </a:r>
            <a:r>
              <a:rPr lang="en-US" sz="1200" dirty="0"/>
              <a:t>is the average of the points closest to </a:t>
            </a:r>
            <a:r>
              <a:rPr lang="en-US" sz="1200" b="1" dirty="0"/>
              <a:t>x</a:t>
            </a:r>
            <a:endParaRPr lang="en-US" sz="1800" i="1" dirty="0"/>
          </a:p>
        </p:txBody>
      </p:sp>
    </p:spTree>
    <p:extLst>
      <p:ext uri="{BB962C8B-B14F-4D97-AF65-F5344CB8AC3E}">
        <p14:creationId xmlns:p14="http://schemas.microsoft.com/office/powerpoint/2010/main" val="12663720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9C853-D408-FDAF-2A03-E64338064D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1682A1-9910-7144-EF88-6D210E65FED4}"/>
              </a:ext>
            </a:extLst>
          </p:cNvPr>
          <p:cNvSpPr>
            <a:spLocks noGrp="1"/>
          </p:cNvSpPr>
          <p:nvPr>
            <p:ph type="title"/>
          </p:nvPr>
        </p:nvSpPr>
        <p:spPr/>
        <p:txBody>
          <a:bodyPr/>
          <a:lstStyle/>
          <a:p>
            <a:pPr algn="l"/>
            <a:r>
              <a:rPr lang="en-US" dirty="0"/>
              <a:t>Extension: KNN regression with Scooby-Doo ratings</a:t>
            </a:r>
          </a:p>
        </p:txBody>
      </p:sp>
      <p:pic>
        <p:nvPicPr>
          <p:cNvPr id="5" name="Picture 4">
            <a:extLst>
              <a:ext uri="{FF2B5EF4-FFF2-40B4-BE49-F238E27FC236}">
                <a16:creationId xmlns:a16="http://schemas.microsoft.com/office/drawing/2014/main" id="{51B0D0B0-193D-14E7-08DE-6B5CD715AEC4}"/>
              </a:ext>
            </a:extLst>
          </p:cNvPr>
          <p:cNvPicPr>
            <a:picLocks noChangeAspect="1"/>
          </p:cNvPicPr>
          <p:nvPr/>
        </p:nvPicPr>
        <p:blipFill>
          <a:blip r:embed="rId2"/>
          <a:stretch>
            <a:fillRect/>
          </a:stretch>
        </p:blipFill>
        <p:spPr>
          <a:xfrm>
            <a:off x="0" y="1531360"/>
            <a:ext cx="7568293" cy="3612140"/>
          </a:xfrm>
          <a:prstGeom prst="rect">
            <a:avLst/>
          </a:prstGeom>
        </p:spPr>
      </p:pic>
    </p:spTree>
    <p:extLst>
      <p:ext uri="{BB962C8B-B14F-4D97-AF65-F5344CB8AC3E}">
        <p14:creationId xmlns:p14="http://schemas.microsoft.com/office/powerpoint/2010/main" val="1721295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6209-E3BF-7243-A679-36441F021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E0F93-C35A-D204-5AB6-96589EDCB3FC}"/>
              </a:ext>
            </a:extLst>
          </p:cNvPr>
          <p:cNvSpPr>
            <a:spLocks noGrp="1"/>
          </p:cNvSpPr>
          <p:nvPr>
            <p:ph type="title"/>
          </p:nvPr>
        </p:nvSpPr>
        <p:spPr/>
        <p:txBody>
          <a:bodyPr/>
          <a:lstStyle/>
          <a:p>
            <a:pPr algn="l"/>
            <a:r>
              <a:rPr lang="en-US" dirty="0"/>
              <a:t>Learning Objectives Review</a:t>
            </a:r>
          </a:p>
        </p:txBody>
      </p:sp>
      <p:sp>
        <p:nvSpPr>
          <p:cNvPr id="3" name="Content Placeholder 2">
            <a:extLst>
              <a:ext uri="{FF2B5EF4-FFF2-40B4-BE49-F238E27FC236}">
                <a16:creationId xmlns:a16="http://schemas.microsoft.com/office/drawing/2014/main" id="{172D86D3-3AF5-48E8-EB45-6C99177D87B5}"/>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spTree>
    <p:extLst>
      <p:ext uri="{BB962C8B-B14F-4D97-AF65-F5344CB8AC3E}">
        <p14:creationId xmlns:p14="http://schemas.microsoft.com/office/powerpoint/2010/main" val="25790331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C3D3D-D246-55D4-8CA9-69C235A2C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AF17C-94B3-2E53-919D-0A6E981F191B}"/>
              </a:ext>
            </a:extLst>
          </p:cNvPr>
          <p:cNvSpPr>
            <a:spLocks noGrp="1"/>
          </p:cNvSpPr>
          <p:nvPr>
            <p:ph type="title"/>
          </p:nvPr>
        </p:nvSpPr>
        <p:spPr/>
        <p:txBody>
          <a:bodyPr/>
          <a:lstStyle/>
          <a:p>
            <a:pPr algn="l"/>
            <a:r>
              <a:rPr lang="en-US" dirty="0"/>
              <a:t>Learning Objectives Review</a:t>
            </a:r>
          </a:p>
        </p:txBody>
      </p:sp>
      <p:sp>
        <p:nvSpPr>
          <p:cNvPr id="3" name="Content Placeholder 2">
            <a:extLst>
              <a:ext uri="{FF2B5EF4-FFF2-40B4-BE49-F238E27FC236}">
                <a16:creationId xmlns:a16="http://schemas.microsoft.com/office/drawing/2014/main" id="{97484D8C-8B1F-3D54-A3EE-A8E39BC16C35}"/>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pic>
        <p:nvPicPr>
          <p:cNvPr id="1026" name="Picture 2" descr="Warner Bros. Entertainment Wiki | Fandom">
            <a:extLst>
              <a:ext uri="{FF2B5EF4-FFF2-40B4-BE49-F238E27FC236}">
                <a16:creationId xmlns:a16="http://schemas.microsoft.com/office/drawing/2014/main" id="{AFF01538-6812-C6BD-FC5D-089D8DEB2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3448050"/>
            <a:ext cx="27051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97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0835A-012B-7555-EA5C-792B17DB5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AEFE04-2B31-8016-9CE1-68D71A448A3B}"/>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3" name="Content Placeholder 2">
            <a:extLst>
              <a:ext uri="{FF2B5EF4-FFF2-40B4-BE49-F238E27FC236}">
                <a16:creationId xmlns:a16="http://schemas.microsoft.com/office/drawing/2014/main" id="{872BC526-6FF8-AA5C-AF1B-A6020A1992A9}"/>
              </a:ext>
            </a:extLst>
          </p:cNvPr>
          <p:cNvSpPr>
            <a:spLocks noGrp="1"/>
          </p:cNvSpPr>
          <p:nvPr>
            <p:ph idx="1"/>
          </p:nvPr>
        </p:nvSpPr>
        <p:spPr>
          <a:xfrm>
            <a:off x="457200" y="1476375"/>
            <a:ext cx="8229600" cy="3488361"/>
          </a:xfrm>
        </p:spPr>
        <p:txBody>
          <a:bodyPr/>
          <a:lstStyle/>
          <a:p>
            <a:r>
              <a:rPr lang="en-US" dirty="0"/>
              <a:t>Data is all around us, and we need to know how to make sense of it</a:t>
            </a:r>
          </a:p>
          <a:p>
            <a:endParaRPr lang="en-US" dirty="0"/>
          </a:p>
        </p:txBody>
      </p:sp>
    </p:spTree>
    <p:extLst>
      <p:ext uri="{BB962C8B-B14F-4D97-AF65-F5344CB8AC3E}">
        <p14:creationId xmlns:p14="http://schemas.microsoft.com/office/powerpoint/2010/main" val="159208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4EF6E-AB00-3774-E322-AC8FADE65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15D5D-261D-72A7-937D-FA72BF615A85}"/>
              </a:ext>
            </a:extLst>
          </p:cNvPr>
          <p:cNvSpPr>
            <a:spLocks noGrp="1"/>
          </p:cNvSpPr>
          <p:nvPr>
            <p:ph type="title"/>
          </p:nvPr>
        </p:nvSpPr>
        <p:spPr/>
        <p:txBody>
          <a:bodyPr/>
          <a:lstStyle/>
          <a:p>
            <a:pPr algn="l"/>
            <a:r>
              <a:rPr lang="en-US" dirty="0"/>
              <a:t>More Resources</a:t>
            </a:r>
          </a:p>
        </p:txBody>
      </p:sp>
      <p:sp>
        <p:nvSpPr>
          <p:cNvPr id="3" name="Content Placeholder 2">
            <a:extLst>
              <a:ext uri="{FF2B5EF4-FFF2-40B4-BE49-F238E27FC236}">
                <a16:creationId xmlns:a16="http://schemas.microsoft.com/office/drawing/2014/main" id="{A1B1BEB4-AC70-4110-FA90-706CE05F734E}"/>
              </a:ext>
            </a:extLst>
          </p:cNvPr>
          <p:cNvSpPr>
            <a:spLocks noGrp="1"/>
          </p:cNvSpPr>
          <p:nvPr>
            <p:ph idx="1"/>
          </p:nvPr>
        </p:nvSpPr>
        <p:spPr>
          <a:xfrm>
            <a:off x="457200" y="1581150"/>
            <a:ext cx="8229600" cy="3121479"/>
          </a:xfrm>
        </p:spPr>
        <p:txBody>
          <a:bodyPr/>
          <a:lstStyle/>
          <a:p>
            <a:r>
              <a:rPr lang="en-US" dirty="0">
                <a:hlinkClick r:id="rId3"/>
              </a:rPr>
              <a:t>An Introduction to Statistical Learning</a:t>
            </a:r>
            <a:r>
              <a:rPr lang="en-US" dirty="0"/>
              <a:t> (it’s free!)</a:t>
            </a:r>
          </a:p>
          <a:p>
            <a:pPr marL="0" indent="0">
              <a:buNone/>
            </a:pPr>
            <a:endParaRPr lang="en-US" dirty="0"/>
          </a:p>
          <a:p>
            <a:r>
              <a:rPr lang="en-US" dirty="0">
                <a:hlinkClick r:id="rId4"/>
              </a:rPr>
              <a:t>NC State’s Data Science Academy</a:t>
            </a:r>
            <a:endParaRPr lang="en-US" dirty="0"/>
          </a:p>
          <a:p>
            <a:pPr marL="0" indent="0">
              <a:buNone/>
            </a:pPr>
            <a:endParaRPr lang="en-US" dirty="0"/>
          </a:p>
          <a:p>
            <a:r>
              <a:rPr lang="en-US" dirty="0"/>
              <a:t>ST 563 (Introduction to Statistical Learning) or ST 558 (Data Science for Statisticians)</a:t>
            </a:r>
          </a:p>
        </p:txBody>
      </p:sp>
    </p:spTree>
    <p:extLst>
      <p:ext uri="{BB962C8B-B14F-4D97-AF65-F5344CB8AC3E}">
        <p14:creationId xmlns:p14="http://schemas.microsoft.com/office/powerpoint/2010/main" val="4077033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2D10-DB96-861E-D58F-E16F4048AB6D}"/>
              </a:ext>
            </a:extLst>
          </p:cNvPr>
          <p:cNvSpPr>
            <a:spLocks noGrp="1"/>
          </p:cNvSpPr>
          <p:nvPr>
            <p:ph type="title"/>
          </p:nvPr>
        </p:nvSpPr>
        <p:spPr/>
        <p:txBody>
          <a:bodyPr/>
          <a:lstStyle/>
          <a:p>
            <a:pPr algn="l"/>
            <a:r>
              <a:rPr lang="en-US" dirty="0"/>
              <a:t>Acknowledgements</a:t>
            </a:r>
          </a:p>
        </p:txBody>
      </p:sp>
      <p:sp>
        <p:nvSpPr>
          <p:cNvPr id="3" name="Content Placeholder 2">
            <a:extLst>
              <a:ext uri="{FF2B5EF4-FFF2-40B4-BE49-F238E27FC236}">
                <a16:creationId xmlns:a16="http://schemas.microsoft.com/office/drawing/2014/main" id="{7EF66D20-3C87-215E-F322-E6F32E6E51B3}"/>
              </a:ext>
            </a:extLst>
          </p:cNvPr>
          <p:cNvSpPr>
            <a:spLocks noGrp="1"/>
          </p:cNvSpPr>
          <p:nvPr>
            <p:ph idx="1"/>
          </p:nvPr>
        </p:nvSpPr>
        <p:spPr>
          <a:xfrm>
            <a:off x="457200" y="1530803"/>
            <a:ext cx="8229600" cy="3188153"/>
          </a:xfrm>
        </p:spPr>
        <p:txBody>
          <a:bodyPr/>
          <a:lstStyle/>
          <a:p>
            <a:r>
              <a:rPr lang="en-US" dirty="0"/>
              <a:t>NCSU Libraries</a:t>
            </a:r>
          </a:p>
          <a:p>
            <a:endParaRPr lang="en-US" dirty="0"/>
          </a:p>
          <a:p>
            <a:r>
              <a:rPr lang="en-US" dirty="0"/>
              <a:t>Carnegie Mellon University Department of Statistics and Data Science</a:t>
            </a:r>
          </a:p>
          <a:p>
            <a:endParaRPr lang="en-US" dirty="0"/>
          </a:p>
          <a:p>
            <a:r>
              <a:rPr lang="en-US" dirty="0"/>
              <a:t>NC State University Department of Statistics</a:t>
            </a:r>
          </a:p>
        </p:txBody>
      </p:sp>
    </p:spTree>
    <p:extLst>
      <p:ext uri="{BB962C8B-B14F-4D97-AF65-F5344CB8AC3E}">
        <p14:creationId xmlns:p14="http://schemas.microsoft.com/office/powerpoint/2010/main" val="423619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623EF-BD51-B7EC-0548-615186DF36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F8411-0C08-D177-F2F6-1C714EAD5B6F}"/>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3" name="Content Placeholder 2">
            <a:extLst>
              <a:ext uri="{FF2B5EF4-FFF2-40B4-BE49-F238E27FC236}">
                <a16:creationId xmlns:a16="http://schemas.microsoft.com/office/drawing/2014/main" id="{6E2F8DAB-B49C-1FF1-AE02-DAB33C650852}"/>
              </a:ext>
            </a:extLst>
          </p:cNvPr>
          <p:cNvSpPr>
            <a:spLocks noGrp="1"/>
          </p:cNvSpPr>
          <p:nvPr>
            <p:ph idx="1"/>
          </p:nvPr>
        </p:nvSpPr>
        <p:spPr>
          <a:xfrm>
            <a:off x="457200" y="1476375"/>
            <a:ext cx="8229600" cy="3488361"/>
          </a:xfrm>
        </p:spPr>
        <p:txBody>
          <a:bodyPr/>
          <a:lstStyle/>
          <a:p>
            <a:r>
              <a:rPr lang="en-US" dirty="0"/>
              <a:t>Data is all around us, and we need to know how to make sense of it</a:t>
            </a:r>
          </a:p>
          <a:p>
            <a:endParaRPr lang="en-US" dirty="0"/>
          </a:p>
          <a:p>
            <a:r>
              <a:rPr lang="en-US" dirty="0"/>
              <a:t>K-Nearest Neighbors is a gentle introduction into machine learning</a:t>
            </a:r>
          </a:p>
        </p:txBody>
      </p:sp>
    </p:spTree>
    <p:extLst>
      <p:ext uri="{BB962C8B-B14F-4D97-AF65-F5344CB8AC3E}">
        <p14:creationId xmlns:p14="http://schemas.microsoft.com/office/powerpoint/2010/main" val="3915285650"/>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284</TotalTime>
  <Words>2652</Words>
  <Application>Microsoft Office PowerPoint</Application>
  <PresentationFormat>On-screen Show (16:9)</PresentationFormat>
  <Paragraphs>430</Paragraphs>
  <Slides>81</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-apple-system</vt:lpstr>
      <vt:lpstr>Aptos</vt:lpstr>
      <vt:lpstr>Arial</vt:lpstr>
      <vt:lpstr>Calibri</vt:lpstr>
      <vt:lpstr>ui-sans-serif</vt:lpstr>
      <vt:lpstr>Wingdings</vt:lpstr>
      <vt:lpstr>NCStateU-horizontal-left-logo</vt:lpstr>
      <vt:lpstr>Hands-On KNN: A Step-by-Step Guide to Nearest Neighbor Classification</vt:lpstr>
      <vt:lpstr>Learning Objectives</vt:lpstr>
      <vt:lpstr>Learning Objectives</vt:lpstr>
      <vt:lpstr>Learning Objectives</vt:lpstr>
      <vt:lpstr>Learning Objectives</vt:lpstr>
      <vt:lpstr>Learning Objectives</vt:lpstr>
      <vt:lpstr>I’m Glad You Signed Up, but Why are You Here?</vt:lpstr>
      <vt:lpstr>I’m Glad You Signed Up, but Why are You Here?</vt:lpstr>
      <vt:lpstr>I’m Glad You Signed Up, but Why are You Here?</vt:lpstr>
      <vt:lpstr>What is Machine Learning?</vt:lpstr>
      <vt:lpstr>What is Machine Learning?</vt:lpstr>
      <vt:lpstr>What is Machine Learning?</vt:lpstr>
      <vt:lpstr>What is being predicted?</vt:lpstr>
      <vt:lpstr>What is being predicted?</vt:lpstr>
      <vt:lpstr>What is being predicted?</vt:lpstr>
      <vt:lpstr>What is being predicted?</vt:lpstr>
      <vt:lpstr>Types of Machine Learning</vt:lpstr>
      <vt:lpstr>PowerPoint Presentation</vt:lpstr>
      <vt:lpstr>PowerPoint Presentation</vt:lpstr>
      <vt:lpstr>PowerPoint Presentation</vt:lpstr>
      <vt:lpstr>Not All Machine Learning Models Are Created Equally</vt:lpstr>
      <vt:lpstr>Unsupervised Learning</vt:lpstr>
      <vt:lpstr>Unsupervised Learning</vt:lpstr>
      <vt:lpstr>Unsupervised Learning</vt:lpstr>
      <vt:lpstr>Supervised Learning</vt:lpstr>
      <vt:lpstr>Supervised Learning</vt:lpstr>
      <vt:lpstr>Supervised Learning</vt:lpstr>
      <vt:lpstr>Supervised Learning</vt:lpstr>
      <vt:lpstr>Supervised Learning</vt:lpstr>
      <vt:lpstr>Supervised Learning</vt:lpstr>
      <vt:lpstr>Supervised Learning</vt:lpstr>
      <vt:lpstr>Supervised Learning</vt:lpstr>
      <vt:lpstr>Parametric Models</vt:lpstr>
      <vt:lpstr>Parametric Models</vt:lpstr>
      <vt:lpstr>Parametric Models</vt:lpstr>
      <vt:lpstr>Nonparametric Models</vt:lpstr>
      <vt:lpstr>Nonparametric Models</vt:lpstr>
      <vt:lpstr>Nonparametric Models</vt:lpstr>
      <vt:lpstr>Which Model is Best for the Task?</vt:lpstr>
      <vt:lpstr>Which Model is Best for the Task?</vt:lpstr>
      <vt:lpstr>Which Model is Best for the Task?</vt:lpstr>
      <vt:lpstr>Which Model is Best for the Task?</vt:lpstr>
      <vt:lpstr>Which Model is Best for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Example 1: NFL field goal attempts</vt:lpstr>
      <vt:lpstr>Example 1: NFL field goal attempts</vt:lpstr>
      <vt:lpstr>Example 1: NFL field goal attempts</vt:lpstr>
      <vt:lpstr>Example 2: Predicting Student Success</vt:lpstr>
      <vt:lpstr>Example 2: Predicting Student Success</vt:lpstr>
      <vt:lpstr>Example 2: Predicting Student Success</vt:lpstr>
      <vt:lpstr>Extension: KNN regression with Scooby-Doo ratings</vt:lpstr>
      <vt:lpstr>Extension: KNN regression with Scooby-Doo ratings</vt:lpstr>
      <vt:lpstr>Extension: KNN regression with Scooby-Doo ratings</vt:lpstr>
      <vt:lpstr>Extension: KNN regression with Scooby-Doo ratings</vt:lpstr>
      <vt:lpstr>Extension: KNN regression with Scooby-Doo ratings</vt:lpstr>
      <vt:lpstr>Extension: KNN regression with Scooby-Doo ratings</vt:lpstr>
      <vt:lpstr>Learning Objectives Review</vt:lpstr>
      <vt:lpstr>Learning Objectives Review</vt:lpstr>
      <vt:lpstr>More Resources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Kristopher Wilson</dc:creator>
  <cp:lastModifiedBy>Kristopher Wilson</cp:lastModifiedBy>
  <cp:revision>1</cp:revision>
  <dcterms:created xsi:type="dcterms:W3CDTF">2024-12-20T20:50:54Z</dcterms:created>
  <dcterms:modified xsi:type="dcterms:W3CDTF">2025-01-14T16:03:14Z</dcterms:modified>
</cp:coreProperties>
</file>