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503" autoAdjust="0"/>
    <p:restoredTop sz="94719" autoAdjust="0"/>
  </p:normalViewPr>
  <p:slideViewPr>
    <p:cSldViewPr>
      <p:cViewPr varScale="1">
        <p:scale>
          <a:sx n="189" d="100"/>
          <a:sy n="189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C263-09A1-4F42-B0EC-9D64DE02D5E9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5A51-65CC-4959-8B5B-90798671EB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0527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Change1</a:t>
            </a:r>
          </a:p>
        </p:txBody>
      </p:sp>
      <p:sp>
        <p:nvSpPr>
          <p:cNvPr id="5" name="Rechteck 4"/>
          <p:cNvSpPr/>
          <p:nvPr/>
        </p:nvSpPr>
        <p:spPr>
          <a:xfrm>
            <a:off x="755576" y="1412776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Change2</a:t>
            </a:r>
          </a:p>
        </p:txBody>
      </p:sp>
      <p:sp>
        <p:nvSpPr>
          <p:cNvPr id="6" name="Rechteck 5"/>
          <p:cNvSpPr/>
          <p:nvPr/>
        </p:nvSpPr>
        <p:spPr>
          <a:xfrm>
            <a:off x="755576" y="213285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Change3</a:t>
            </a:r>
          </a:p>
        </p:txBody>
      </p:sp>
      <p:sp>
        <p:nvSpPr>
          <p:cNvPr id="7" name="Rechteck 6"/>
          <p:cNvSpPr/>
          <p:nvPr/>
        </p:nvSpPr>
        <p:spPr>
          <a:xfrm>
            <a:off x="755576" y="2636912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Change4</a:t>
            </a:r>
          </a:p>
        </p:txBody>
      </p:sp>
      <p:sp>
        <p:nvSpPr>
          <p:cNvPr id="8" name="Rechteck 7"/>
          <p:cNvSpPr/>
          <p:nvPr/>
        </p:nvSpPr>
        <p:spPr>
          <a:xfrm>
            <a:off x="755576" y="3429000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Change5</a:t>
            </a:r>
          </a:p>
        </p:txBody>
      </p:sp>
      <p:sp>
        <p:nvSpPr>
          <p:cNvPr id="9" name="Rechteck 8"/>
          <p:cNvSpPr/>
          <p:nvPr/>
        </p:nvSpPr>
        <p:spPr>
          <a:xfrm>
            <a:off x="755576" y="4005064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/>
              <a:t>Change6</a:t>
            </a:r>
          </a:p>
        </p:txBody>
      </p:sp>
      <p:sp>
        <p:nvSpPr>
          <p:cNvPr id="10" name="Rechteck 9"/>
          <p:cNvSpPr/>
          <p:nvPr/>
        </p:nvSpPr>
        <p:spPr>
          <a:xfrm>
            <a:off x="2915816" y="764704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Properties</a:t>
            </a:r>
            <a:endParaRPr lang="de-DE" sz="1200" b="1"/>
          </a:p>
        </p:txBody>
      </p:sp>
      <p:sp>
        <p:nvSpPr>
          <p:cNvPr id="11" name="Rechteck 10"/>
          <p:cNvSpPr/>
          <p:nvPr/>
        </p:nvSpPr>
        <p:spPr>
          <a:xfrm>
            <a:off x="755576" y="76470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Header</a:t>
            </a:r>
            <a:endParaRPr lang="de-DE" sz="1200" b="1"/>
          </a:p>
        </p:txBody>
      </p:sp>
      <p:sp>
        <p:nvSpPr>
          <p:cNvPr id="12" name="Rechteck 11"/>
          <p:cNvSpPr/>
          <p:nvPr/>
        </p:nvSpPr>
        <p:spPr>
          <a:xfrm>
            <a:off x="5076056" y="764704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Branch</a:t>
            </a:r>
          </a:p>
          <a:p>
            <a:pPr algn="ctr"/>
            <a:r>
              <a:rPr lang="de-DE" sz="1200" b="1" smtClean="0"/>
              <a:t>Tree</a:t>
            </a:r>
            <a:endParaRPr lang="de-DE" sz="1200" b="1"/>
          </a:p>
        </p:txBody>
      </p:sp>
      <p:sp>
        <p:nvSpPr>
          <p:cNvPr id="13" name="Rechteck 12"/>
          <p:cNvSpPr/>
          <p:nvPr/>
        </p:nvSpPr>
        <p:spPr>
          <a:xfrm>
            <a:off x="6156176" y="764704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Lock</a:t>
            </a:r>
          </a:p>
          <a:p>
            <a:pPr algn="ctr"/>
            <a:r>
              <a:rPr lang="de-DE" sz="1200" b="1" smtClean="0"/>
              <a:t>Areas</a:t>
            </a:r>
          </a:p>
        </p:txBody>
      </p:sp>
      <p:sp>
        <p:nvSpPr>
          <p:cNvPr id="14" name="Rechteck 13"/>
          <p:cNvSpPr/>
          <p:nvPr/>
        </p:nvSpPr>
        <p:spPr>
          <a:xfrm>
            <a:off x="3995936" y="764704"/>
            <a:ext cx="86409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Models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1628800"/>
            <a:ext cx="86409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Resource</a:t>
            </a:r>
          </a:p>
          <a:p>
            <a:pPr algn="ctr"/>
            <a:r>
              <a:rPr lang="de-DE" sz="1200" b="1" smtClean="0"/>
              <a:t>Tree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1835696" y="764704"/>
            <a:ext cx="86409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Lob1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76056" y="1628800"/>
            <a:ext cx="86409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XRefs</a:t>
            </a:r>
            <a:endParaRPr lang="de-DE" sz="1200" b="1"/>
          </a:p>
        </p:txBody>
      </p:sp>
      <p:sp>
        <p:nvSpPr>
          <p:cNvPr id="18" name="Rechteck 17"/>
          <p:cNvSpPr/>
          <p:nvPr/>
        </p:nvSpPr>
        <p:spPr>
          <a:xfrm>
            <a:off x="6156176" y="1628800"/>
            <a:ext cx="86409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Extents</a:t>
            </a:r>
            <a:endParaRPr lang="de-DE" sz="1200" b="1"/>
          </a:p>
        </p:txBody>
      </p:sp>
      <p:sp>
        <p:nvSpPr>
          <p:cNvPr id="19" name="Rechteck 18"/>
          <p:cNvSpPr/>
          <p:nvPr/>
        </p:nvSpPr>
        <p:spPr>
          <a:xfrm>
            <a:off x="2915816" y="1628800"/>
            <a:ext cx="86409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Revisions</a:t>
            </a:r>
            <a:endParaRPr lang="de-DE" sz="1200" b="1"/>
          </a:p>
        </p:txBody>
      </p:sp>
      <p:sp>
        <p:nvSpPr>
          <p:cNvPr id="20" name="Rechteck 19"/>
          <p:cNvSpPr/>
          <p:nvPr/>
        </p:nvSpPr>
        <p:spPr>
          <a:xfrm>
            <a:off x="1835696" y="3140968"/>
            <a:ext cx="8640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smtClean="0"/>
              <a:t>Lob2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683568" y="692696"/>
          <a:ext cx="770485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760085"/>
                <a:gridCol w="952105"/>
                <a:gridCol w="856095"/>
                <a:gridCol w="856095"/>
              </a:tblGrid>
              <a:tr h="0">
                <a:tc gridSpan="9"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Objects</a:t>
                      </a:r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OID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Branch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Time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Revised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Version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CID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Container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Name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Pointer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auditing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mtClean="0"/>
                        <a:t>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mtClean="0"/>
                        <a:t>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83568" y="2780928"/>
          <a:ext cx="342438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5"/>
                <a:gridCol w="856095"/>
                <a:gridCol w="856095"/>
                <a:gridCol w="856095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Branches</a:t>
                      </a:r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Name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Base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Time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mtClean="0"/>
                        <a:t>branching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683568" y="4581128"/>
          <a:ext cx="640871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30"/>
                <a:gridCol w="915530"/>
                <a:gridCol w="915530"/>
                <a:gridCol w="915530"/>
                <a:gridCol w="915530"/>
                <a:gridCol w="915530"/>
                <a:gridCol w="915530"/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XRefs</a:t>
                      </a:r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Branch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Time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Revised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OID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FID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Index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Target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(auditing)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(auditing)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83568" y="2636912"/>
          <a:ext cx="5544618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03"/>
                <a:gridCol w="924103"/>
                <a:gridCol w="924103"/>
                <a:gridCol w="924103"/>
                <a:gridCol w="924103"/>
                <a:gridCol w="924103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Resources</a:t>
                      </a:r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Branch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Time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Revised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Folder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Name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OID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branching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auditing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auditing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755576" y="1556792"/>
            <a:ext cx="1296144" cy="1296144"/>
            <a:chOff x="1259632" y="2924944"/>
            <a:chExt cx="1512168" cy="1368152"/>
          </a:xfrm>
        </p:grpSpPr>
        <p:sp>
          <p:nvSpPr>
            <p:cNvPr id="2" name="Rechteck 1"/>
            <p:cNvSpPr/>
            <p:nvPr/>
          </p:nvSpPr>
          <p:spPr>
            <a:xfrm>
              <a:off x="1259632" y="2924944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/>
                <a:t>Branch</a:t>
              </a:r>
            </a:p>
            <a:p>
              <a:pPr algn="ctr"/>
              <a:r>
                <a:rPr lang="de-DE" sz="1200" smtClean="0"/>
                <a:t>Time Stamp</a:t>
              </a:r>
              <a:br>
                <a:rPr lang="de-DE" sz="1200" smtClean="0"/>
              </a:br>
              <a:endParaRPr lang="de-DE" sz="1200" smtClean="0"/>
            </a:p>
            <a:p>
              <a:pPr algn="ctr"/>
              <a:r>
                <a:rPr lang="de-DE" sz="1200" smtClean="0"/>
                <a:t>New Objects</a:t>
              </a:r>
            </a:p>
            <a:p>
              <a:pPr algn="ctr"/>
              <a:r>
                <a:rPr lang="de-DE" sz="1200" smtClean="0"/>
                <a:t>Changed Objects</a:t>
              </a:r>
            </a:p>
            <a:p>
              <a:pPr algn="ctr"/>
              <a:r>
                <a:rPr lang="de-DE" sz="1200" smtClean="0"/>
                <a:t>Detached Objects</a:t>
              </a:r>
              <a:endParaRPr lang="de-DE" sz="1200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1259632" y="3537652"/>
              <a:ext cx="1512168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2339752" y="1556792"/>
            <a:ext cx="1296144" cy="1296144"/>
            <a:chOff x="1259632" y="2924944"/>
            <a:chExt cx="1512168" cy="1368152"/>
          </a:xfrm>
        </p:grpSpPr>
        <p:sp>
          <p:nvSpPr>
            <p:cNvPr id="7" name="Rechteck 6"/>
            <p:cNvSpPr/>
            <p:nvPr/>
          </p:nvSpPr>
          <p:spPr>
            <a:xfrm>
              <a:off x="1259632" y="2924944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/>
                <a:t>Branch</a:t>
              </a:r>
            </a:p>
            <a:p>
              <a:pPr algn="ctr"/>
              <a:r>
                <a:rPr lang="de-DE" sz="1200" smtClean="0"/>
                <a:t>Time Stamp</a:t>
              </a:r>
              <a:br>
                <a:rPr lang="de-DE" sz="1200" smtClean="0"/>
              </a:br>
              <a:endParaRPr lang="de-DE" sz="1200" smtClean="0"/>
            </a:p>
            <a:p>
              <a:pPr algn="ctr"/>
              <a:r>
                <a:rPr lang="de-DE" sz="1200" smtClean="0"/>
                <a:t>New Objects</a:t>
              </a:r>
            </a:p>
            <a:p>
              <a:pPr algn="ctr"/>
              <a:r>
                <a:rPr lang="de-DE" sz="1200" smtClean="0"/>
                <a:t>Changed Objects</a:t>
              </a:r>
            </a:p>
            <a:p>
              <a:pPr algn="ctr"/>
              <a:r>
                <a:rPr lang="de-DE" sz="1200" smtClean="0"/>
                <a:t>Detached Objects</a:t>
              </a:r>
              <a:endParaRPr lang="de-DE" sz="120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59632" y="3537652"/>
              <a:ext cx="1512168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3923928" y="1556792"/>
            <a:ext cx="1296144" cy="1296144"/>
            <a:chOff x="1259632" y="2924944"/>
            <a:chExt cx="1512168" cy="1368152"/>
          </a:xfrm>
        </p:grpSpPr>
        <p:sp>
          <p:nvSpPr>
            <p:cNvPr id="10" name="Rechteck 9"/>
            <p:cNvSpPr/>
            <p:nvPr/>
          </p:nvSpPr>
          <p:spPr>
            <a:xfrm>
              <a:off x="1259632" y="2924944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/>
                <a:t>Branch</a:t>
              </a:r>
            </a:p>
            <a:p>
              <a:pPr algn="ctr"/>
              <a:r>
                <a:rPr lang="de-DE" sz="1200" smtClean="0"/>
                <a:t>Time Stamp</a:t>
              </a:r>
              <a:br>
                <a:rPr lang="de-DE" sz="1200" smtClean="0"/>
              </a:br>
              <a:endParaRPr lang="de-DE" sz="1200" smtClean="0"/>
            </a:p>
            <a:p>
              <a:pPr algn="ctr"/>
              <a:r>
                <a:rPr lang="de-DE" sz="1200" smtClean="0"/>
                <a:t>New Objects</a:t>
              </a:r>
            </a:p>
            <a:p>
              <a:pPr algn="ctr"/>
              <a:r>
                <a:rPr lang="de-DE" sz="1200" smtClean="0"/>
                <a:t>Changed Objects</a:t>
              </a:r>
            </a:p>
            <a:p>
              <a:pPr algn="ctr"/>
              <a:r>
                <a:rPr lang="de-DE" sz="1200" smtClean="0"/>
                <a:t>Detached Objects</a:t>
              </a:r>
              <a:endParaRPr lang="de-DE" sz="1200"/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1259632" y="3537652"/>
              <a:ext cx="1512168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5508104" y="1556792"/>
            <a:ext cx="1296144" cy="1296144"/>
            <a:chOff x="1259632" y="2924944"/>
            <a:chExt cx="1512168" cy="1368152"/>
          </a:xfrm>
        </p:grpSpPr>
        <p:sp>
          <p:nvSpPr>
            <p:cNvPr id="13" name="Rechteck 12"/>
            <p:cNvSpPr/>
            <p:nvPr/>
          </p:nvSpPr>
          <p:spPr>
            <a:xfrm>
              <a:off x="1259632" y="2924944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/>
                <a:t>Branch</a:t>
              </a:r>
            </a:p>
            <a:p>
              <a:pPr algn="ctr"/>
              <a:r>
                <a:rPr lang="de-DE" sz="1200" smtClean="0"/>
                <a:t>Time Stamp</a:t>
              </a:r>
              <a:br>
                <a:rPr lang="de-DE" sz="1200" smtClean="0"/>
              </a:br>
              <a:endParaRPr lang="de-DE" sz="1200" smtClean="0"/>
            </a:p>
            <a:p>
              <a:pPr algn="ctr"/>
              <a:r>
                <a:rPr lang="de-DE" sz="1200" smtClean="0"/>
                <a:t>New Objects</a:t>
              </a:r>
            </a:p>
            <a:p>
              <a:pPr algn="ctr"/>
              <a:r>
                <a:rPr lang="de-DE" sz="1200" smtClean="0"/>
                <a:t>Changed Objects</a:t>
              </a:r>
            </a:p>
            <a:p>
              <a:pPr algn="ctr"/>
              <a:r>
                <a:rPr lang="de-DE" sz="1200" smtClean="0"/>
                <a:t>Detached Objects</a:t>
              </a:r>
              <a:endParaRPr lang="de-DE" sz="1200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259632" y="3537652"/>
              <a:ext cx="1512168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7092280" y="1556792"/>
            <a:ext cx="1296144" cy="1296144"/>
            <a:chOff x="1259632" y="2924944"/>
            <a:chExt cx="1512168" cy="1368152"/>
          </a:xfrm>
        </p:grpSpPr>
        <p:sp>
          <p:nvSpPr>
            <p:cNvPr id="16" name="Rechteck 15"/>
            <p:cNvSpPr/>
            <p:nvPr/>
          </p:nvSpPr>
          <p:spPr>
            <a:xfrm>
              <a:off x="1259632" y="2924944"/>
              <a:ext cx="151216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/>
                <a:t>Branch</a:t>
              </a:r>
            </a:p>
            <a:p>
              <a:pPr algn="ctr"/>
              <a:r>
                <a:rPr lang="de-DE" sz="1200" smtClean="0"/>
                <a:t>Time Stamp</a:t>
              </a:r>
              <a:br>
                <a:rPr lang="de-DE" sz="1200" smtClean="0"/>
              </a:br>
              <a:endParaRPr lang="de-DE" sz="1200" smtClean="0"/>
            </a:p>
            <a:p>
              <a:pPr algn="ctr"/>
              <a:r>
                <a:rPr lang="de-DE" sz="1200" smtClean="0"/>
                <a:t>New Objects</a:t>
              </a:r>
            </a:p>
            <a:p>
              <a:pPr algn="ctr"/>
              <a:r>
                <a:rPr lang="de-DE" sz="1200" smtClean="0"/>
                <a:t>Changed Objects</a:t>
              </a:r>
            </a:p>
            <a:p>
              <a:pPr algn="ctr"/>
              <a:r>
                <a:rPr lang="de-DE" sz="1200" smtClean="0"/>
                <a:t>Detached Objects</a:t>
              </a:r>
              <a:endParaRPr lang="de-DE" sz="1200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1259632" y="3537652"/>
              <a:ext cx="1512168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Pfeil nach rechts 19"/>
          <p:cNvSpPr/>
          <p:nvPr/>
        </p:nvSpPr>
        <p:spPr>
          <a:xfrm>
            <a:off x="755576" y="4869160"/>
            <a:ext cx="7632848" cy="6480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94</cp:revision>
  <dcterms:created xsi:type="dcterms:W3CDTF">2012-07-03T10:33:24Z</dcterms:created>
  <dcterms:modified xsi:type="dcterms:W3CDTF">2012-08-05T09:21:46Z</dcterms:modified>
</cp:coreProperties>
</file>