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a214d14f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a214d14f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c66bd771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c66bd771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c66bd771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c66bd771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c66bd771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c66bd771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c66bd771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c66bd771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a30bb99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a30bb99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a4b2d26c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8a4b2d26c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a214d14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a214d14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a214d14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a214d14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gapminder.org/tools/#$model$markers$mountain$data$filter$dimensions$geo$un_state:true;;;;&amp;encoding$order$data$concept:null&amp;constant=none;&amp;direction=asc;&amp;selected$data$filter$markers@=africa&amp;=americas&amp;=asia&amp;=europe;;;;&amp;facet_row$data$constant=none;;;;&amp;billy$encoding$selected$data$;;;;;;&amp;chart-type=mountain&amp;url=v1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(only the cool and fancy stuff!)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7731"/>
            <a:ext cx="9143999" cy="4448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Scientist at United Nations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971825" y="1820950"/>
            <a:ext cx="4451100" cy="20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30"/>
              <a:t>Objective:</a:t>
            </a:r>
            <a:endParaRPr sz="2230"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30"/>
              <a:t>Estimate world population</a:t>
            </a:r>
            <a:endParaRPr sz="223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223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8803" r="17893" t="0"/>
          <a:stretch/>
        </p:blipFill>
        <p:spPr>
          <a:xfrm>
            <a:off x="523900" y="1170125"/>
            <a:ext cx="3092202" cy="344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9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Overpopulation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263" y="1017725"/>
            <a:ext cx="500747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Children per woman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22" y="1528225"/>
            <a:ext cx="3955549" cy="2791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4924" y="1528225"/>
            <a:ext cx="3955549" cy="2791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09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Forecast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297" y="1501238"/>
            <a:ext cx="3629902" cy="276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0200" y="1776050"/>
            <a:ext cx="3629901" cy="24426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964650" y="4357250"/>
            <a:ext cx="30132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</a:rPr>
              <a:t>WRONG ❌</a:t>
            </a:r>
            <a:endParaRPr sz="2100">
              <a:solidFill>
                <a:srgbClr val="FF0000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5218550" y="4357250"/>
            <a:ext cx="30132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FF00"/>
                </a:solidFill>
              </a:rPr>
              <a:t>CORRECT</a:t>
            </a:r>
            <a:r>
              <a:rPr lang="en" sz="2100">
                <a:solidFill>
                  <a:srgbClr val="FF0000"/>
                </a:solidFill>
              </a:rPr>
              <a:t> ✅</a:t>
            </a:r>
            <a:endParaRPr sz="2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hlinkClick r:id="rId3"/>
          </p:cNvPr>
          <p:cNvSpPr/>
          <p:nvPr/>
        </p:nvSpPr>
        <p:spPr>
          <a:xfrm>
            <a:off x="8809275" y="4634550"/>
            <a:ext cx="357300" cy="324900"/>
          </a:xfrm>
          <a:prstGeom prst="mathPlus">
            <a:avLst>
              <a:gd fmla="val 23520" name="adj1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12" y="77625"/>
            <a:ext cx="8218772" cy="498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229998"/>
            <a:ext cx="8832302" cy="468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7731"/>
            <a:ext cx="9143999" cy="4448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7731"/>
            <a:ext cx="9143999" cy="4448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