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337" r:id="rId2"/>
    <p:sldId id="324" r:id="rId3"/>
    <p:sldId id="332" r:id="rId4"/>
    <p:sldId id="333" r:id="rId5"/>
    <p:sldId id="334" r:id="rId6"/>
    <p:sldId id="335" r:id="rId7"/>
    <p:sldId id="336" r:id="rId8"/>
    <p:sldId id="329" r:id="rId9"/>
    <p:sldId id="316" r:id="rId10"/>
    <p:sldId id="318" r:id="rId11"/>
    <p:sldId id="321" r:id="rId12"/>
    <p:sldId id="319" r:id="rId13"/>
    <p:sldId id="320" r:id="rId14"/>
    <p:sldId id="331" r:id="rId15"/>
    <p:sldId id="322" r:id="rId16"/>
    <p:sldId id="33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38B2"/>
    <a:srgbClr val="B85ED4"/>
    <a:srgbClr val="FFFFFF"/>
    <a:srgbClr val="000000"/>
    <a:srgbClr val="C391DF"/>
    <a:srgbClr val="EDCB77"/>
    <a:srgbClr val="DFC596"/>
    <a:srgbClr val="C77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4F507-45E3-4026-80DB-9BBBC8F45B1A}">
  <a:tblStyle styleId="{A894F507-45E3-4026-80DB-9BBBC8F45B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0" autoAdjust="0"/>
    <p:restoredTop sz="90711" autoAdjust="0"/>
  </p:normalViewPr>
  <p:slideViewPr>
    <p:cSldViewPr snapToGrid="0">
      <p:cViewPr varScale="1">
        <p:scale>
          <a:sx n="132" d="100"/>
          <a:sy n="132" d="100"/>
        </p:scale>
        <p:origin x="61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97825" y="2294275"/>
            <a:ext cx="2972100" cy="7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603725" y="1397866"/>
            <a:ext cx="1366200" cy="97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374025" y="3020625"/>
            <a:ext cx="2595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8288406">
            <a:off x="-1343737" y="-647711"/>
            <a:ext cx="4022878" cy="2643234"/>
          </a:xfrm>
          <a:custGeom>
            <a:avLst/>
            <a:gdLst/>
            <a:ahLst/>
            <a:cxnLst/>
            <a:rect l="l" t="t" r="r" b="b"/>
            <a:pathLst>
              <a:path w="13588" h="8928" extrusionOk="0">
                <a:moveTo>
                  <a:pt x="2340" y="124"/>
                </a:moveTo>
                <a:cubicBezTo>
                  <a:pt x="1426" y="349"/>
                  <a:pt x="670" y="877"/>
                  <a:pt x="235" y="1719"/>
                </a:cubicBezTo>
                <a:cubicBezTo>
                  <a:pt x="-206" y="2575"/>
                  <a:pt x="47" y="3562"/>
                  <a:pt x="391" y="4402"/>
                </a:cubicBezTo>
                <a:cubicBezTo>
                  <a:pt x="745" y="5266"/>
                  <a:pt x="1332" y="6028"/>
                  <a:pt x="2043" y="6630"/>
                </a:cubicBezTo>
                <a:cubicBezTo>
                  <a:pt x="3112" y="7535"/>
                  <a:pt x="4451" y="8064"/>
                  <a:pt x="5779" y="8452"/>
                </a:cubicBezTo>
                <a:cubicBezTo>
                  <a:pt x="7260" y="8885"/>
                  <a:pt x="8835" y="9082"/>
                  <a:pt x="10362" y="8788"/>
                </a:cubicBezTo>
                <a:cubicBezTo>
                  <a:pt x="11373" y="8594"/>
                  <a:pt x="12383" y="8158"/>
                  <a:pt x="13020" y="7350"/>
                </a:cubicBezTo>
                <a:cubicBezTo>
                  <a:pt x="13657" y="6541"/>
                  <a:pt x="13817" y="5307"/>
                  <a:pt x="13197" y="4486"/>
                </a:cubicBezTo>
                <a:cubicBezTo>
                  <a:pt x="12883" y="4070"/>
                  <a:pt x="12412" y="3800"/>
                  <a:pt x="11931" y="3600"/>
                </a:cubicBezTo>
                <a:cubicBezTo>
                  <a:pt x="10300" y="2921"/>
                  <a:pt x="8129" y="3048"/>
                  <a:pt x="6755" y="1832"/>
                </a:cubicBezTo>
                <a:cubicBezTo>
                  <a:pt x="6170" y="1314"/>
                  <a:pt x="5708" y="657"/>
                  <a:pt x="4977" y="328"/>
                </a:cubicBezTo>
                <a:cubicBezTo>
                  <a:pt x="4163" y="-38"/>
                  <a:pt x="3201" y="-87"/>
                  <a:pt x="2340" y="124"/>
                </a:cubicBezTo>
                <a:close/>
              </a:path>
            </a:pathLst>
          </a:custGeom>
          <a:solidFill>
            <a:srgbClr val="F3D2B2">
              <a:alpha val="5127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426125" y="1076862"/>
            <a:ext cx="7777170" cy="1153087"/>
            <a:chOff x="426125" y="1076862"/>
            <a:chExt cx="7777170" cy="1153087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7886150" y="1076862"/>
              <a:ext cx="317145" cy="865549"/>
              <a:chOff x="7886150" y="1076862"/>
              <a:chExt cx="317145" cy="86554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7886150" y="1654862"/>
                <a:ext cx="287088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8" extrusionOk="0">
                    <a:moveTo>
                      <a:pt x="647" y="324"/>
                    </a:moveTo>
                    <a:cubicBezTo>
                      <a:pt x="647" y="503"/>
                      <a:pt x="502" y="648"/>
                      <a:pt x="323" y="648"/>
                    </a:cubicBezTo>
                    <a:cubicBezTo>
                      <a:pt x="145" y="648"/>
                      <a:pt x="0" y="503"/>
                      <a:pt x="0" y="324"/>
                    </a:cubicBezTo>
                    <a:cubicBezTo>
                      <a:pt x="0" y="145"/>
                      <a:pt x="145" y="0"/>
                      <a:pt x="323" y="0"/>
                    </a:cubicBezTo>
                    <a:cubicBezTo>
                      <a:pt x="502" y="0"/>
                      <a:pt x="647" y="145"/>
                      <a:pt x="647" y="3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035408" y="1076862"/>
                <a:ext cx="16788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8" extrusionOk="0">
                    <a:moveTo>
                      <a:pt x="647" y="324"/>
                    </a:moveTo>
                    <a:cubicBezTo>
                      <a:pt x="647" y="503"/>
                      <a:pt x="502" y="648"/>
                      <a:pt x="323" y="648"/>
                    </a:cubicBezTo>
                    <a:cubicBezTo>
                      <a:pt x="145" y="648"/>
                      <a:pt x="0" y="503"/>
                      <a:pt x="0" y="324"/>
                    </a:cubicBezTo>
                    <a:cubicBezTo>
                      <a:pt x="0" y="145"/>
                      <a:pt x="145" y="0"/>
                      <a:pt x="323" y="0"/>
                    </a:cubicBezTo>
                    <a:cubicBezTo>
                      <a:pt x="502" y="0"/>
                      <a:pt x="647" y="145"/>
                      <a:pt x="647" y="3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28;p3"/>
            <p:cNvSpPr/>
            <p:nvPr/>
          </p:nvSpPr>
          <p:spPr>
            <a:xfrm>
              <a:off x="426125" y="1942399"/>
              <a:ext cx="287088" cy="28755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647" y="324"/>
                  </a:moveTo>
                  <a:cubicBezTo>
                    <a:pt x="647" y="503"/>
                    <a:pt x="502" y="648"/>
                    <a:pt x="323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-175812" y="-161109"/>
            <a:ext cx="9455994" cy="5393510"/>
            <a:chOff x="-175812" y="-161109"/>
            <a:chExt cx="9455994" cy="5393510"/>
          </a:xfrm>
        </p:grpSpPr>
        <p:sp>
          <p:nvSpPr>
            <p:cNvPr id="30" name="Google Shape;30;p3"/>
            <p:cNvSpPr/>
            <p:nvPr/>
          </p:nvSpPr>
          <p:spPr>
            <a:xfrm rot="-5400000">
              <a:off x="-1480400" y="1809763"/>
              <a:ext cx="3161975" cy="552800"/>
            </a:xfrm>
            <a:custGeom>
              <a:avLst/>
              <a:gdLst/>
              <a:ahLst/>
              <a:cxnLst/>
              <a:rect l="l" t="t" r="r" b="b"/>
              <a:pathLst>
                <a:path w="126479" h="22112" extrusionOk="0">
                  <a:moveTo>
                    <a:pt x="126479" y="3123"/>
                  </a:moveTo>
                  <a:cubicBezTo>
                    <a:pt x="123363" y="15601"/>
                    <a:pt x="105513" y="23455"/>
                    <a:pt x="92751" y="21861"/>
                  </a:cubicBezTo>
                  <a:cubicBezTo>
                    <a:pt x="81931" y="20510"/>
                    <a:pt x="72876" y="12255"/>
                    <a:pt x="62147" y="10306"/>
                  </a:cubicBezTo>
                  <a:cubicBezTo>
                    <a:pt x="41487" y="6553"/>
                    <a:pt x="12595" y="1680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7886156" y="-161109"/>
              <a:ext cx="1394025" cy="3090550"/>
            </a:xfrm>
            <a:custGeom>
              <a:avLst/>
              <a:gdLst/>
              <a:ahLst/>
              <a:cxnLst/>
              <a:rect l="l" t="t" r="r" b="b"/>
              <a:pathLst>
                <a:path w="55761" h="123622" extrusionOk="0">
                  <a:moveTo>
                    <a:pt x="1043" y="0"/>
                  </a:moveTo>
                  <a:cubicBezTo>
                    <a:pt x="13" y="6182"/>
                    <a:pt x="-1339" y="14631"/>
                    <a:pt x="3475" y="18644"/>
                  </a:cubicBezTo>
                  <a:cubicBezTo>
                    <a:pt x="15684" y="28820"/>
                    <a:pt x="38528" y="30787"/>
                    <a:pt x="42385" y="46206"/>
                  </a:cubicBezTo>
                  <a:cubicBezTo>
                    <a:pt x="47491" y="66617"/>
                    <a:pt x="32850" y="88277"/>
                    <a:pt x="36306" y="109031"/>
                  </a:cubicBezTo>
                  <a:cubicBezTo>
                    <a:pt x="37638" y="117027"/>
                    <a:pt x="47765" y="122290"/>
                    <a:pt x="55761" y="12362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2235200" y="4525126"/>
              <a:ext cx="1841500" cy="707275"/>
            </a:xfrm>
            <a:custGeom>
              <a:avLst/>
              <a:gdLst/>
              <a:ahLst/>
              <a:cxnLst/>
              <a:rect l="l" t="t" r="r" b="b"/>
              <a:pathLst>
                <a:path w="73660" h="28291" extrusionOk="0">
                  <a:moveTo>
                    <a:pt x="0" y="28291"/>
                  </a:moveTo>
                  <a:cubicBezTo>
                    <a:pt x="0" y="23217"/>
                    <a:pt x="1650" y="15676"/>
                    <a:pt x="6604" y="14575"/>
                  </a:cubicBezTo>
                  <a:cubicBezTo>
                    <a:pt x="14705" y="12775"/>
                    <a:pt x="24327" y="19265"/>
                    <a:pt x="31496" y="15083"/>
                  </a:cubicBezTo>
                  <a:cubicBezTo>
                    <a:pt x="35715" y="12622"/>
                    <a:pt x="35810" y="5942"/>
                    <a:pt x="39624" y="2891"/>
                  </a:cubicBezTo>
                  <a:cubicBezTo>
                    <a:pt x="43742" y="-404"/>
                    <a:pt x="50525" y="-710"/>
                    <a:pt x="55372" y="1367"/>
                  </a:cubicBezTo>
                  <a:cubicBezTo>
                    <a:pt x="61148" y="3842"/>
                    <a:pt x="57311" y="13950"/>
                    <a:pt x="59944" y="19655"/>
                  </a:cubicBezTo>
                  <a:cubicBezTo>
                    <a:pt x="62102" y="24331"/>
                    <a:pt x="68510" y="26767"/>
                    <a:pt x="73660" y="26767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9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/>
          <p:nvPr/>
        </p:nvSpPr>
        <p:spPr>
          <a:xfrm rot="-8100000" flipH="1">
            <a:off x="6464880" y="-1335560"/>
            <a:ext cx="4022843" cy="2643211"/>
          </a:xfrm>
          <a:custGeom>
            <a:avLst/>
            <a:gdLst/>
            <a:ahLst/>
            <a:cxnLst/>
            <a:rect l="l" t="t" r="r" b="b"/>
            <a:pathLst>
              <a:path w="13588" h="8928" extrusionOk="0">
                <a:moveTo>
                  <a:pt x="2340" y="124"/>
                </a:moveTo>
                <a:cubicBezTo>
                  <a:pt x="1426" y="349"/>
                  <a:pt x="670" y="877"/>
                  <a:pt x="235" y="1719"/>
                </a:cubicBezTo>
                <a:cubicBezTo>
                  <a:pt x="-206" y="2575"/>
                  <a:pt x="47" y="3562"/>
                  <a:pt x="391" y="4402"/>
                </a:cubicBezTo>
                <a:cubicBezTo>
                  <a:pt x="745" y="5266"/>
                  <a:pt x="1332" y="6028"/>
                  <a:pt x="2043" y="6630"/>
                </a:cubicBezTo>
                <a:cubicBezTo>
                  <a:pt x="3112" y="7535"/>
                  <a:pt x="4451" y="8064"/>
                  <a:pt x="5779" y="8452"/>
                </a:cubicBezTo>
                <a:cubicBezTo>
                  <a:pt x="7260" y="8885"/>
                  <a:pt x="8835" y="9082"/>
                  <a:pt x="10362" y="8788"/>
                </a:cubicBezTo>
                <a:cubicBezTo>
                  <a:pt x="11373" y="8594"/>
                  <a:pt x="12383" y="8158"/>
                  <a:pt x="13020" y="7350"/>
                </a:cubicBezTo>
                <a:cubicBezTo>
                  <a:pt x="13657" y="6541"/>
                  <a:pt x="13817" y="5307"/>
                  <a:pt x="13197" y="4486"/>
                </a:cubicBezTo>
                <a:cubicBezTo>
                  <a:pt x="12883" y="4070"/>
                  <a:pt x="12412" y="3800"/>
                  <a:pt x="11931" y="3600"/>
                </a:cubicBezTo>
                <a:cubicBezTo>
                  <a:pt x="10300" y="2921"/>
                  <a:pt x="8129" y="3048"/>
                  <a:pt x="6755" y="1832"/>
                </a:cubicBezTo>
                <a:cubicBezTo>
                  <a:pt x="6170" y="1314"/>
                  <a:pt x="5708" y="657"/>
                  <a:pt x="4977" y="328"/>
                </a:cubicBezTo>
                <a:cubicBezTo>
                  <a:pt x="4163" y="-38"/>
                  <a:pt x="3201" y="-87"/>
                  <a:pt x="2340" y="124"/>
                </a:cubicBezTo>
                <a:close/>
              </a:path>
            </a:pathLst>
          </a:custGeom>
          <a:solidFill>
            <a:srgbClr val="F3D2B2">
              <a:alpha val="5127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31"/>
          <p:cNvGrpSpPr/>
          <p:nvPr/>
        </p:nvGrpSpPr>
        <p:grpSpPr>
          <a:xfrm>
            <a:off x="129600" y="174762"/>
            <a:ext cx="6388495" cy="4049474"/>
            <a:chOff x="129600" y="174762"/>
            <a:chExt cx="6388495" cy="4049474"/>
          </a:xfrm>
        </p:grpSpPr>
        <p:sp>
          <p:nvSpPr>
            <p:cNvPr id="349" name="Google Shape;349;p31"/>
            <p:cNvSpPr/>
            <p:nvPr/>
          </p:nvSpPr>
          <p:spPr>
            <a:xfrm>
              <a:off x="6350208" y="174762"/>
              <a:ext cx="167887" cy="16815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647" y="324"/>
                  </a:moveTo>
                  <a:cubicBezTo>
                    <a:pt x="647" y="503"/>
                    <a:pt x="502" y="648"/>
                    <a:pt x="323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29600" y="3936687"/>
              <a:ext cx="287088" cy="28755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647" y="324"/>
                  </a:moveTo>
                  <a:cubicBezTo>
                    <a:pt x="647" y="503"/>
                    <a:pt x="502" y="648"/>
                    <a:pt x="323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0" y="94189"/>
            <a:ext cx="9232238" cy="5185251"/>
            <a:chOff x="0" y="94189"/>
            <a:chExt cx="9232238" cy="5185251"/>
          </a:xfrm>
        </p:grpSpPr>
        <p:sp>
          <p:nvSpPr>
            <p:cNvPr id="352" name="Google Shape;352;p31"/>
            <p:cNvSpPr/>
            <p:nvPr/>
          </p:nvSpPr>
          <p:spPr>
            <a:xfrm rot="-5400000" flipH="1">
              <a:off x="7957850" y="661301"/>
              <a:ext cx="1841500" cy="707275"/>
            </a:xfrm>
            <a:custGeom>
              <a:avLst/>
              <a:gdLst/>
              <a:ahLst/>
              <a:cxnLst/>
              <a:rect l="l" t="t" r="r" b="b"/>
              <a:pathLst>
                <a:path w="73660" h="28291" extrusionOk="0">
                  <a:moveTo>
                    <a:pt x="0" y="28291"/>
                  </a:moveTo>
                  <a:cubicBezTo>
                    <a:pt x="0" y="23217"/>
                    <a:pt x="1650" y="15676"/>
                    <a:pt x="6604" y="14575"/>
                  </a:cubicBezTo>
                  <a:cubicBezTo>
                    <a:pt x="14705" y="12775"/>
                    <a:pt x="24327" y="19265"/>
                    <a:pt x="31496" y="15083"/>
                  </a:cubicBezTo>
                  <a:cubicBezTo>
                    <a:pt x="35715" y="12622"/>
                    <a:pt x="35810" y="5942"/>
                    <a:pt x="39624" y="2891"/>
                  </a:cubicBezTo>
                  <a:cubicBezTo>
                    <a:pt x="43742" y="-404"/>
                    <a:pt x="50525" y="-710"/>
                    <a:pt x="55372" y="1367"/>
                  </a:cubicBezTo>
                  <a:cubicBezTo>
                    <a:pt x="61148" y="3842"/>
                    <a:pt x="57311" y="13950"/>
                    <a:pt x="59944" y="19655"/>
                  </a:cubicBezTo>
                  <a:cubicBezTo>
                    <a:pt x="62102" y="24331"/>
                    <a:pt x="68510" y="26767"/>
                    <a:pt x="73660" y="26767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3" name="Google Shape;353;p31"/>
            <p:cNvSpPr/>
            <p:nvPr/>
          </p:nvSpPr>
          <p:spPr>
            <a:xfrm>
              <a:off x="0" y="4515465"/>
              <a:ext cx="2459750" cy="763975"/>
            </a:xfrm>
            <a:custGeom>
              <a:avLst/>
              <a:gdLst/>
              <a:ahLst/>
              <a:cxnLst/>
              <a:rect l="l" t="t" r="r" b="b"/>
              <a:pathLst>
                <a:path w="98390" h="30559" extrusionOk="0">
                  <a:moveTo>
                    <a:pt x="0" y="12393"/>
                  </a:moveTo>
                  <a:cubicBezTo>
                    <a:pt x="0" y="4029"/>
                    <a:pt x="15649" y="-3133"/>
                    <a:pt x="22608" y="1507"/>
                  </a:cubicBezTo>
                  <a:cubicBezTo>
                    <a:pt x="28477" y="5419"/>
                    <a:pt x="25239" y="19472"/>
                    <a:pt x="32238" y="20348"/>
                  </a:cubicBezTo>
                  <a:cubicBezTo>
                    <a:pt x="44432" y="21874"/>
                    <a:pt x="56834" y="5222"/>
                    <a:pt x="67826" y="10718"/>
                  </a:cubicBezTo>
                  <a:cubicBezTo>
                    <a:pt x="71793" y="12702"/>
                    <a:pt x="70808" y="19170"/>
                    <a:pt x="73269" y="22860"/>
                  </a:cubicBezTo>
                  <a:cubicBezTo>
                    <a:pt x="75943" y="26871"/>
                    <a:pt x="81990" y="27134"/>
                    <a:pt x="86667" y="28303"/>
                  </a:cubicBezTo>
                  <a:cubicBezTo>
                    <a:pt x="90480" y="29256"/>
                    <a:pt x="95246" y="31917"/>
                    <a:pt x="98390" y="2955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9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/>
          <p:nvPr/>
        </p:nvSpPr>
        <p:spPr>
          <a:xfrm rot="8288406">
            <a:off x="-1343737" y="-647711"/>
            <a:ext cx="4022878" cy="2643234"/>
          </a:xfrm>
          <a:custGeom>
            <a:avLst/>
            <a:gdLst/>
            <a:ahLst/>
            <a:cxnLst/>
            <a:rect l="l" t="t" r="r" b="b"/>
            <a:pathLst>
              <a:path w="13588" h="8928" extrusionOk="0">
                <a:moveTo>
                  <a:pt x="2340" y="124"/>
                </a:moveTo>
                <a:cubicBezTo>
                  <a:pt x="1426" y="349"/>
                  <a:pt x="670" y="877"/>
                  <a:pt x="235" y="1719"/>
                </a:cubicBezTo>
                <a:cubicBezTo>
                  <a:pt x="-206" y="2575"/>
                  <a:pt x="47" y="3562"/>
                  <a:pt x="391" y="4402"/>
                </a:cubicBezTo>
                <a:cubicBezTo>
                  <a:pt x="745" y="5266"/>
                  <a:pt x="1332" y="6028"/>
                  <a:pt x="2043" y="6630"/>
                </a:cubicBezTo>
                <a:cubicBezTo>
                  <a:pt x="3112" y="7535"/>
                  <a:pt x="4451" y="8064"/>
                  <a:pt x="5779" y="8452"/>
                </a:cubicBezTo>
                <a:cubicBezTo>
                  <a:pt x="7260" y="8885"/>
                  <a:pt x="8835" y="9082"/>
                  <a:pt x="10362" y="8788"/>
                </a:cubicBezTo>
                <a:cubicBezTo>
                  <a:pt x="11373" y="8594"/>
                  <a:pt x="12383" y="8158"/>
                  <a:pt x="13020" y="7350"/>
                </a:cubicBezTo>
                <a:cubicBezTo>
                  <a:pt x="13657" y="6541"/>
                  <a:pt x="13817" y="5307"/>
                  <a:pt x="13197" y="4486"/>
                </a:cubicBezTo>
                <a:cubicBezTo>
                  <a:pt x="12883" y="4070"/>
                  <a:pt x="12412" y="3800"/>
                  <a:pt x="11931" y="3600"/>
                </a:cubicBezTo>
                <a:cubicBezTo>
                  <a:pt x="10300" y="2921"/>
                  <a:pt x="8129" y="3048"/>
                  <a:pt x="6755" y="1832"/>
                </a:cubicBezTo>
                <a:cubicBezTo>
                  <a:pt x="6170" y="1314"/>
                  <a:pt x="5708" y="657"/>
                  <a:pt x="4977" y="328"/>
                </a:cubicBezTo>
                <a:cubicBezTo>
                  <a:pt x="4163" y="-38"/>
                  <a:pt x="3201" y="-87"/>
                  <a:pt x="2340" y="124"/>
                </a:cubicBezTo>
                <a:close/>
              </a:path>
            </a:pathLst>
          </a:custGeom>
          <a:solidFill>
            <a:srgbClr val="F3D2B2">
              <a:alpha val="5127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426125" y="1076862"/>
            <a:ext cx="7777170" cy="1153087"/>
            <a:chOff x="426125" y="1076862"/>
            <a:chExt cx="7777170" cy="1153087"/>
          </a:xfrm>
        </p:grpSpPr>
        <p:grpSp>
          <p:nvGrpSpPr>
            <p:cNvPr id="357" name="Google Shape;357;p32"/>
            <p:cNvGrpSpPr/>
            <p:nvPr/>
          </p:nvGrpSpPr>
          <p:grpSpPr>
            <a:xfrm>
              <a:off x="7886150" y="1076862"/>
              <a:ext cx="317145" cy="865549"/>
              <a:chOff x="7886150" y="1076862"/>
              <a:chExt cx="317145" cy="865549"/>
            </a:xfrm>
          </p:grpSpPr>
          <p:sp>
            <p:nvSpPr>
              <p:cNvPr id="358" name="Google Shape;358;p32"/>
              <p:cNvSpPr/>
              <p:nvPr/>
            </p:nvSpPr>
            <p:spPr>
              <a:xfrm>
                <a:off x="7886150" y="1654862"/>
                <a:ext cx="287088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8" extrusionOk="0">
                    <a:moveTo>
                      <a:pt x="647" y="324"/>
                    </a:moveTo>
                    <a:cubicBezTo>
                      <a:pt x="647" y="503"/>
                      <a:pt x="502" y="648"/>
                      <a:pt x="323" y="648"/>
                    </a:cubicBezTo>
                    <a:cubicBezTo>
                      <a:pt x="145" y="648"/>
                      <a:pt x="0" y="503"/>
                      <a:pt x="0" y="324"/>
                    </a:cubicBezTo>
                    <a:cubicBezTo>
                      <a:pt x="0" y="145"/>
                      <a:pt x="145" y="0"/>
                      <a:pt x="323" y="0"/>
                    </a:cubicBezTo>
                    <a:cubicBezTo>
                      <a:pt x="502" y="0"/>
                      <a:pt x="647" y="145"/>
                      <a:pt x="647" y="3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8035408" y="1076862"/>
                <a:ext cx="167887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8" extrusionOk="0">
                    <a:moveTo>
                      <a:pt x="647" y="324"/>
                    </a:moveTo>
                    <a:cubicBezTo>
                      <a:pt x="647" y="503"/>
                      <a:pt x="502" y="648"/>
                      <a:pt x="323" y="648"/>
                    </a:cubicBezTo>
                    <a:cubicBezTo>
                      <a:pt x="145" y="648"/>
                      <a:pt x="0" y="503"/>
                      <a:pt x="0" y="324"/>
                    </a:cubicBezTo>
                    <a:cubicBezTo>
                      <a:pt x="0" y="145"/>
                      <a:pt x="145" y="0"/>
                      <a:pt x="323" y="0"/>
                    </a:cubicBezTo>
                    <a:cubicBezTo>
                      <a:pt x="502" y="0"/>
                      <a:pt x="647" y="145"/>
                      <a:pt x="647" y="3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0" name="Google Shape;360;p32"/>
            <p:cNvSpPr/>
            <p:nvPr/>
          </p:nvSpPr>
          <p:spPr>
            <a:xfrm>
              <a:off x="426125" y="1942399"/>
              <a:ext cx="287088" cy="28755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647" y="324"/>
                  </a:moveTo>
                  <a:cubicBezTo>
                    <a:pt x="647" y="503"/>
                    <a:pt x="502" y="648"/>
                    <a:pt x="323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32"/>
          <p:cNvGrpSpPr/>
          <p:nvPr/>
        </p:nvGrpSpPr>
        <p:grpSpPr>
          <a:xfrm>
            <a:off x="-175812" y="-161109"/>
            <a:ext cx="9455994" cy="5393510"/>
            <a:chOff x="-175812" y="-161109"/>
            <a:chExt cx="9455994" cy="5393510"/>
          </a:xfrm>
        </p:grpSpPr>
        <p:sp>
          <p:nvSpPr>
            <p:cNvPr id="362" name="Google Shape;362;p32"/>
            <p:cNvSpPr/>
            <p:nvPr/>
          </p:nvSpPr>
          <p:spPr>
            <a:xfrm rot="-5400000">
              <a:off x="-1480400" y="1809763"/>
              <a:ext cx="3161975" cy="552800"/>
            </a:xfrm>
            <a:custGeom>
              <a:avLst/>
              <a:gdLst/>
              <a:ahLst/>
              <a:cxnLst/>
              <a:rect l="l" t="t" r="r" b="b"/>
              <a:pathLst>
                <a:path w="126479" h="22112" extrusionOk="0">
                  <a:moveTo>
                    <a:pt x="126479" y="3123"/>
                  </a:moveTo>
                  <a:cubicBezTo>
                    <a:pt x="123363" y="15601"/>
                    <a:pt x="105513" y="23455"/>
                    <a:pt x="92751" y="21861"/>
                  </a:cubicBezTo>
                  <a:cubicBezTo>
                    <a:pt x="81931" y="20510"/>
                    <a:pt x="72876" y="12255"/>
                    <a:pt x="62147" y="10306"/>
                  </a:cubicBezTo>
                  <a:cubicBezTo>
                    <a:pt x="41487" y="6553"/>
                    <a:pt x="12595" y="1680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3" name="Google Shape;363;p32"/>
            <p:cNvSpPr/>
            <p:nvPr/>
          </p:nvSpPr>
          <p:spPr>
            <a:xfrm>
              <a:off x="7886156" y="-161109"/>
              <a:ext cx="1394025" cy="3090550"/>
            </a:xfrm>
            <a:custGeom>
              <a:avLst/>
              <a:gdLst/>
              <a:ahLst/>
              <a:cxnLst/>
              <a:rect l="l" t="t" r="r" b="b"/>
              <a:pathLst>
                <a:path w="55761" h="123622" extrusionOk="0">
                  <a:moveTo>
                    <a:pt x="1043" y="0"/>
                  </a:moveTo>
                  <a:cubicBezTo>
                    <a:pt x="13" y="6182"/>
                    <a:pt x="-1339" y="14631"/>
                    <a:pt x="3475" y="18644"/>
                  </a:cubicBezTo>
                  <a:cubicBezTo>
                    <a:pt x="15684" y="28820"/>
                    <a:pt x="38528" y="30787"/>
                    <a:pt x="42385" y="46206"/>
                  </a:cubicBezTo>
                  <a:cubicBezTo>
                    <a:pt x="47491" y="66617"/>
                    <a:pt x="32850" y="88277"/>
                    <a:pt x="36306" y="109031"/>
                  </a:cubicBezTo>
                  <a:cubicBezTo>
                    <a:pt x="37638" y="117027"/>
                    <a:pt x="47765" y="122290"/>
                    <a:pt x="55761" y="12362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4" name="Google Shape;364;p32"/>
            <p:cNvSpPr/>
            <p:nvPr/>
          </p:nvSpPr>
          <p:spPr>
            <a:xfrm>
              <a:off x="2235200" y="4525126"/>
              <a:ext cx="1841500" cy="707275"/>
            </a:xfrm>
            <a:custGeom>
              <a:avLst/>
              <a:gdLst/>
              <a:ahLst/>
              <a:cxnLst/>
              <a:rect l="l" t="t" r="r" b="b"/>
              <a:pathLst>
                <a:path w="73660" h="28291" extrusionOk="0">
                  <a:moveTo>
                    <a:pt x="0" y="28291"/>
                  </a:moveTo>
                  <a:cubicBezTo>
                    <a:pt x="0" y="23217"/>
                    <a:pt x="1650" y="15676"/>
                    <a:pt x="6604" y="14575"/>
                  </a:cubicBezTo>
                  <a:cubicBezTo>
                    <a:pt x="14705" y="12775"/>
                    <a:pt x="24327" y="19265"/>
                    <a:pt x="31496" y="15083"/>
                  </a:cubicBezTo>
                  <a:cubicBezTo>
                    <a:pt x="35715" y="12622"/>
                    <a:pt x="35810" y="5942"/>
                    <a:pt x="39624" y="2891"/>
                  </a:cubicBezTo>
                  <a:cubicBezTo>
                    <a:pt x="43742" y="-404"/>
                    <a:pt x="50525" y="-710"/>
                    <a:pt x="55372" y="1367"/>
                  </a:cubicBezTo>
                  <a:cubicBezTo>
                    <a:pt x="61148" y="3842"/>
                    <a:pt x="57311" y="13950"/>
                    <a:pt x="59944" y="19655"/>
                  </a:cubicBezTo>
                  <a:cubicBezTo>
                    <a:pt x="62102" y="24331"/>
                    <a:pt x="68510" y="26767"/>
                    <a:pt x="73660" y="26767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Medium"/>
              <a:buNone/>
              <a:defRPr sz="30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7" r:id="rId3"/>
    <p:sldLayoutId id="214748367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slide" Target="slide1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24" Type="http://schemas.openxmlformats.org/officeDocument/2006/relationships/slide" Target="slide14.xml"/><Relationship Id="rId5" Type="http://schemas.openxmlformats.org/officeDocument/2006/relationships/image" Target="../media/image6.png"/><Relationship Id="rId15" Type="http://schemas.openxmlformats.org/officeDocument/2006/relationships/slide" Target="slide11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slide" Target="slide9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7D48F-0743-CF17-C27E-2726C7EA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44631F-9C38-8CAB-1A2B-A7D4CF6E70D5}"/>
              </a:ext>
            </a:extLst>
          </p:cNvPr>
          <p:cNvSpPr/>
          <p:nvPr/>
        </p:nvSpPr>
        <p:spPr>
          <a:xfrm>
            <a:off x="6270516" y="3310235"/>
            <a:ext cx="646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9D38B2"/>
                  </a:solidFill>
                  <a:prstDash val="solid"/>
                </a:ln>
                <a:solidFill>
                  <a:srgbClr val="9D38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1930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8E5E1-5229-E5E3-4569-7C8F01297412}"/>
              </a:ext>
            </a:extLst>
          </p:cNvPr>
          <p:cNvSpPr/>
          <p:nvPr/>
        </p:nvSpPr>
        <p:spPr>
          <a:xfrm>
            <a:off x="175712" y="292860"/>
            <a:ext cx="46025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231378-A199-C706-2C43-4926A16D9B3C}"/>
              </a:ext>
            </a:extLst>
          </p:cNvPr>
          <p:cNvGrpSpPr/>
          <p:nvPr/>
        </p:nvGrpSpPr>
        <p:grpSpPr>
          <a:xfrm>
            <a:off x="4838216" y="-312515"/>
            <a:ext cx="4409956" cy="5555848"/>
            <a:chOff x="5648444" y="405115"/>
            <a:chExt cx="4409956" cy="5555848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61901334-9850-790C-46AE-C184E9D51570}"/>
                </a:ext>
              </a:extLst>
            </p:cNvPr>
            <p:cNvSpPr/>
            <p:nvPr/>
          </p:nvSpPr>
          <p:spPr>
            <a:xfrm>
              <a:off x="5648445" y="2534856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FCF1957-F1D3-E237-7989-FFFC7DB11375}"/>
                </a:ext>
              </a:extLst>
            </p:cNvPr>
            <p:cNvSpPr/>
            <p:nvPr/>
          </p:nvSpPr>
          <p:spPr>
            <a:xfrm>
              <a:off x="5648444" y="1134320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83C2721-5298-0101-99E1-0EFC1A900381}"/>
                </a:ext>
              </a:extLst>
            </p:cNvPr>
            <p:cNvSpPr/>
            <p:nvPr/>
          </p:nvSpPr>
          <p:spPr>
            <a:xfrm>
              <a:off x="7025832" y="3217763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0A40E9C-2715-BC21-187C-FAEBDC3FAAFB}"/>
                </a:ext>
              </a:extLst>
            </p:cNvPr>
            <p:cNvSpPr/>
            <p:nvPr/>
          </p:nvSpPr>
          <p:spPr>
            <a:xfrm>
              <a:off x="5706319" y="3981691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A17DB3A-9080-5E72-66F8-8D76264BE0F2}"/>
                </a:ext>
              </a:extLst>
            </p:cNvPr>
            <p:cNvSpPr/>
            <p:nvPr/>
          </p:nvSpPr>
          <p:spPr>
            <a:xfrm>
              <a:off x="7037407" y="1828801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167CC1B5-FECF-FBBC-5D45-1642E1007EA4}"/>
                </a:ext>
              </a:extLst>
            </p:cNvPr>
            <p:cNvSpPr/>
            <p:nvPr/>
          </p:nvSpPr>
          <p:spPr>
            <a:xfrm>
              <a:off x="7002683" y="405115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66102626-2A5F-BF55-393C-5D5B28B72ED6}"/>
                </a:ext>
              </a:extLst>
            </p:cNvPr>
            <p:cNvSpPr/>
            <p:nvPr/>
          </p:nvSpPr>
          <p:spPr>
            <a:xfrm>
              <a:off x="8461093" y="1099596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BDB7BE-22B6-F88A-B533-10BA0BABE93B}"/>
                </a:ext>
              </a:extLst>
            </p:cNvPr>
            <p:cNvSpPr/>
            <p:nvPr/>
          </p:nvSpPr>
          <p:spPr>
            <a:xfrm>
              <a:off x="8484243" y="4016417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24C694E-920B-A5E7-4CE1-8C72E1140F6F}"/>
                </a:ext>
              </a:extLst>
            </p:cNvPr>
            <p:cNvSpPr/>
            <p:nvPr/>
          </p:nvSpPr>
          <p:spPr>
            <a:xfrm>
              <a:off x="7106855" y="4699323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3A93BDD-642C-6F36-001C-412D40A0BA1A}"/>
                </a:ext>
              </a:extLst>
            </p:cNvPr>
            <p:cNvSpPr/>
            <p:nvPr/>
          </p:nvSpPr>
          <p:spPr>
            <a:xfrm>
              <a:off x="8507392" y="2546433"/>
              <a:ext cx="1551008" cy="1261640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38CEA4-CE87-4EBC-5F07-376549992577}"/>
              </a:ext>
            </a:extLst>
          </p:cNvPr>
          <p:cNvSpPr txBox="1"/>
          <p:nvPr/>
        </p:nvSpPr>
        <p:spPr>
          <a:xfrm>
            <a:off x="162045" y="1638216"/>
            <a:ext cx="4752855" cy="2455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website with comprehensive mental health resources.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online hub with a variety of mental health resources, including articles, self-assessment tools (emotion chatbot).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B1955-2DB7-F9D1-0D44-CC9AD8FFB244}"/>
              </a:ext>
            </a:extLst>
          </p:cNvPr>
          <p:cNvSpPr txBox="1"/>
          <p:nvPr/>
        </p:nvSpPr>
        <p:spPr>
          <a:xfrm>
            <a:off x="1936630" y="-718918"/>
            <a:ext cx="4632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Prototype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9D4159-BAB5-B69B-29D9-C33C0988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770" y="5242452"/>
            <a:ext cx="91440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E8806-3C96-5ABE-3ACF-7E71613506CE}"/>
              </a:ext>
            </a:extLst>
          </p:cNvPr>
          <p:cNvSpPr txBox="1"/>
          <p:nvPr/>
        </p:nvSpPr>
        <p:spPr>
          <a:xfrm>
            <a:off x="2077655" y="41327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Prototype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D9129-A44A-CA1D-9472-BE921A7B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905"/>
            <a:ext cx="9144000" cy="3596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33786-2BED-5E85-7C4E-97D7318E719A}"/>
              </a:ext>
            </a:extLst>
          </p:cNvPr>
          <p:cNvSpPr txBox="1"/>
          <p:nvPr/>
        </p:nvSpPr>
        <p:spPr>
          <a:xfrm>
            <a:off x="2139351" y="-64559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 Type</a:t>
            </a:r>
          </a:p>
        </p:txBody>
      </p:sp>
    </p:spTree>
    <p:extLst>
      <p:ext uri="{BB962C8B-B14F-4D97-AF65-F5344CB8AC3E}">
        <p14:creationId xmlns:p14="http://schemas.microsoft.com/office/powerpoint/2010/main" val="344891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94077-CD5D-0A2C-6E74-E4BE8E1A8282}"/>
              </a:ext>
            </a:extLst>
          </p:cNvPr>
          <p:cNvSpPr txBox="1"/>
          <p:nvPr/>
        </p:nvSpPr>
        <p:spPr>
          <a:xfrm>
            <a:off x="2193402" y="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 Type</a:t>
            </a:r>
          </a:p>
        </p:txBody>
      </p:sp>
    </p:spTree>
    <p:extLst>
      <p:ext uri="{BB962C8B-B14F-4D97-AF65-F5344CB8AC3E}">
        <p14:creationId xmlns:p14="http://schemas.microsoft.com/office/powerpoint/2010/main" val="167067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CEDA863-A7BC-B748-72D6-0F03EBEBD2C2}"/>
              </a:ext>
            </a:extLst>
          </p:cNvPr>
          <p:cNvSpPr/>
          <p:nvPr/>
        </p:nvSpPr>
        <p:spPr>
          <a:xfrm>
            <a:off x="5127586" y="821803"/>
            <a:ext cx="4421528" cy="3599727"/>
          </a:xfrm>
          <a:prstGeom prst="cloudCallou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C391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13F2B-49CC-3A55-2F6D-94BD765F7CDF}"/>
              </a:ext>
            </a:extLst>
          </p:cNvPr>
          <p:cNvSpPr txBox="1"/>
          <p:nvPr/>
        </p:nvSpPr>
        <p:spPr>
          <a:xfrm>
            <a:off x="0" y="1487746"/>
            <a:ext cx="5185458" cy="332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FFFF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comprehensive, user-centric platform for mental well-being.</a:t>
            </a:r>
          </a:p>
          <a:p>
            <a:pPr marL="8001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FFFF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 users in interactive conversations, offering real-time guidance and support.</a:t>
            </a:r>
            <a:endParaRPr lang="en-IN" sz="2300" dirty="0">
              <a:solidFill>
                <a:srgbClr val="FFFFFF"/>
              </a:solidFill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247E3-FD65-1E30-2F9C-1A0A736EDDFD}"/>
              </a:ext>
            </a:extLst>
          </p:cNvPr>
          <p:cNvSpPr txBox="1"/>
          <p:nvPr/>
        </p:nvSpPr>
        <p:spPr>
          <a:xfrm>
            <a:off x="2355448" y="32067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9985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383E33-87FF-E820-3844-8D60564BDA44}"/>
              </a:ext>
            </a:extLst>
          </p:cNvPr>
          <p:cNvSpPr txBox="1"/>
          <p:nvPr/>
        </p:nvSpPr>
        <p:spPr>
          <a:xfrm>
            <a:off x="1628774" y="322362"/>
            <a:ext cx="64103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Problem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A2362-887B-47BE-F11A-562D669ED8D6}"/>
              </a:ext>
            </a:extLst>
          </p:cNvPr>
          <p:cNvSpPr txBox="1"/>
          <p:nvPr/>
        </p:nvSpPr>
        <p:spPr>
          <a:xfrm>
            <a:off x="990600" y="1158114"/>
            <a:ext cx="7943850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rgbClr val="FFFFFF"/>
                </a:solidFill>
                <a:latin typeface="Berlin Sans FB" panose="020E0602020502020306" pitchFamily="34" charset="0"/>
              </a:rPr>
              <a:t>Providing Resources: </a:t>
            </a:r>
            <a:r>
              <a:rPr lang="en-IN" sz="1900" dirty="0">
                <a:solidFill>
                  <a:srgbClr val="FFFFFF"/>
                </a:solidFill>
                <a:latin typeface="Berlin Sans FB" panose="020E0602020502020306" pitchFamily="34" charset="0"/>
              </a:rPr>
              <a:t>The campaign offers easily accessible resources.</a:t>
            </a:r>
          </a:p>
          <a:p>
            <a:pPr algn="just">
              <a:lnSpc>
                <a:spcPct val="150000"/>
              </a:lnSpc>
            </a:pPr>
            <a:endParaRPr lang="en-IN" sz="19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rgbClr val="FFFFFF"/>
                </a:solidFill>
                <a:latin typeface="Berlin Sans FB" panose="020E0602020502020306" pitchFamily="34" charset="0"/>
              </a:rPr>
              <a:t>Engagement through Chatbot: </a:t>
            </a:r>
            <a:r>
              <a:rPr lang="en-IN" sz="1900" dirty="0">
                <a:solidFill>
                  <a:srgbClr val="FFFFFF"/>
                </a:solidFill>
                <a:latin typeface="Berlin Sans FB" panose="020E0602020502020306" pitchFamily="34" charset="0"/>
              </a:rPr>
              <a:t>Utilizing the chatbot enables immediate engagement and support.</a:t>
            </a:r>
          </a:p>
          <a:p>
            <a:pPr algn="just">
              <a:lnSpc>
                <a:spcPct val="150000"/>
              </a:lnSpc>
            </a:pPr>
            <a:endParaRPr lang="en-IN" sz="19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FFFFFF"/>
                </a:solidFill>
                <a:latin typeface="Berlin Sans FB" panose="020E0602020502020306" pitchFamily="34" charset="0"/>
              </a:rPr>
              <a:t>Bridging the Gap: </a:t>
            </a:r>
            <a:r>
              <a:rPr lang="en-US" sz="1900" dirty="0">
                <a:solidFill>
                  <a:srgbClr val="FFFFFF"/>
                </a:solidFill>
                <a:latin typeface="Berlin Sans FB" panose="020E0602020502020306" pitchFamily="34" charset="0"/>
              </a:rPr>
              <a:t>By connecting users with mental health professionals.</a:t>
            </a:r>
            <a:endParaRPr lang="en-IN" sz="19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9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0723085E-3624-4E70-535A-74903AEF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75" y="1209675"/>
            <a:ext cx="514350" cy="514350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3246D3DE-3688-4E0F-A5E6-D4CFD17B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" y="2047515"/>
            <a:ext cx="514350" cy="514350"/>
          </a:xfrm>
          <a:prstGeom prst="rect">
            <a:avLst/>
          </a:prstGeom>
        </p:spPr>
      </p:pic>
      <p:pic>
        <p:nvPicPr>
          <p:cNvPr id="2" name="Graphic 1" descr="Target">
            <a:extLst>
              <a:ext uri="{FF2B5EF4-FFF2-40B4-BE49-F238E27FC236}">
                <a16:creationId xmlns:a16="http://schemas.microsoft.com/office/drawing/2014/main" id="{A3115706-7F09-B6E9-6873-FDB60643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" y="3358731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C391D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MH Social Media Graphics">
            <a:extLst>
              <a:ext uri="{FF2B5EF4-FFF2-40B4-BE49-F238E27FC236}">
                <a16:creationId xmlns:a16="http://schemas.microsoft.com/office/drawing/2014/main" id="{458B01F8-5B74-2F95-F490-99F2F775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7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987316-1977-9D3C-921C-35CA34DF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8016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3238500" y="2128838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9547932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8500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0733311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0731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78906255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62962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30959855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75193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20593198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687424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3232634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99655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35227944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11886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3394927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524117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4337022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36350" y="2128838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98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618671" y="2070781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4878260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671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0985081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0902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5864260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43133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9017889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55364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87918253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7595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6362482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679826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993028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92057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7237861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904288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90046178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16521" y="2070781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707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98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-1950357" y="2143352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04675075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1950357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3760838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874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44555763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4105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3548217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6336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1810101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8567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5020012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10798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818867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723029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3492812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335260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291286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47493" y="2143352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901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98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-7226300" y="2157866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664740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7226300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1383751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4614069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81285819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2001838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5589951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393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9914498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2624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8541824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34855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6072692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47086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3676572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59317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14615033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71550" y="2157866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6994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98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-12407900" y="2266723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05174078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12407900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60330192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9795669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9055654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7183438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93960193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4571207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78600946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1958976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6599163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3255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7596829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486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5043590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77717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0326681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9950" y="2266723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150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2887C-B8DB-AC55-8F62-ECFA3AD6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84090" y="2571750"/>
            <a:ext cx="218016" cy="218016"/>
          </a:xfrm>
          <a:prstGeom prst="rect">
            <a:avLst/>
          </a:prstGeom>
        </p:spPr>
      </p:pic>
      <p:pic>
        <p:nvPicPr>
          <p:cNvPr id="19" name="Graphic 18" descr="Arrow Straight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AB728-7DCA-F582-1D4C-9C0035C8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98" y="2571750"/>
            <a:ext cx="218016" cy="218016"/>
          </a:xfrm>
          <a:prstGeom prst="rect">
            <a:avLst/>
          </a:prstGeom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C2CA9F6-9D25-5AD4-4A30-BB1BACBF1018}"/>
              </a:ext>
            </a:extLst>
          </p:cNvPr>
          <p:cNvGrpSpPr/>
          <p:nvPr/>
        </p:nvGrpSpPr>
        <p:grpSpPr>
          <a:xfrm>
            <a:off x="-15020471" y="2288494"/>
            <a:ext cx="23183850" cy="1285875"/>
            <a:chOff x="3238500" y="2128838"/>
            <a:chExt cx="23183850" cy="1285875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93210542"/>
                    </p:ext>
                  </p:extLst>
                </p:nvPr>
              </p:nvGraphicFramePr>
              <p:xfrm>
                <a:off x="323850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9" cId="2561013816">
                      <pslz:zmPr id="{68408504-21E2-4122-A8C7-10B0294ECB6A}" imageType="cover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F81299C-0162-A5CF-6FD2-E7E0C1E0C24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15020471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9409629"/>
                    </p:ext>
                  </p:extLst>
                </p:nvPr>
              </p:nvGraphicFramePr>
              <p:xfrm>
                <a:off x="5850731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6" cId="3428819301">
                      <pslz:zmPr id="{79B83422-9F82-4D61-86F7-13AB6EE0A4E2}" imageType="cover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5388C3A-2F55-1218-EA09-A5F49326D56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12408240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3388610"/>
                    </p:ext>
                  </p:extLst>
                </p:nvPr>
              </p:nvGraphicFramePr>
              <p:xfrm>
                <a:off x="8462962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8" cId="4090634464">
                      <pslz:zmPr id="{F7EFFD3E-016A-47F1-A412-2FD9AB38DB53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88A5B63-1D0E-992E-2D02-0C44A75173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9796009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072050"/>
                    </p:ext>
                  </p:extLst>
                </p:nvPr>
              </p:nvGraphicFramePr>
              <p:xfrm>
                <a:off x="11075193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1" cId="3448918364">
                      <pslz:zmPr id="{7642B93A-1606-4AB2-B2C5-9DC4A259F136}" imageType="cover" transitionDur="100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ADC119D-2D77-7C7B-7AB3-ECE313B201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7183778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565090"/>
                    </p:ext>
                  </p:extLst>
                </p:nvPr>
              </p:nvGraphicFramePr>
              <p:xfrm>
                <a:off x="13687424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19" cId="1670676086">
                      <pslz:zmPr id="{2140006F-2EA3-4270-A3E5-E471DEF089C0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F52E4D90-8740-74A7-E3EE-134844737C9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4571547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5" name="Slide Zoom 6144"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5342419"/>
                    </p:ext>
                  </p:extLst>
                </p:nvPr>
              </p:nvGraphicFramePr>
              <p:xfrm>
                <a:off x="16299655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0" cId="2998531102">
                      <pslz:zmPr id="{63B745D6-E907-4BDD-83A5-9EF339A3E8EE}" imageType="cover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5" name="Slide Zoom 6144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84149EF2-9819-C105-AFE9-873B09ADA0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-1959316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48" name="Slide Zoom 6147"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18208"/>
                    </p:ext>
                  </p:extLst>
                </p:nvPr>
              </p:nvGraphicFramePr>
              <p:xfrm>
                <a:off x="18911886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1" cId="383964697">
                      <pslz:zmPr id="{06F533CD-61EB-46EA-B8C5-E75E07DAB785}" imageType="cover" transitionDur="1000">
                        <p166:blipFill xmlns:p166="http://schemas.microsoft.com/office/powerpoint/2016/6/main">
                          <a:blip r:embed="rId2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48" name="Slide Zoom 6147">
                  <a:hlinkClick r:id="rId24" action="ppaction://hlinksldjump"/>
                  <a:extLst>
                    <a:ext uri="{FF2B5EF4-FFF2-40B4-BE49-F238E27FC236}">
                      <a16:creationId xmlns:a16="http://schemas.microsoft.com/office/drawing/2014/main" id="{C88F8C23-AB59-4D64-E063-6830087591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915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50" name="Slide Zoom 6149"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075362"/>
                    </p:ext>
                  </p:extLst>
                </p:nvPr>
              </p:nvGraphicFramePr>
              <p:xfrm>
                <a:off x="21524117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22" cId="2013278956">
                      <pslz:zmPr id="{4699E2AE-6AEB-4385-B1A1-0A2BA679BFE1}" imageType="cover" transitionDur="1000">
                        <p166:blipFill xmlns:p166="http://schemas.microsoft.com/office/powerpoint/2016/6/main">
                          <a:blip r:embed="rId2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50" name="Slide Zoom 6149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E18EB2E-9BA5-E383-2202-D7452CCBBA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65146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152" name="Slide Zoom 6151"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7478632"/>
                    </p:ext>
                  </p:extLst>
                </p:nvPr>
              </p:nvGraphicFramePr>
              <p:xfrm>
                <a:off x="24136350" y="2128838"/>
                <a:ext cx="2286000" cy="1285875"/>
              </p:xfrm>
              <a:graphic>
                <a:graphicData uri="http://schemas.microsoft.com/office/powerpoint/2016/slidezoom">
                  <pslz:sldZm>
                    <pslz:sldZmObj sldId="330" cId="3831097444">
                      <pslz:zmPr id="{3F9EA6B8-4430-469F-B75C-61E8BA20F16C}" imageType="cover" transitionDur="1000">
                        <p166:blipFill xmlns:p166="http://schemas.microsoft.com/office/powerpoint/2016/6/main">
                          <a:blip r:embed="rId2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286000" cy="128587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152" name="Slide Zoom 6151">
                  <a:hlinkClick r:id="rId27" action="ppaction://hlinksldjump"/>
                  <a:extLst>
                    <a:ext uri="{FF2B5EF4-FFF2-40B4-BE49-F238E27FC236}">
                      <a16:creationId xmlns:a16="http://schemas.microsoft.com/office/drawing/2014/main" id="{84AA4717-6708-8476-C53C-E24DECD5A9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7379" y="2288494"/>
                  <a:ext cx="2286000" cy="12858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2000" endA="300" endPos="3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553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A4A48-E546-218A-643F-678D5227629F}"/>
              </a:ext>
            </a:extLst>
          </p:cNvPr>
          <p:cNvSpPr txBox="1"/>
          <p:nvPr/>
        </p:nvSpPr>
        <p:spPr>
          <a:xfrm>
            <a:off x="1495426" y="1131827"/>
            <a:ext cx="6698455" cy="337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>
                <a:solidFill>
                  <a:schemeClr val="bg1"/>
                </a:solidFill>
              </a:rPr>
              <a:t>According to globallyminded.org about 16.1% people suffer from anxiety, depression.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chemeClr val="bg1"/>
                </a:solidFill>
              </a:rPr>
              <a:t>Misconception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chemeClr val="bg1"/>
                </a:solidFill>
              </a:rPr>
              <a:t>Lack of Comprehensive Platforms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chemeClr val="bg1"/>
                </a:solidFill>
              </a:rPr>
              <a:t>Communication Gaps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AD883-31DF-BE45-5D73-02C8E40BB2B6}"/>
              </a:ext>
            </a:extLst>
          </p:cNvPr>
          <p:cNvSpPr txBox="1"/>
          <p:nvPr/>
        </p:nvSpPr>
        <p:spPr>
          <a:xfrm>
            <a:off x="447675" y="84237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</a:t>
            </a:r>
            <a:endParaRPr lang="en-US" sz="6000" b="1" cap="none" spc="0" dirty="0">
              <a:ln w="10160">
                <a:solidFill>
                  <a:srgbClr val="B85ED4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Graphic 1" descr="Checklist">
            <a:extLst>
              <a:ext uri="{FF2B5EF4-FFF2-40B4-BE49-F238E27FC236}">
                <a16:creationId xmlns:a16="http://schemas.microsoft.com/office/drawing/2014/main" id="{E80BD906-6EC2-F709-AA1D-4FFE8CCA7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050" y="3414239"/>
            <a:ext cx="365282" cy="365282"/>
          </a:xfrm>
          <a:prstGeom prst="rect">
            <a:avLst/>
          </a:prstGeom>
        </p:spPr>
      </p:pic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31799EE7-AE56-87C5-8575-FD7823D9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80" y="4054319"/>
            <a:ext cx="361472" cy="361472"/>
          </a:xfrm>
          <a:prstGeom prst="rect">
            <a:avLst/>
          </a:prstGeom>
        </p:spPr>
      </p:pic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0845641C-7073-CF90-0240-64A5CED1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810" y="2751299"/>
            <a:ext cx="365282" cy="365282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E0FD922F-93FB-7570-A2A4-EDA52EB61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" y="1349219"/>
            <a:ext cx="365282" cy="3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7C338A-02ED-2BDC-66D5-8372A183F7F4}"/>
              </a:ext>
            </a:extLst>
          </p:cNvPr>
          <p:cNvGrpSpPr/>
          <p:nvPr/>
        </p:nvGrpSpPr>
        <p:grpSpPr>
          <a:xfrm>
            <a:off x="3284567" y="-683945"/>
            <a:ext cx="9679875" cy="4877790"/>
            <a:chOff x="3712079" y="-1420215"/>
            <a:chExt cx="9679875" cy="4877790"/>
          </a:xfrm>
          <a:blipFill>
            <a:blip r:embed="rId3"/>
            <a:stretch>
              <a:fillRect l="-13000" r="-9000" b="-83000"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3550CA-90B7-8ADB-1417-0003915023BA}"/>
                </a:ext>
              </a:extLst>
            </p:cNvPr>
            <p:cNvSpPr/>
            <p:nvPr/>
          </p:nvSpPr>
          <p:spPr>
            <a:xfrm rot="19443303">
              <a:off x="4115839" y="863188"/>
              <a:ext cx="6972300" cy="17716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F4088B-63E2-981E-A7CE-3D87DD8D1C66}"/>
                </a:ext>
              </a:extLst>
            </p:cNvPr>
            <p:cNvSpPr/>
            <p:nvPr/>
          </p:nvSpPr>
          <p:spPr>
            <a:xfrm rot="19443303">
              <a:off x="3712079" y="-1420215"/>
              <a:ext cx="6972300" cy="17716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D12691-F284-61D1-1C98-8BE9428A6054}"/>
                </a:ext>
              </a:extLst>
            </p:cNvPr>
            <p:cNvSpPr/>
            <p:nvPr/>
          </p:nvSpPr>
          <p:spPr>
            <a:xfrm rot="19443303">
              <a:off x="6419654" y="1685925"/>
              <a:ext cx="6972300" cy="17716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FA39F0C-897E-EDA5-D4AF-2437068C2018}"/>
              </a:ext>
            </a:extLst>
          </p:cNvPr>
          <p:cNvSpPr/>
          <p:nvPr/>
        </p:nvSpPr>
        <p:spPr>
          <a:xfrm>
            <a:off x="200659" y="2103374"/>
            <a:ext cx="592392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10160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MindFuel?</a:t>
            </a:r>
            <a:endParaRPr lang="en-US" sz="5000" b="1" cap="none" spc="0" dirty="0">
              <a:ln w="10160">
                <a:solidFill>
                  <a:srgbClr val="B85ED4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F0C0D-7013-D62A-DC52-4A2D2530EDD6}"/>
              </a:ext>
            </a:extLst>
          </p:cNvPr>
          <p:cNvSpPr txBox="1"/>
          <p:nvPr/>
        </p:nvSpPr>
        <p:spPr>
          <a:xfrm>
            <a:off x="-1720970" y="-891447"/>
            <a:ext cx="6478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50" dirty="0">
                <a:ln w="9525" cmpd="sng">
                  <a:solidFill>
                    <a:srgbClr val="B85ED4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17A05-BB60-5BBE-5806-ADE1A0A67E34}"/>
              </a:ext>
            </a:extLst>
          </p:cNvPr>
          <p:cNvSpPr txBox="1"/>
          <p:nvPr/>
        </p:nvSpPr>
        <p:spPr>
          <a:xfrm>
            <a:off x="-3416060" y="1297204"/>
            <a:ext cx="2958860" cy="2416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website with comprehensive mental health resources.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chemeClr val="bg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online hub with a variety of mental health resources, including articles, self-assessment tools (emotion chatbot).</a:t>
            </a:r>
          </a:p>
        </p:txBody>
      </p:sp>
    </p:spTree>
    <p:extLst>
      <p:ext uri="{BB962C8B-B14F-4D97-AF65-F5344CB8AC3E}">
        <p14:creationId xmlns:p14="http://schemas.microsoft.com/office/powerpoint/2010/main" val="342881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Happy International Mind-Body Wellness Day by Slidesgo">
  <a:themeElements>
    <a:clrScheme name="Simple Light">
      <a:dk1>
        <a:srgbClr val="403E68"/>
      </a:dk1>
      <a:lt1>
        <a:srgbClr val="FCF3E2"/>
      </a:lt1>
      <a:dk2>
        <a:srgbClr val="F3D2B2"/>
      </a:dk2>
      <a:lt2>
        <a:srgbClr val="D69E69"/>
      </a:lt2>
      <a:accent1>
        <a:srgbClr val="924C3D"/>
      </a:accent1>
      <a:accent2>
        <a:srgbClr val="733133"/>
      </a:accent2>
      <a:accent3>
        <a:srgbClr val="A2C993"/>
      </a:accent3>
      <a:accent4>
        <a:srgbClr val="51724F"/>
      </a:accent4>
      <a:accent5>
        <a:srgbClr val="5A55B8"/>
      </a:accent5>
      <a:accent6>
        <a:srgbClr val="918FC9"/>
      </a:accent6>
      <a:hlink>
        <a:srgbClr val="403E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155</Words>
  <Application>Microsoft Office PowerPoint</Application>
  <PresentationFormat>On-screen Show (16:9)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Berlin Sans FB</vt:lpstr>
      <vt:lpstr>Epilogue</vt:lpstr>
      <vt:lpstr>Epilogue Medium</vt:lpstr>
      <vt:lpstr>Kantumruy Pro</vt:lpstr>
      <vt:lpstr>Happy International Mind-Body Wellness Day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MINDFUEL</dc:title>
  <dc:creator>kr</dc:creator>
  <cp:lastModifiedBy>Hiten Gyawali</cp:lastModifiedBy>
  <cp:revision>176</cp:revision>
  <dcterms:modified xsi:type="dcterms:W3CDTF">2023-12-08T04:00:11Z</dcterms:modified>
</cp:coreProperties>
</file>