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94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4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0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6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9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6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06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0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92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6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0515-865D-4A6E-A2DB-C23F2C250B8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AC2A-1535-47EC-9E9A-AC910D17D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596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9B83-23E4-4699-AE1E-CC339EC7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BDA2E-8AE2-4EA7-A8E4-340C79425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Krisdan Kalinisan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581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19F5-625D-4478-B0A9-865F6C4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2d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69B3-8A77-4D24-84C4-3CCDECEF6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8141" y="1825625"/>
            <a:ext cx="71557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19F5-625D-4478-B0A9-865F6C4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3d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4F97-5415-4481-B887-C7B4BBAD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120A-2A14-4957-89CE-64E2F62A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31" y="141574"/>
            <a:ext cx="3046715" cy="3287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9C260-D182-4ACA-B015-712B5AC3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05" y="237545"/>
            <a:ext cx="2551140" cy="2906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3218F-A8E0-4737-AC23-F4BE6827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639" y="3563937"/>
            <a:ext cx="8505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19F5-625D-4478-B0A9-865F6C4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3d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9B87-4FD5-43C9-AAC1-867922F4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325" y="1872456"/>
            <a:ext cx="6991350" cy="4029075"/>
          </a:xfrm>
        </p:spPr>
      </p:pic>
    </p:spTree>
    <p:extLst>
      <p:ext uri="{BB962C8B-B14F-4D97-AF65-F5344CB8AC3E}">
        <p14:creationId xmlns:p14="http://schemas.microsoft.com/office/powerpoint/2010/main" val="129632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0063-796E-4C44-8BF4-9128EF24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Common Words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D44A72-6B28-4B86-B6F6-53F202360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048720"/>
              </p:ext>
            </p:extLst>
          </p:nvPr>
        </p:nvGraphicFramePr>
        <p:xfrm>
          <a:off x="838200" y="1825625"/>
          <a:ext cx="10515597" cy="486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513409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022837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70627998"/>
                    </a:ext>
                  </a:extLst>
                </a:gridCol>
              </a:tblGrid>
              <a:tr h="41227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data scientist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data analyst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business intelligence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134109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9371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           134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           2729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business           1510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560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business        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experience     1155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               1310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7719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experience      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business       1147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experience          753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6755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science         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            951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                558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37218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team            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role            920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team                537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233402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            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team            862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role                503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3500018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learning        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reporting       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Job Title02_num     454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340502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machine         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skills          748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working             424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120556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statistical     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working         681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skills              415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014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role            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people          584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requirements        389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636129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working         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         563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analyst             357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548476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models          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analysis        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             339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502595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analytics       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insights        497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analysis            327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271616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using           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analyst         492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management          323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3899098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techniques      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analytics       448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reporting           308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377728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skills          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development     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intelligence        273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155348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modelling       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ability         441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people              271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408446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people          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management      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development         267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76871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building        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strong          397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solutions           263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623738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strong          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key             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ability             255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735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57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0063-796E-4C44-8BF4-9128EF24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Common Words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090F89-CD63-4DCC-A053-332E47C34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78798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462908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534749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743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data scientist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data analyst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business intelligence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738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55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learning        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reporting       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requirements        389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45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machine         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people          584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solutions           263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47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statistical     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         563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development         267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92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3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170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Project 4</vt:lpstr>
      <vt:lpstr>PCA 2d</vt:lpstr>
      <vt:lpstr>PCA 3d</vt:lpstr>
      <vt:lpstr>PCA 3d</vt:lpstr>
      <vt:lpstr>Most Common Words</vt:lpstr>
      <vt:lpstr>Most Common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 Kalinisan</dc:creator>
  <cp:lastModifiedBy>K. Kalinisan</cp:lastModifiedBy>
  <cp:revision>6</cp:revision>
  <dcterms:created xsi:type="dcterms:W3CDTF">2022-02-13T12:45:25Z</dcterms:created>
  <dcterms:modified xsi:type="dcterms:W3CDTF">2022-02-14T11:05:45Z</dcterms:modified>
</cp:coreProperties>
</file>