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view3D>
      <c:rotX val="50"/>
      <c:rotY val="353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322397212511627E-2"/>
          <c:y val="9.0306885301839973E-2"/>
          <c:w val="0.97090726132474425"/>
          <c:h val="0.70256749542648989"/>
        </c:manualLayout>
      </c:layout>
      <c:pie3D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Billability</c:v>
                </c:pt>
              </c:strCache>
            </c:strRef>
          </c:tx>
          <c:explosion val="39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0E25-49E0-8E24-384603D147D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0E25-49E0-8E24-384603D147D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0E25-49E0-8E24-384603D147D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0E25-49E0-8E24-384603D147D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9-0E25-49E0-8E24-384603D147D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B-0E25-49E0-8E24-384603D147D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D-0E25-49E0-8E24-384603D147D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2-8A6C-4C04-877F-2724690DBAA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1-0E25-49E0-8E24-384603D147DD}"/>
              </c:ext>
            </c:extLst>
          </c:dPt>
          <c:dPt>
            <c:idx val="9"/>
            <c:bubble3D val="0"/>
            <c:explosion val="23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8A6C-4C04-877F-2724690DBAA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5-0E25-49E0-8E24-384603D147DD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7-0E25-49E0-8E24-384603D147D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Blad1!$A$2:$A$13</c:f>
              <c:strCache>
                <c:ptCount val="12"/>
                <c:pt idx="0">
                  <c:v>Coffee</c:v>
                </c:pt>
                <c:pt idx="1">
                  <c:v>Wifi Issues</c:v>
                </c:pt>
                <c:pt idx="2">
                  <c:v>Analyzing task</c:v>
                </c:pt>
                <c:pt idx="3">
                  <c:v>Looking ugly site</c:v>
                </c:pt>
                <c:pt idx="4">
                  <c:v>Get basic info</c:v>
                </c:pt>
                <c:pt idx="5">
                  <c:v>Pictures</c:v>
                </c:pt>
                <c:pt idx="6">
                  <c:v>Searching template</c:v>
                </c:pt>
                <c:pt idx="7">
                  <c:v>Swearing </c:v>
                </c:pt>
                <c:pt idx="8">
                  <c:v>Ctrl-A-Del</c:v>
                </c:pt>
                <c:pt idx="9">
                  <c:v>Overall pragramming</c:v>
                </c:pt>
                <c:pt idx="10">
                  <c:v>Hubing the Gitto</c:v>
                </c:pt>
                <c:pt idx="11">
                  <c:v>Lunch/breaks</c:v>
                </c:pt>
              </c:strCache>
            </c:strRef>
          </c:cat>
          <c:val>
            <c:numRef>
              <c:f>Blad1!$B$2:$B$13</c:f>
              <c:numCache>
                <c:formatCode>General</c:formatCode>
                <c:ptCount val="12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5</c:v>
                </c:pt>
                <c:pt idx="4">
                  <c:v>5</c:v>
                </c:pt>
                <c:pt idx="5">
                  <c:v>9</c:v>
                </c:pt>
                <c:pt idx="6">
                  <c:v>25</c:v>
                </c:pt>
                <c:pt idx="7">
                  <c:v>89</c:v>
                </c:pt>
                <c:pt idx="8">
                  <c:v>6</c:v>
                </c:pt>
                <c:pt idx="9">
                  <c:v>280</c:v>
                </c:pt>
                <c:pt idx="10">
                  <c:v>10</c:v>
                </c:pt>
                <c:pt idx="1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6C-4C04-877F-2724690DBAAD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risderycke.github.io/Guerilla/" TargetMode="External"/><Relationship Id="rId2" Type="http://schemas.openxmlformats.org/officeDocument/2006/relationships/hyperlink" Target="http://www.kaiseki-antwerpen.b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derycke/Guerilla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E6C7B-4BCF-454B-996F-333EC3766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err="1"/>
              <a:t>gUERILLA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E56156-BBFC-4140-B239-9060D9A61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ctr"/>
            <a:r>
              <a:rPr lang="en-GB" dirty="0"/>
              <a:t>Kaiseki sushi restaurant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6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864BD-BEB4-4383-BD37-60E616C4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05CE41C1-376E-4632-8EC6-26055B35B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407925"/>
              </p:ext>
            </p:extLst>
          </p:nvPr>
        </p:nvGraphicFramePr>
        <p:xfrm>
          <a:off x="1451579" y="331304"/>
          <a:ext cx="9603771" cy="5134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877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1D3E6-7645-4559-9406-3DF2A684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Charge: €400</a:t>
            </a:r>
            <a:br>
              <a:rPr lang="en-GB" dirty="0"/>
            </a:b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33787A-E8FF-4B3A-8E65-470108C93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fee is around €1000</a:t>
            </a:r>
          </a:p>
          <a:p>
            <a:r>
              <a:rPr lang="en-GB" dirty="0"/>
              <a:t>Only 52% billable, more or less</a:t>
            </a:r>
          </a:p>
          <a:p>
            <a:r>
              <a:rPr lang="en-GB" dirty="0"/>
              <a:t>Still learning and networking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84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FE08C-5B5D-4E50-8547-0A35DE53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39890F-540B-4963-9290-282D24F2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Site was too “full”</a:t>
            </a:r>
          </a:p>
          <a:p>
            <a:r>
              <a:rPr lang="en-GB" dirty="0"/>
              <a:t>Annoyingly fast sushi carrousel</a:t>
            </a:r>
          </a:p>
          <a:p>
            <a:r>
              <a:rPr lang="en-GB" dirty="0"/>
              <a:t>Not in proportion</a:t>
            </a:r>
          </a:p>
          <a:p>
            <a:r>
              <a:rPr lang="nl-BE" dirty="0">
                <a:hlinkClick r:id="rId2"/>
              </a:rPr>
              <a:t>http://www.kaiseki-antwerpen.be/</a:t>
            </a:r>
            <a:endParaRPr lang="nl-BE" dirty="0"/>
          </a:p>
          <a:p>
            <a:r>
              <a:rPr lang="nl-BE" dirty="0">
                <a:hlinkClick r:id="rId3"/>
              </a:rPr>
              <a:t>https://krisderycke.github.io/Guerilla/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00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4001E399-8875-49C6-9011-C33FBE076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49" y="1041009"/>
            <a:ext cx="11183815" cy="455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B1DD7B49-C08F-419F-A0FD-57CBAF477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22" y="365348"/>
            <a:ext cx="6358597" cy="557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0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A858E-A50D-420C-9B93-CBA11450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Readme:</a:t>
            </a:r>
            <a:br>
              <a:rPr lang="en-GB" dirty="0"/>
            </a:br>
            <a:endParaRPr lang="en-GB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BE8825A-1EC9-48C1-A1B8-37A94C959D57}"/>
              </a:ext>
            </a:extLst>
          </p:cNvPr>
          <p:cNvSpPr txBox="1"/>
          <p:nvPr/>
        </p:nvSpPr>
        <p:spPr>
          <a:xfrm>
            <a:off x="3087757" y="2292626"/>
            <a:ext cx="655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hlinkClick r:id="rId2"/>
              </a:rPr>
              <a:t>https://github.com/krisderycke/Guerilla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31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69A59-3420-4C6A-AFBB-FF5FED86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I had more time:</a:t>
            </a:r>
            <a:br>
              <a:rPr lang="en-GB" dirty="0"/>
            </a:b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C0AC02-0825-4A31-940D-63138083D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Larger page</a:t>
            </a:r>
          </a:p>
          <a:p>
            <a:r>
              <a:rPr lang="en-GB" dirty="0"/>
              <a:t>More pictures</a:t>
            </a:r>
          </a:p>
          <a:p>
            <a:r>
              <a:rPr lang="en-GB" dirty="0"/>
              <a:t>Finetuning carrousel</a:t>
            </a:r>
          </a:p>
          <a:p>
            <a:r>
              <a:rPr lang="en-GB"/>
              <a:t>Lighthouse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87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B0C9D-5EA3-467C-A5CA-68841366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FE21E4-CB5D-4CA1-A503-8171FB08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Im</a:t>
            </a:r>
            <a:r>
              <a:rPr lang="en-GB" dirty="0"/>
              <a:t> a very junior </a:t>
            </a:r>
            <a:r>
              <a:rPr lang="en-GB" dirty="0" err="1"/>
              <a:t>junior</a:t>
            </a:r>
            <a:r>
              <a:rPr lang="en-GB" dirty="0"/>
              <a:t>, more like a premature junior</a:t>
            </a:r>
          </a:p>
          <a:p>
            <a:r>
              <a:rPr lang="en-GB" dirty="0"/>
              <a:t>Still got a lot to learn</a:t>
            </a:r>
          </a:p>
          <a:p>
            <a:r>
              <a:rPr lang="en-GB" dirty="0"/>
              <a:t>Templates are a pain to adjust</a:t>
            </a:r>
          </a:p>
          <a:p>
            <a:r>
              <a:rPr lang="en-GB" dirty="0"/>
              <a:t>Hang </a:t>
            </a:r>
            <a:r>
              <a:rPr lang="en-GB"/>
              <a:t>in there!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63419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</TotalTime>
  <Words>112</Words>
  <Application>Microsoft Office PowerPoint</Application>
  <PresentationFormat>Breedbeeld</PresentationFormat>
  <Paragraphs>25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Galerie</vt:lpstr>
      <vt:lpstr>gUERILLA</vt:lpstr>
      <vt:lpstr>PowerPoint-presentatie</vt:lpstr>
      <vt:lpstr>Charge: €400 </vt:lpstr>
      <vt:lpstr>Issues:</vt:lpstr>
      <vt:lpstr>PowerPoint-presentatie</vt:lpstr>
      <vt:lpstr>PowerPoint-presentatie</vt:lpstr>
      <vt:lpstr>Readme: </vt:lpstr>
      <vt:lpstr>If I had more time: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gUERILLA</dc:title>
  <dc:creator>Kris de Rycke</dc:creator>
  <cp:lastModifiedBy>Kris de Rycke</cp:lastModifiedBy>
  <cp:revision>10</cp:revision>
  <dcterms:created xsi:type="dcterms:W3CDTF">2019-05-10T07:17:28Z</dcterms:created>
  <dcterms:modified xsi:type="dcterms:W3CDTF">2019-05-10T09:14:18Z</dcterms:modified>
</cp:coreProperties>
</file>