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ris de Rycke" initials="KdR" lastIdx="1" clrIdx="0">
    <p:extLst>
      <p:ext uri="{19B8F6BF-5375-455C-9EA6-DF929625EA0E}">
        <p15:presenceInfo xmlns:p15="http://schemas.microsoft.com/office/powerpoint/2012/main" userId="1ac040b4b64b545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EF0575-81C4-42EB-8CE7-439977B8D82D}" v="46" dt="2019-05-07T08:07:43.5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 de Rycke" userId="1ac040b4b64b545e" providerId="LiveId" clId="{A2EF0575-81C4-42EB-8CE7-439977B8D82D}"/>
    <pc:docChg chg="custSel mod addSld delSld modSld sldOrd">
      <pc:chgData name="Kris de Rycke" userId="1ac040b4b64b545e" providerId="LiveId" clId="{A2EF0575-81C4-42EB-8CE7-439977B8D82D}" dt="2019-05-07T08:08:12.151" v="2180" actId="1076"/>
      <pc:docMkLst>
        <pc:docMk/>
      </pc:docMkLst>
      <pc:sldChg chg="modSp">
        <pc:chgData name="Kris de Rycke" userId="1ac040b4b64b545e" providerId="LiveId" clId="{A2EF0575-81C4-42EB-8CE7-439977B8D82D}" dt="2019-05-06T14:44:16.324" v="1780" actId="20577"/>
        <pc:sldMkLst>
          <pc:docMk/>
          <pc:sldMk cId="1511084822" sldId="256"/>
        </pc:sldMkLst>
        <pc:spChg chg="mod">
          <ac:chgData name="Kris de Rycke" userId="1ac040b4b64b545e" providerId="LiveId" clId="{A2EF0575-81C4-42EB-8CE7-439977B8D82D}" dt="2019-05-06T14:44:16.324" v="1780" actId="20577"/>
          <ac:spMkLst>
            <pc:docMk/>
            <pc:sldMk cId="1511084822" sldId="256"/>
            <ac:spMk id="2" creationId="{0947840F-FE43-4DF6-808C-F512E297D2E2}"/>
          </ac:spMkLst>
        </pc:spChg>
      </pc:sldChg>
      <pc:sldChg chg="modSp">
        <pc:chgData name="Kris de Rycke" userId="1ac040b4b64b545e" providerId="LiveId" clId="{A2EF0575-81C4-42EB-8CE7-439977B8D82D}" dt="2019-05-07T08:05:26.159" v="2167" actId="20577"/>
        <pc:sldMkLst>
          <pc:docMk/>
          <pc:sldMk cId="1246417888" sldId="257"/>
        </pc:sldMkLst>
        <pc:spChg chg="mod">
          <ac:chgData name="Kris de Rycke" userId="1ac040b4b64b545e" providerId="LiveId" clId="{A2EF0575-81C4-42EB-8CE7-439977B8D82D}" dt="2019-05-07T08:05:26.159" v="2167" actId="20577"/>
          <ac:spMkLst>
            <pc:docMk/>
            <pc:sldMk cId="1246417888" sldId="257"/>
            <ac:spMk id="3" creationId="{617FBC6D-5415-4023-A575-FBF94AC2D74F}"/>
          </ac:spMkLst>
        </pc:spChg>
      </pc:sldChg>
      <pc:sldChg chg="modSp add">
        <pc:chgData name="Kris de Rycke" userId="1ac040b4b64b545e" providerId="LiveId" clId="{A2EF0575-81C4-42EB-8CE7-439977B8D82D}" dt="2019-05-06T14:21:14.285" v="824" actId="20577"/>
        <pc:sldMkLst>
          <pc:docMk/>
          <pc:sldMk cId="299572674" sldId="258"/>
        </pc:sldMkLst>
        <pc:spChg chg="mod">
          <ac:chgData name="Kris de Rycke" userId="1ac040b4b64b545e" providerId="LiveId" clId="{A2EF0575-81C4-42EB-8CE7-439977B8D82D}" dt="2019-05-06T14:21:14.285" v="824" actId="20577"/>
          <ac:spMkLst>
            <pc:docMk/>
            <pc:sldMk cId="299572674" sldId="258"/>
            <ac:spMk id="2" creationId="{F3374BD4-E840-41A6-83C6-EBE74F601AC4}"/>
          </ac:spMkLst>
        </pc:spChg>
        <pc:spChg chg="mod">
          <ac:chgData name="Kris de Rycke" userId="1ac040b4b64b545e" providerId="LiveId" clId="{A2EF0575-81C4-42EB-8CE7-439977B8D82D}" dt="2019-05-06T14:18:52.468" v="802" actId="20577"/>
          <ac:spMkLst>
            <pc:docMk/>
            <pc:sldMk cId="299572674" sldId="258"/>
            <ac:spMk id="3" creationId="{4442679D-1E56-4BB9-901B-47954988C39A}"/>
          </ac:spMkLst>
        </pc:spChg>
      </pc:sldChg>
      <pc:sldChg chg="modSp add">
        <pc:chgData name="Kris de Rycke" userId="1ac040b4b64b545e" providerId="LiveId" clId="{A2EF0575-81C4-42EB-8CE7-439977B8D82D}" dt="2019-05-06T14:44:06.553" v="1779" actId="20577"/>
        <pc:sldMkLst>
          <pc:docMk/>
          <pc:sldMk cId="2240293581" sldId="259"/>
        </pc:sldMkLst>
        <pc:spChg chg="mod">
          <ac:chgData name="Kris de Rycke" userId="1ac040b4b64b545e" providerId="LiveId" clId="{A2EF0575-81C4-42EB-8CE7-439977B8D82D}" dt="2019-05-06T14:21:29.930" v="841" actId="20577"/>
          <ac:spMkLst>
            <pc:docMk/>
            <pc:sldMk cId="2240293581" sldId="259"/>
            <ac:spMk id="2" creationId="{0EBA4709-9E05-4214-840A-717368E6B487}"/>
          </ac:spMkLst>
        </pc:spChg>
        <pc:spChg chg="mod">
          <ac:chgData name="Kris de Rycke" userId="1ac040b4b64b545e" providerId="LiveId" clId="{A2EF0575-81C4-42EB-8CE7-439977B8D82D}" dt="2019-05-06T14:44:06.553" v="1779" actId="20577"/>
          <ac:spMkLst>
            <pc:docMk/>
            <pc:sldMk cId="2240293581" sldId="259"/>
            <ac:spMk id="3" creationId="{55AB94F4-3368-40A4-818F-F084F7697B8E}"/>
          </ac:spMkLst>
        </pc:spChg>
      </pc:sldChg>
      <pc:sldChg chg="addSp delSp modSp add del">
        <pc:chgData name="Kris de Rycke" userId="1ac040b4b64b545e" providerId="LiveId" clId="{A2EF0575-81C4-42EB-8CE7-439977B8D82D}" dt="2019-05-06T14:33:26.068" v="1389" actId="2696"/>
        <pc:sldMkLst>
          <pc:docMk/>
          <pc:sldMk cId="1863269134" sldId="260"/>
        </pc:sldMkLst>
        <pc:spChg chg="del">
          <ac:chgData name="Kris de Rycke" userId="1ac040b4b64b545e" providerId="LiveId" clId="{A2EF0575-81C4-42EB-8CE7-439977B8D82D}" dt="2019-05-06T14:32:58.611" v="1385"/>
          <ac:spMkLst>
            <pc:docMk/>
            <pc:sldMk cId="1863269134" sldId="260"/>
            <ac:spMk id="3" creationId="{07851493-FF91-4423-BC34-44A18C0591BC}"/>
          </ac:spMkLst>
        </pc:spChg>
        <pc:picChg chg="add mod">
          <ac:chgData name="Kris de Rycke" userId="1ac040b4b64b545e" providerId="LiveId" clId="{A2EF0575-81C4-42EB-8CE7-439977B8D82D}" dt="2019-05-06T14:32:58.611" v="1385"/>
          <ac:picMkLst>
            <pc:docMk/>
            <pc:sldMk cId="1863269134" sldId="260"/>
            <ac:picMk id="4" creationId="{4E391069-6ADE-4EE2-8763-A2AD93F7896F}"/>
          </ac:picMkLst>
        </pc:picChg>
      </pc:sldChg>
      <pc:sldChg chg="add del">
        <pc:chgData name="Kris de Rycke" userId="1ac040b4b64b545e" providerId="LiveId" clId="{A2EF0575-81C4-42EB-8CE7-439977B8D82D}" dt="2019-05-06T14:33:27.263" v="1390" actId="2696"/>
        <pc:sldMkLst>
          <pc:docMk/>
          <pc:sldMk cId="2914833999" sldId="261"/>
        </pc:sldMkLst>
      </pc:sldChg>
      <pc:sldChg chg="addSp delSp modSp add ord">
        <pc:chgData name="Kris de Rycke" userId="1ac040b4b64b545e" providerId="LiveId" clId="{A2EF0575-81C4-42EB-8CE7-439977B8D82D}" dt="2019-05-06T14:43:31.525" v="1700"/>
        <pc:sldMkLst>
          <pc:docMk/>
          <pc:sldMk cId="3615081385" sldId="262"/>
        </pc:sldMkLst>
        <pc:spChg chg="del">
          <ac:chgData name="Kris de Rycke" userId="1ac040b4b64b545e" providerId="LiveId" clId="{A2EF0575-81C4-42EB-8CE7-439977B8D82D}" dt="2019-05-06T14:33:21.008" v="1388"/>
          <ac:spMkLst>
            <pc:docMk/>
            <pc:sldMk cId="3615081385" sldId="262"/>
            <ac:spMk id="3" creationId="{862544C2-472A-49F0-BBE7-A47C44D37E50}"/>
          </ac:spMkLst>
        </pc:spChg>
        <pc:spChg chg="add del mod">
          <ac:chgData name="Kris de Rycke" userId="1ac040b4b64b545e" providerId="LiveId" clId="{A2EF0575-81C4-42EB-8CE7-439977B8D82D}" dt="2019-05-06T14:33:47.706" v="1392" actId="478"/>
          <ac:spMkLst>
            <pc:docMk/>
            <pc:sldMk cId="3615081385" sldId="262"/>
            <ac:spMk id="6" creationId="{C0A5D0C8-3373-4394-A290-89D6739C931C}"/>
          </ac:spMkLst>
        </pc:spChg>
        <pc:spChg chg="add mod">
          <ac:chgData name="Kris de Rycke" userId="1ac040b4b64b545e" providerId="LiveId" clId="{A2EF0575-81C4-42EB-8CE7-439977B8D82D}" dt="2019-05-06T14:34:47.930" v="1396" actId="208"/>
          <ac:spMkLst>
            <pc:docMk/>
            <pc:sldMk cId="3615081385" sldId="262"/>
            <ac:spMk id="7" creationId="{E35B02DB-FA9E-4C19-A675-ADC68308A2FB}"/>
          </ac:spMkLst>
        </pc:spChg>
        <pc:picChg chg="add mod">
          <ac:chgData name="Kris de Rycke" userId="1ac040b4b64b545e" providerId="LiveId" clId="{A2EF0575-81C4-42EB-8CE7-439977B8D82D}" dt="2019-05-06T14:33:21.008" v="1388"/>
          <ac:picMkLst>
            <pc:docMk/>
            <pc:sldMk cId="3615081385" sldId="262"/>
            <ac:picMk id="5" creationId="{6C580A44-BDD2-4165-AF63-0CE1DB85CFD1}"/>
          </ac:picMkLst>
        </pc:picChg>
      </pc:sldChg>
      <pc:sldChg chg="modSp add addCm delCm">
        <pc:chgData name="Kris de Rycke" userId="1ac040b4b64b545e" providerId="LiveId" clId="{A2EF0575-81C4-42EB-8CE7-439977B8D82D}" dt="2019-05-06T14:52:38.774" v="1940" actId="20577"/>
        <pc:sldMkLst>
          <pc:docMk/>
          <pc:sldMk cId="2653920854" sldId="263"/>
        </pc:sldMkLst>
        <pc:spChg chg="mod">
          <ac:chgData name="Kris de Rycke" userId="1ac040b4b64b545e" providerId="LiveId" clId="{A2EF0575-81C4-42EB-8CE7-439977B8D82D}" dt="2019-05-06T14:52:38.774" v="1940" actId="20577"/>
          <ac:spMkLst>
            <pc:docMk/>
            <pc:sldMk cId="2653920854" sldId="263"/>
            <ac:spMk id="2" creationId="{8C3AA9A9-2E0F-435A-8D35-088BFACCCC44}"/>
          </ac:spMkLst>
        </pc:spChg>
        <pc:spChg chg="mod">
          <ac:chgData name="Kris de Rycke" userId="1ac040b4b64b545e" providerId="LiveId" clId="{A2EF0575-81C4-42EB-8CE7-439977B8D82D}" dt="2019-05-06T14:46:49.105" v="1923" actId="20577"/>
          <ac:spMkLst>
            <pc:docMk/>
            <pc:sldMk cId="2653920854" sldId="263"/>
            <ac:spMk id="3" creationId="{2F30DCF3-91C8-4439-B5B6-7F5E00F0D6AC}"/>
          </ac:spMkLst>
        </pc:spChg>
      </pc:sldChg>
      <pc:sldChg chg="modSp add">
        <pc:chgData name="Kris de Rycke" userId="1ac040b4b64b545e" providerId="LiveId" clId="{A2EF0575-81C4-42EB-8CE7-439977B8D82D}" dt="2019-05-06T14:53:52.660" v="2035" actId="5793"/>
        <pc:sldMkLst>
          <pc:docMk/>
          <pc:sldMk cId="1373870590" sldId="264"/>
        </pc:sldMkLst>
        <pc:spChg chg="mod">
          <ac:chgData name="Kris de Rycke" userId="1ac040b4b64b545e" providerId="LiveId" clId="{A2EF0575-81C4-42EB-8CE7-439977B8D82D}" dt="2019-05-06T14:53:03.171" v="1958" actId="20577"/>
          <ac:spMkLst>
            <pc:docMk/>
            <pc:sldMk cId="1373870590" sldId="264"/>
            <ac:spMk id="2" creationId="{7163B943-E343-4057-8440-22BB8C2A26C2}"/>
          </ac:spMkLst>
        </pc:spChg>
        <pc:spChg chg="mod">
          <ac:chgData name="Kris de Rycke" userId="1ac040b4b64b545e" providerId="LiveId" clId="{A2EF0575-81C4-42EB-8CE7-439977B8D82D}" dt="2019-05-06T14:53:52.660" v="2035" actId="5793"/>
          <ac:spMkLst>
            <pc:docMk/>
            <pc:sldMk cId="1373870590" sldId="264"/>
            <ac:spMk id="3" creationId="{80C60A34-A1BB-464C-9A8B-22FEE1D4D183}"/>
          </ac:spMkLst>
        </pc:spChg>
      </pc:sldChg>
      <pc:sldChg chg="add del">
        <pc:chgData name="Kris de Rycke" userId="1ac040b4b64b545e" providerId="LiveId" clId="{A2EF0575-81C4-42EB-8CE7-439977B8D82D}" dt="2019-05-06T14:50:44.055" v="1927" actId="2696"/>
        <pc:sldMkLst>
          <pc:docMk/>
          <pc:sldMk cId="1709251405" sldId="264"/>
        </pc:sldMkLst>
      </pc:sldChg>
      <pc:sldChg chg="add del">
        <pc:chgData name="Kris de Rycke" userId="1ac040b4b64b545e" providerId="LiveId" clId="{A2EF0575-81C4-42EB-8CE7-439977B8D82D}" dt="2019-05-06T14:50:36.888" v="1925" actId="2696"/>
        <pc:sldMkLst>
          <pc:docMk/>
          <pc:sldMk cId="3963174205" sldId="264"/>
        </pc:sldMkLst>
      </pc:sldChg>
      <pc:sldChg chg="modSp add">
        <pc:chgData name="Kris de Rycke" userId="1ac040b4b64b545e" providerId="LiveId" clId="{A2EF0575-81C4-42EB-8CE7-439977B8D82D}" dt="2019-05-06T14:54:07.271" v="2047" actId="5793"/>
        <pc:sldMkLst>
          <pc:docMk/>
          <pc:sldMk cId="1533834739" sldId="265"/>
        </pc:sldMkLst>
        <pc:spChg chg="mod">
          <ac:chgData name="Kris de Rycke" userId="1ac040b4b64b545e" providerId="LiveId" clId="{A2EF0575-81C4-42EB-8CE7-439977B8D82D}" dt="2019-05-06T14:54:07.271" v="2047" actId="5793"/>
          <ac:spMkLst>
            <pc:docMk/>
            <pc:sldMk cId="1533834739" sldId="265"/>
            <ac:spMk id="2" creationId="{75D0C019-775A-4ACB-8E62-10FE9B94E76A}"/>
          </ac:spMkLst>
        </pc:spChg>
      </pc:sldChg>
      <pc:sldChg chg="addSp delSp modSp add">
        <pc:chgData name="Kris de Rycke" userId="1ac040b4b64b545e" providerId="LiveId" clId="{A2EF0575-81C4-42EB-8CE7-439977B8D82D}" dt="2019-05-07T08:04:35.445" v="2150" actId="1076"/>
        <pc:sldMkLst>
          <pc:docMk/>
          <pc:sldMk cId="125642620" sldId="266"/>
        </pc:sldMkLst>
        <pc:spChg chg="del mod">
          <ac:chgData name="Kris de Rycke" userId="1ac040b4b64b545e" providerId="LiveId" clId="{A2EF0575-81C4-42EB-8CE7-439977B8D82D}" dt="2019-05-06T19:31:51.286" v="2050"/>
          <ac:spMkLst>
            <pc:docMk/>
            <pc:sldMk cId="125642620" sldId="266"/>
            <ac:spMk id="3" creationId="{372D7F9D-8D49-4F6A-9C78-184B1DDA8FFF}"/>
          </ac:spMkLst>
        </pc:spChg>
        <pc:spChg chg="add mod">
          <ac:chgData name="Kris de Rycke" userId="1ac040b4b64b545e" providerId="LiveId" clId="{A2EF0575-81C4-42EB-8CE7-439977B8D82D}" dt="2019-05-06T19:32:27.842" v="2078" actId="20577"/>
          <ac:spMkLst>
            <pc:docMk/>
            <pc:sldMk cId="125642620" sldId="266"/>
            <ac:spMk id="5" creationId="{F984EBBA-2FAB-4CEF-8B8F-1806AAAF653C}"/>
          </ac:spMkLst>
        </pc:spChg>
        <pc:spChg chg="add mod">
          <ac:chgData name="Kris de Rycke" userId="1ac040b4b64b545e" providerId="LiveId" clId="{A2EF0575-81C4-42EB-8CE7-439977B8D82D}" dt="2019-05-07T08:03:46.720" v="2128" actId="478"/>
          <ac:spMkLst>
            <pc:docMk/>
            <pc:sldMk cId="125642620" sldId="266"/>
            <ac:spMk id="7" creationId="{448A3EEF-0845-47EF-899D-5040FC3ABB2B}"/>
          </ac:spMkLst>
        </pc:spChg>
        <pc:spChg chg="add mod">
          <ac:chgData name="Kris de Rycke" userId="1ac040b4b64b545e" providerId="LiveId" clId="{A2EF0575-81C4-42EB-8CE7-439977B8D82D}" dt="2019-05-07T08:04:35.445" v="2150" actId="1076"/>
          <ac:spMkLst>
            <pc:docMk/>
            <pc:sldMk cId="125642620" sldId="266"/>
            <ac:spMk id="9" creationId="{9CDF54A9-4081-4CA0-B3BB-642497520A93}"/>
          </ac:spMkLst>
        </pc:spChg>
        <pc:picChg chg="add del mod">
          <ac:chgData name="Kris de Rycke" userId="1ac040b4b64b545e" providerId="LiveId" clId="{A2EF0575-81C4-42EB-8CE7-439977B8D82D}" dt="2019-05-07T08:03:46.720" v="2128" actId="478"/>
          <ac:picMkLst>
            <pc:docMk/>
            <pc:sldMk cId="125642620" sldId="266"/>
            <ac:picMk id="4" creationId="{72B062C3-EE59-45A8-9A13-121106EE7F87}"/>
          </ac:picMkLst>
        </pc:picChg>
        <pc:picChg chg="add mod">
          <ac:chgData name="Kris de Rycke" userId="1ac040b4b64b545e" providerId="LiveId" clId="{A2EF0575-81C4-42EB-8CE7-439977B8D82D}" dt="2019-05-07T08:04:29.186" v="2149" actId="1076"/>
          <ac:picMkLst>
            <pc:docMk/>
            <pc:sldMk cId="125642620" sldId="266"/>
            <ac:picMk id="8" creationId="{37D505EF-9021-409B-A758-B7C98324151F}"/>
          </ac:picMkLst>
        </pc:picChg>
      </pc:sldChg>
      <pc:sldChg chg="addSp delSp modSp add">
        <pc:chgData name="Kris de Rycke" userId="1ac040b4b64b545e" providerId="LiveId" clId="{A2EF0575-81C4-42EB-8CE7-439977B8D82D}" dt="2019-05-07T07:24:34.431" v="2086" actId="208"/>
        <pc:sldMkLst>
          <pc:docMk/>
          <pc:sldMk cId="3994918998" sldId="267"/>
        </pc:sldMkLst>
        <pc:spChg chg="del">
          <ac:chgData name="Kris de Rycke" userId="1ac040b4b64b545e" providerId="LiveId" clId="{A2EF0575-81C4-42EB-8CE7-439977B8D82D}" dt="2019-05-07T07:24:01.599" v="2080"/>
          <ac:spMkLst>
            <pc:docMk/>
            <pc:sldMk cId="3994918998" sldId="267"/>
            <ac:spMk id="3" creationId="{C12C3A58-FE22-44C5-AD45-336E01052868}"/>
          </ac:spMkLst>
        </pc:spChg>
        <pc:spChg chg="add mod">
          <ac:chgData name="Kris de Rycke" userId="1ac040b4b64b545e" providerId="LiveId" clId="{A2EF0575-81C4-42EB-8CE7-439977B8D82D}" dt="2019-05-07T07:24:34.431" v="2086" actId="208"/>
          <ac:spMkLst>
            <pc:docMk/>
            <pc:sldMk cId="3994918998" sldId="267"/>
            <ac:spMk id="5" creationId="{AFF6EB52-F5BD-4BA9-9A4E-57A5E5CC69C6}"/>
          </ac:spMkLst>
        </pc:spChg>
        <pc:picChg chg="add mod">
          <ac:chgData name="Kris de Rycke" userId="1ac040b4b64b545e" providerId="LiveId" clId="{A2EF0575-81C4-42EB-8CE7-439977B8D82D}" dt="2019-05-07T07:24:12.626" v="2083" actId="1076"/>
          <ac:picMkLst>
            <pc:docMk/>
            <pc:sldMk cId="3994918998" sldId="267"/>
            <ac:picMk id="4" creationId="{44C58E3C-0DE2-46BE-BB4E-1071794AE841}"/>
          </ac:picMkLst>
        </pc:picChg>
      </pc:sldChg>
      <pc:sldChg chg="addSp delSp modSp add">
        <pc:chgData name="Kris de Rycke" userId="1ac040b4b64b545e" providerId="LiveId" clId="{A2EF0575-81C4-42EB-8CE7-439977B8D82D}" dt="2019-05-07T07:27:42.061" v="2091" actId="1076"/>
        <pc:sldMkLst>
          <pc:docMk/>
          <pc:sldMk cId="2279742397" sldId="268"/>
        </pc:sldMkLst>
        <pc:spChg chg="del">
          <ac:chgData name="Kris de Rycke" userId="1ac040b4b64b545e" providerId="LiveId" clId="{A2EF0575-81C4-42EB-8CE7-439977B8D82D}" dt="2019-05-07T07:27:30.551" v="2088"/>
          <ac:spMkLst>
            <pc:docMk/>
            <pc:sldMk cId="2279742397" sldId="268"/>
            <ac:spMk id="3" creationId="{04F19B2A-59BD-48A8-9AFF-34073C9D7099}"/>
          </ac:spMkLst>
        </pc:spChg>
        <pc:picChg chg="add mod">
          <ac:chgData name="Kris de Rycke" userId="1ac040b4b64b545e" providerId="LiveId" clId="{A2EF0575-81C4-42EB-8CE7-439977B8D82D}" dt="2019-05-07T07:27:42.061" v="2091" actId="1076"/>
          <ac:picMkLst>
            <pc:docMk/>
            <pc:sldMk cId="2279742397" sldId="268"/>
            <ac:picMk id="4" creationId="{B013A054-5CCD-41A9-BD50-880E23C228C4}"/>
          </ac:picMkLst>
        </pc:picChg>
      </pc:sldChg>
      <pc:sldChg chg="addSp delSp modSp add mod setBg setClrOvrMap">
        <pc:chgData name="Kris de Rycke" userId="1ac040b4b64b545e" providerId="LiveId" clId="{A2EF0575-81C4-42EB-8CE7-439977B8D82D}" dt="2019-05-07T07:37:24.733" v="2121" actId="1076"/>
        <pc:sldMkLst>
          <pc:docMk/>
          <pc:sldMk cId="78027452" sldId="269"/>
        </pc:sldMkLst>
        <pc:spChg chg="mod">
          <ac:chgData name="Kris de Rycke" userId="1ac040b4b64b545e" providerId="LiveId" clId="{A2EF0575-81C4-42EB-8CE7-439977B8D82D}" dt="2019-05-07T07:37:10.952" v="2117" actId="26606"/>
          <ac:spMkLst>
            <pc:docMk/>
            <pc:sldMk cId="78027452" sldId="269"/>
            <ac:spMk id="2" creationId="{6CC33968-60EE-4DEE-BE9B-42003C47D63B}"/>
          </ac:spMkLst>
        </pc:spChg>
        <pc:spChg chg="del">
          <ac:chgData name="Kris de Rycke" userId="1ac040b4b64b545e" providerId="LiveId" clId="{A2EF0575-81C4-42EB-8CE7-439977B8D82D}" dt="2019-05-07T07:37:04.651" v="2116"/>
          <ac:spMkLst>
            <pc:docMk/>
            <pc:sldMk cId="78027452" sldId="269"/>
            <ac:spMk id="3" creationId="{BED177F2-2257-4969-8E66-8FD22480CB77}"/>
          </ac:spMkLst>
        </pc:spChg>
        <pc:spChg chg="add">
          <ac:chgData name="Kris de Rycke" userId="1ac040b4b64b545e" providerId="LiveId" clId="{A2EF0575-81C4-42EB-8CE7-439977B8D82D}" dt="2019-05-07T07:37:10.952" v="2117" actId="26606"/>
          <ac:spMkLst>
            <pc:docMk/>
            <pc:sldMk cId="78027452" sldId="269"/>
            <ac:spMk id="13" creationId="{4AC0CD9D-7610-4620-93B4-798CCD9AB581}"/>
          </ac:spMkLst>
        </pc:spChg>
        <pc:spChg chg="add">
          <ac:chgData name="Kris de Rycke" userId="1ac040b4b64b545e" providerId="LiveId" clId="{A2EF0575-81C4-42EB-8CE7-439977B8D82D}" dt="2019-05-07T07:37:10.952" v="2117" actId="26606"/>
          <ac:spMkLst>
            <pc:docMk/>
            <pc:sldMk cId="78027452" sldId="269"/>
            <ac:spMk id="19" creationId="{DE4D62F9-188E-4530-84C2-24BDEE4BEB82}"/>
          </ac:spMkLst>
        </pc:spChg>
        <pc:spChg chg="add">
          <ac:chgData name="Kris de Rycke" userId="1ac040b4b64b545e" providerId="LiveId" clId="{A2EF0575-81C4-42EB-8CE7-439977B8D82D}" dt="2019-05-07T07:37:10.952" v="2117" actId="26606"/>
          <ac:spMkLst>
            <pc:docMk/>
            <pc:sldMk cId="78027452" sldId="269"/>
            <ac:spMk id="21" creationId="{757B325C-3E35-45CF-9D07-3BCB281F3B9C}"/>
          </ac:spMkLst>
        </pc:spChg>
        <pc:spChg chg="add">
          <ac:chgData name="Kris de Rycke" userId="1ac040b4b64b545e" providerId="LiveId" clId="{A2EF0575-81C4-42EB-8CE7-439977B8D82D}" dt="2019-05-07T07:37:10.952" v="2117" actId="26606"/>
          <ac:spMkLst>
            <pc:docMk/>
            <pc:sldMk cId="78027452" sldId="269"/>
            <ac:spMk id="23" creationId="{C24BEC42-AFF3-40D1-93A2-A27A42E1E23C}"/>
          </ac:spMkLst>
        </pc:spChg>
        <pc:spChg chg="add">
          <ac:chgData name="Kris de Rycke" userId="1ac040b4b64b545e" providerId="LiveId" clId="{A2EF0575-81C4-42EB-8CE7-439977B8D82D}" dt="2019-05-07T07:37:10.952" v="2117" actId="26606"/>
          <ac:spMkLst>
            <pc:docMk/>
            <pc:sldMk cId="78027452" sldId="269"/>
            <ac:spMk id="25" creationId="{608F427C-1EC9-4280-9367-F2B3AA063E82}"/>
          </ac:spMkLst>
        </pc:spChg>
        <pc:spChg chg="add">
          <ac:chgData name="Kris de Rycke" userId="1ac040b4b64b545e" providerId="LiveId" clId="{A2EF0575-81C4-42EB-8CE7-439977B8D82D}" dt="2019-05-07T07:37:10.952" v="2117" actId="26606"/>
          <ac:spMkLst>
            <pc:docMk/>
            <pc:sldMk cId="78027452" sldId="269"/>
            <ac:spMk id="27" creationId="{F98810A7-E114-447A-A7D6-69B27CFB5650}"/>
          </ac:spMkLst>
        </pc:spChg>
        <pc:picChg chg="add mod">
          <ac:chgData name="Kris de Rycke" userId="1ac040b4b64b545e" providerId="LiveId" clId="{A2EF0575-81C4-42EB-8CE7-439977B8D82D}" dt="2019-05-07T07:37:24.733" v="2121" actId="1076"/>
          <ac:picMkLst>
            <pc:docMk/>
            <pc:sldMk cId="78027452" sldId="269"/>
            <ac:picMk id="4" creationId="{BF7E748A-6B37-4749-9799-1AB6649B660B}"/>
          </ac:picMkLst>
        </pc:picChg>
        <pc:picChg chg="add">
          <ac:chgData name="Kris de Rycke" userId="1ac040b4b64b545e" providerId="LiveId" clId="{A2EF0575-81C4-42EB-8CE7-439977B8D82D}" dt="2019-05-07T07:37:10.952" v="2117" actId="26606"/>
          <ac:picMkLst>
            <pc:docMk/>
            <pc:sldMk cId="78027452" sldId="269"/>
            <ac:picMk id="9" creationId="{41B68C77-138E-4BF7-A276-BD0C78A4219F}"/>
          </ac:picMkLst>
        </pc:picChg>
        <pc:picChg chg="add">
          <ac:chgData name="Kris de Rycke" userId="1ac040b4b64b545e" providerId="LiveId" clId="{A2EF0575-81C4-42EB-8CE7-439977B8D82D}" dt="2019-05-07T07:37:10.952" v="2117" actId="26606"/>
          <ac:picMkLst>
            <pc:docMk/>
            <pc:sldMk cId="78027452" sldId="269"/>
            <ac:picMk id="11" creationId="{7C268552-D473-46ED-B1B8-422042C4DEF1}"/>
          </ac:picMkLst>
        </pc:picChg>
        <pc:picChg chg="add">
          <ac:chgData name="Kris de Rycke" userId="1ac040b4b64b545e" providerId="LiveId" clId="{A2EF0575-81C4-42EB-8CE7-439977B8D82D}" dt="2019-05-07T07:37:10.952" v="2117" actId="26606"/>
          <ac:picMkLst>
            <pc:docMk/>
            <pc:sldMk cId="78027452" sldId="269"/>
            <ac:picMk id="15" creationId="{B9238B3E-24AA-439A-B527-6C5DF6D72145}"/>
          </ac:picMkLst>
        </pc:picChg>
        <pc:picChg chg="add">
          <ac:chgData name="Kris de Rycke" userId="1ac040b4b64b545e" providerId="LiveId" clId="{A2EF0575-81C4-42EB-8CE7-439977B8D82D}" dt="2019-05-07T07:37:10.952" v="2117" actId="26606"/>
          <ac:picMkLst>
            <pc:docMk/>
            <pc:sldMk cId="78027452" sldId="269"/>
            <ac:picMk id="17" creationId="{69F01145-BEA3-4CBF-AA21-10077B948CA8}"/>
          </ac:picMkLst>
        </pc:picChg>
      </pc:sldChg>
      <pc:sldChg chg="addSp modSp add">
        <pc:chgData name="Kris de Rycke" userId="1ac040b4b64b545e" providerId="LiveId" clId="{A2EF0575-81C4-42EB-8CE7-439977B8D82D}" dt="2019-05-07T07:59:44.924" v="2127" actId="14100"/>
        <pc:sldMkLst>
          <pc:docMk/>
          <pc:sldMk cId="1657773406" sldId="270"/>
        </pc:sldMkLst>
        <pc:picChg chg="add mod">
          <ac:chgData name="Kris de Rycke" userId="1ac040b4b64b545e" providerId="LiveId" clId="{A2EF0575-81C4-42EB-8CE7-439977B8D82D}" dt="2019-05-07T07:59:44.924" v="2127" actId="14100"/>
          <ac:picMkLst>
            <pc:docMk/>
            <pc:sldMk cId="1657773406" sldId="270"/>
            <ac:picMk id="2" creationId="{02658FEA-FE4F-4DEB-B233-05A85225A77F}"/>
          </ac:picMkLst>
        </pc:picChg>
      </pc:sldChg>
      <pc:sldChg chg="add del">
        <pc:chgData name="Kris de Rycke" userId="1ac040b4b64b545e" providerId="LiveId" clId="{A2EF0575-81C4-42EB-8CE7-439977B8D82D}" dt="2019-05-07T07:59:26.435" v="2123" actId="2696"/>
        <pc:sldMkLst>
          <pc:docMk/>
          <pc:sldMk cId="3620899429" sldId="270"/>
        </pc:sldMkLst>
      </pc:sldChg>
      <pc:sldChg chg="addSp modSp add">
        <pc:chgData name="Kris de Rycke" userId="1ac040b4b64b545e" providerId="LiveId" clId="{A2EF0575-81C4-42EB-8CE7-439977B8D82D}" dt="2019-05-07T08:08:12.151" v="2180" actId="1076"/>
        <pc:sldMkLst>
          <pc:docMk/>
          <pc:sldMk cId="1592432354" sldId="271"/>
        </pc:sldMkLst>
        <pc:spChg chg="add mod">
          <ac:chgData name="Kris de Rycke" userId="1ac040b4b64b545e" providerId="LiveId" clId="{A2EF0575-81C4-42EB-8CE7-439977B8D82D}" dt="2019-05-07T08:08:05.970" v="2179" actId="122"/>
          <ac:spMkLst>
            <pc:docMk/>
            <pc:sldMk cId="1592432354" sldId="271"/>
            <ac:spMk id="4" creationId="{7957CED2-E673-4A13-B997-B3BD1A721543}"/>
          </ac:spMkLst>
        </pc:spChg>
        <pc:picChg chg="add mod">
          <ac:chgData name="Kris de Rycke" userId="1ac040b4b64b545e" providerId="LiveId" clId="{A2EF0575-81C4-42EB-8CE7-439977B8D82D}" dt="2019-05-07T08:08:12.151" v="2180" actId="1076"/>
          <ac:picMkLst>
            <pc:docMk/>
            <pc:sldMk cId="1592432354" sldId="271"/>
            <ac:picMk id="3" creationId="{0758167C-8957-4030-8B30-330E6D3B80C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47840F-FE43-4DF6-808C-F512E297D2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pPr algn="ctr"/>
            <a:r>
              <a:rPr lang="nl-BE" sz="8800" u="sng" dirty="0" err="1">
                <a:solidFill>
                  <a:schemeClr val="bg1"/>
                </a:solidFill>
              </a:rPr>
              <a:t>Unicode</a:t>
            </a:r>
            <a:endParaRPr lang="nl-BE" sz="8800" u="sng" dirty="0">
              <a:solidFill>
                <a:schemeClr val="bg1"/>
              </a:solidFill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4AE163F-8240-4D8A-8417-B19D13A5B8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1084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E9D1CB-111E-48E7-87E0-00987F181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44C58E3C-0DE2-46BE-BB4E-1071794AE8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519540"/>
            <a:ext cx="10465759" cy="4552794"/>
          </a:xfrm>
          <a:prstGeom prst="rect">
            <a:avLst/>
          </a:prstGeom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AFF6EB52-F5BD-4BA9-9A4E-57A5E5CC69C6}"/>
              </a:ext>
            </a:extLst>
          </p:cNvPr>
          <p:cNvSpPr/>
          <p:nvPr/>
        </p:nvSpPr>
        <p:spPr>
          <a:xfrm>
            <a:off x="5655212" y="3727938"/>
            <a:ext cx="3348111" cy="49237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918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E10A68-9828-4C8C-A670-ED4F1B547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B013A054-5CCD-41A9-BD50-880E23C228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4240" y="452718"/>
            <a:ext cx="8300941" cy="507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742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CC33968-60EE-4DEE-BE9B-42003C47D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But not only letters:</a:t>
            </a:r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BF7E748A-6B37-4749-9799-1AB6649B66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871535" y="497188"/>
            <a:ext cx="6185911" cy="506843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80274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02658FEA-FE4F-4DEB-B233-05A85225A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72" y="16062"/>
            <a:ext cx="11149028" cy="684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773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0758167C-8957-4030-8B30-330E6D3B8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503" y="1576345"/>
            <a:ext cx="5782089" cy="4625672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7957CED2-E673-4A13-B997-B3BD1A721543}"/>
              </a:ext>
            </a:extLst>
          </p:cNvPr>
          <p:cNvSpPr txBox="1"/>
          <p:nvPr/>
        </p:nvSpPr>
        <p:spPr>
          <a:xfrm>
            <a:off x="2743200" y="397565"/>
            <a:ext cx="60032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592432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441C2C-18FD-41DB-A68E-7E9C65E9D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4400" u="sng" dirty="0" err="1"/>
              <a:t>Unicode</a:t>
            </a:r>
            <a:r>
              <a:rPr lang="nl-BE" u="sng" dirty="0"/>
              <a:t>: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17FBC6D-5415-4023-A575-FBF94AC2D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z="2800" dirty="0" err="1"/>
              <a:t>What</a:t>
            </a:r>
            <a:r>
              <a:rPr lang="nl-BE" sz="2800" dirty="0"/>
              <a:t> are </a:t>
            </a:r>
            <a:r>
              <a:rPr lang="nl-BE" sz="2800" dirty="0" err="1"/>
              <a:t>they</a:t>
            </a:r>
            <a:r>
              <a:rPr lang="nl-BE" sz="2800" dirty="0"/>
              <a:t>?</a:t>
            </a:r>
          </a:p>
          <a:p>
            <a:endParaRPr lang="nl-BE" dirty="0"/>
          </a:p>
          <a:p>
            <a:r>
              <a:rPr lang="nl-BE" sz="2800" dirty="0" err="1"/>
              <a:t>What</a:t>
            </a:r>
            <a:r>
              <a:rPr lang="nl-BE" sz="2800" dirty="0"/>
              <a:t> do </a:t>
            </a:r>
            <a:r>
              <a:rPr lang="nl-BE" sz="2800" dirty="0" err="1"/>
              <a:t>they</a:t>
            </a:r>
            <a:r>
              <a:rPr lang="nl-BE" sz="2800" dirty="0"/>
              <a:t> do?</a:t>
            </a:r>
          </a:p>
          <a:p>
            <a:endParaRPr lang="nl-BE" dirty="0"/>
          </a:p>
          <a:p>
            <a:r>
              <a:rPr lang="nl-BE" sz="2800" dirty="0"/>
              <a:t>How do I </a:t>
            </a:r>
            <a:r>
              <a:rPr lang="nl-BE" sz="2800" dirty="0" err="1"/>
              <a:t>use</a:t>
            </a:r>
            <a:r>
              <a:rPr lang="nl-BE" sz="2800" dirty="0"/>
              <a:t> </a:t>
            </a:r>
            <a:r>
              <a:rPr lang="nl-BE" sz="2800" dirty="0" err="1"/>
              <a:t>them</a:t>
            </a:r>
            <a:r>
              <a:rPr lang="nl-BE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46417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374BD4-E840-41A6-83C6-EBE74F601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What</a:t>
            </a:r>
            <a:r>
              <a:rPr lang="nl-BE" dirty="0"/>
              <a:t> are </a:t>
            </a:r>
            <a:r>
              <a:rPr lang="nl-BE" dirty="0" err="1"/>
              <a:t>they</a:t>
            </a:r>
            <a:r>
              <a:rPr lang="nl-BE" dirty="0"/>
              <a:t>?	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442679D-1E56-4BB9-901B-47954988C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b="1" dirty="0" err="1"/>
              <a:t>Unicode</a:t>
            </a:r>
            <a:r>
              <a:rPr lang="nl-NL" b="1" dirty="0"/>
              <a:t> </a:t>
            </a:r>
            <a:r>
              <a:rPr lang="nl-NL" dirty="0"/>
              <a:t>is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international</a:t>
            </a:r>
            <a:r>
              <a:rPr lang="nl-NL" dirty="0"/>
              <a:t> </a:t>
            </a:r>
            <a:r>
              <a:rPr lang="en-GB" dirty="0"/>
              <a:t>coding</a:t>
            </a:r>
            <a:r>
              <a:rPr lang="nl-NL" dirty="0"/>
              <a:t> standard of </a:t>
            </a:r>
            <a:r>
              <a:rPr lang="nl-NL" dirty="0" err="1"/>
              <a:t>graphical</a:t>
            </a:r>
            <a:r>
              <a:rPr lang="nl-NL" dirty="0"/>
              <a:t> </a:t>
            </a:r>
            <a:r>
              <a:rPr lang="en-GB" dirty="0"/>
              <a:t>signs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symbols</a:t>
            </a:r>
            <a:r>
              <a:rPr lang="nl-NL" dirty="0"/>
              <a:t> in </a:t>
            </a:r>
            <a:r>
              <a:rPr lang="nl-NL" dirty="0" err="1"/>
              <a:t>binairy</a:t>
            </a:r>
            <a:r>
              <a:rPr lang="nl-NL" dirty="0"/>
              <a:t> code.</a:t>
            </a:r>
            <a:endParaRPr lang="nl-NL" b="1" dirty="0"/>
          </a:p>
          <a:p>
            <a:pPr marL="0" indent="0">
              <a:buNone/>
            </a:pPr>
            <a:endParaRPr lang="nl-NL" dirty="0"/>
          </a:p>
          <a:p>
            <a:r>
              <a:rPr lang="nl-NL" dirty="0"/>
              <a:t>The </a:t>
            </a:r>
            <a:r>
              <a:rPr lang="nl-NL" dirty="0" err="1"/>
              <a:t>purpose</a:t>
            </a:r>
            <a:r>
              <a:rPr lang="nl-NL" dirty="0"/>
              <a:t> of </a:t>
            </a:r>
            <a:r>
              <a:rPr lang="nl-NL" b="1" dirty="0" err="1"/>
              <a:t>Unicode</a:t>
            </a:r>
            <a:r>
              <a:rPr lang="nl-NL" b="1" dirty="0"/>
              <a:t> </a:t>
            </a:r>
            <a:r>
              <a:rPr lang="nl-NL" dirty="0"/>
              <a:t> is </a:t>
            </a:r>
            <a:r>
              <a:rPr lang="nl-NL" dirty="0" err="1"/>
              <a:t>to</a:t>
            </a:r>
            <a:r>
              <a:rPr lang="nl-NL" dirty="0"/>
              <a:t> support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used</a:t>
            </a:r>
            <a:r>
              <a:rPr lang="nl-NL" dirty="0"/>
              <a:t> </a:t>
            </a:r>
            <a:r>
              <a:rPr lang="nl-NL" dirty="0" err="1"/>
              <a:t>languages</a:t>
            </a:r>
            <a:r>
              <a:rPr lang="nl-NL" dirty="0"/>
              <a:t>. Even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Greek</a:t>
            </a:r>
            <a:r>
              <a:rPr lang="nl-NL" dirty="0"/>
              <a:t> </a:t>
            </a:r>
            <a:r>
              <a:rPr lang="nl-NL" dirty="0" err="1"/>
              <a:t>alphabet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Chinese letters.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b="1" dirty="0" err="1"/>
              <a:t>Unicode</a:t>
            </a:r>
            <a:r>
              <a:rPr lang="nl-NL" dirty="0"/>
              <a:t> does </a:t>
            </a:r>
            <a:r>
              <a:rPr lang="nl-NL" dirty="0" err="1"/>
              <a:t>not</a:t>
            </a:r>
            <a:r>
              <a:rPr lang="nl-NL" dirty="0"/>
              <a:t> limit de </a:t>
            </a:r>
            <a:r>
              <a:rPr lang="nl-NL" dirty="0" err="1"/>
              <a:t>number</a:t>
            </a:r>
            <a:r>
              <a:rPr lang="nl-NL" dirty="0"/>
              <a:t> of </a:t>
            </a:r>
            <a:r>
              <a:rPr lang="nl-NL" dirty="0" err="1"/>
              <a:t>languages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used</a:t>
            </a:r>
            <a:r>
              <a:rPr lang="nl-NL" dirty="0"/>
              <a:t> in </a:t>
            </a:r>
            <a:r>
              <a:rPr lang="nl-NL" dirty="0" err="1"/>
              <a:t>one</a:t>
            </a:r>
            <a:r>
              <a:rPr lang="nl-NL" dirty="0"/>
              <a:t> document. </a:t>
            </a:r>
            <a:r>
              <a:rPr lang="nl-NL" dirty="0" err="1"/>
              <a:t>Beside</a:t>
            </a:r>
            <a:r>
              <a:rPr lang="nl-NL" dirty="0"/>
              <a:t> </a:t>
            </a:r>
            <a:r>
              <a:rPr lang="nl-NL" dirty="0" err="1"/>
              <a:t>numbers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letters, </a:t>
            </a:r>
            <a:r>
              <a:rPr lang="nl-NL" dirty="0" err="1"/>
              <a:t>Unicode</a:t>
            </a:r>
            <a:r>
              <a:rPr lang="nl-NL" dirty="0"/>
              <a:t> </a:t>
            </a:r>
            <a:r>
              <a:rPr lang="nl-NL" dirty="0" err="1"/>
              <a:t>also</a:t>
            </a:r>
            <a:r>
              <a:rPr lang="nl-NL" dirty="0"/>
              <a:t> </a:t>
            </a:r>
            <a:r>
              <a:rPr lang="nl-NL" dirty="0" err="1"/>
              <a:t>uses</a:t>
            </a:r>
            <a:r>
              <a:rPr lang="nl-NL" dirty="0"/>
              <a:t> </a:t>
            </a:r>
            <a:r>
              <a:rPr lang="nl-NL" dirty="0" err="1"/>
              <a:t>symbols</a:t>
            </a:r>
            <a:r>
              <a:rPr lang="nl-NL" dirty="0"/>
              <a:t> like: </a:t>
            </a:r>
            <a:r>
              <a:rPr lang="nl-NL" dirty="0" err="1"/>
              <a:t>pounds</a:t>
            </a:r>
            <a:r>
              <a:rPr lang="nl-NL" dirty="0"/>
              <a:t> (</a:t>
            </a:r>
            <a:r>
              <a:rPr lang="nl-NL" dirty="0" err="1"/>
              <a:t>aka</a:t>
            </a:r>
            <a:r>
              <a:rPr lang="nl-NL" dirty="0"/>
              <a:t> “</a:t>
            </a:r>
            <a:r>
              <a:rPr lang="nl-NL" dirty="0" err="1"/>
              <a:t>the</a:t>
            </a:r>
            <a:r>
              <a:rPr lang="nl-NL" dirty="0"/>
              <a:t> hashtag”), </a:t>
            </a:r>
            <a:r>
              <a:rPr lang="nl-NL" dirty="0" err="1"/>
              <a:t>currency</a:t>
            </a:r>
            <a:r>
              <a:rPr lang="nl-NL" dirty="0"/>
              <a:t> </a:t>
            </a:r>
            <a:r>
              <a:rPr lang="nl-NL" dirty="0" err="1"/>
              <a:t>symbols</a:t>
            </a:r>
            <a:r>
              <a:rPr lang="nl-NL" dirty="0"/>
              <a:t> ($, £, €)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mathematical</a:t>
            </a:r>
            <a:r>
              <a:rPr lang="nl-NL" dirty="0"/>
              <a:t> </a:t>
            </a:r>
            <a:r>
              <a:rPr lang="nl-NL" dirty="0" err="1"/>
              <a:t>symbols</a:t>
            </a:r>
            <a:r>
              <a:rPr lang="nl-NL" dirty="0"/>
              <a:t> (+ * /) etc.</a:t>
            </a:r>
          </a:p>
          <a:p>
            <a:endParaRPr lang="nl-NL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9572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BA4709-9E05-4214-840A-717368E6B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 they do?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5AB94F4-3368-40A4-818F-F084F7697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They bring the “UNI” in the Unicode: it offers a unique number for each and every sign. No matter what platform, language, nor used program. </a:t>
            </a:r>
          </a:p>
          <a:p>
            <a:endParaRPr lang="en-GB" dirty="0"/>
          </a:p>
          <a:p>
            <a:r>
              <a:rPr lang="en-GB" dirty="0"/>
              <a:t>The use of Unicode in client-servers (i.e.: the server is on your own computer) and websites makes that one software product or webpage can be used on different platforms without loosing or changing data, wherever, whenever.</a:t>
            </a:r>
          </a:p>
          <a:p>
            <a:endParaRPr lang="en-GB" dirty="0"/>
          </a:p>
          <a:p>
            <a:r>
              <a:rPr lang="en-GB" dirty="0"/>
              <a:t>We all use it in our HTML, </a:t>
            </a:r>
            <a:r>
              <a:rPr lang="en-GB" dirty="0" err="1"/>
              <a:t>wether</a:t>
            </a:r>
            <a:r>
              <a:rPr lang="en-GB" dirty="0"/>
              <a:t> you know it or not! 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0293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2F301B-9A76-4B46-A5C3-02076AB77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Tijdelijke aanduiding voor afbeelding 4">
            <a:extLst>
              <a:ext uri="{FF2B5EF4-FFF2-40B4-BE49-F238E27FC236}">
                <a16:creationId xmlns:a16="http://schemas.microsoft.com/office/drawing/2014/main" id="{6C580A44-BDD2-4165-AF63-0CE1DB85CFD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7556" r="7556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5E01696-8F0D-4B2E-A410-F7CB0C6ED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35B02DB-FA9E-4C19-A675-ADC68308A2FB}"/>
              </a:ext>
            </a:extLst>
          </p:cNvPr>
          <p:cNvSpPr/>
          <p:nvPr/>
        </p:nvSpPr>
        <p:spPr>
          <a:xfrm>
            <a:off x="2146852" y="1669774"/>
            <a:ext cx="1709531" cy="424069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081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3AA9A9-2E0F-435A-8D35-088BFACCC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Say </a:t>
            </a:r>
            <a:r>
              <a:rPr lang="en-GB" dirty="0" err="1"/>
              <a:t>whut</a:t>
            </a:r>
            <a:r>
              <a:rPr lang="en-GB" dirty="0"/>
              <a:t>??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F30DCF3-91C8-4439-B5B6-7F5E00F0D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Unicode is mainly based on the UTF-8 character set.</a:t>
            </a:r>
          </a:p>
          <a:p>
            <a:pPr marL="0" indent="0">
              <a:buNone/>
            </a:pPr>
            <a:r>
              <a:rPr lang="en-GB" dirty="0"/>
              <a:t>     	(you also have the UTF-16 and UTF-32). The UTF-8 is the dominant          	encoding on the WWW. Most say it is mandatory.</a:t>
            </a:r>
          </a:p>
          <a:p>
            <a:endParaRPr lang="en-GB" dirty="0"/>
          </a:p>
          <a:p>
            <a:r>
              <a:rPr lang="en-GB" dirty="0"/>
              <a:t>UTF stands for: Unicode Transformation Format an it is</a:t>
            </a:r>
            <a:r>
              <a:rPr lang="en-US" dirty="0"/>
              <a:t> capable of encoding all 1,112,064 valid code points in </a:t>
            </a:r>
            <a:r>
              <a:rPr lang="en-US" u="sng" dirty="0"/>
              <a:t>Unicode! </a:t>
            </a:r>
          </a:p>
          <a:p>
            <a:endParaRPr lang="en-US" u="sng" dirty="0"/>
          </a:p>
          <a:p>
            <a:r>
              <a:rPr lang="en-US" dirty="0"/>
              <a:t>It’s a way to save Unicode signs as Bytes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3920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63B943-E343-4057-8440-22BB8C2A2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use Unicode?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0C60A34-A1BB-464C-9A8B-22FEE1D4D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Easy!</a:t>
            </a:r>
          </a:p>
          <a:p>
            <a:endParaRPr lang="en-GB" dirty="0"/>
          </a:p>
          <a:p>
            <a:r>
              <a:rPr lang="en-GB"/>
              <a:t>Implement the code </a:t>
            </a:r>
            <a:r>
              <a:rPr lang="en-GB" dirty="0"/>
              <a:t>in your HTML</a:t>
            </a:r>
          </a:p>
          <a:p>
            <a:endParaRPr lang="en-GB" dirty="0"/>
          </a:p>
          <a:p>
            <a:r>
              <a:rPr lang="en-GB" dirty="0"/>
              <a:t>Done!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3870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D0C019-775A-4ACB-8E62-10FE9B94E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Examples: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EE8DDDC-4118-45AD-980A-209B0DBC0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834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000181-68F0-4F51-99B1-CF860A1D2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F984EBBA-2FAB-4CEF-8B8F-1806AAAF653C}"/>
              </a:ext>
            </a:extLst>
          </p:cNvPr>
          <p:cNvSpPr txBox="1"/>
          <p:nvPr/>
        </p:nvSpPr>
        <p:spPr>
          <a:xfrm>
            <a:off x="1285461" y="5844209"/>
            <a:ext cx="7699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Does it makes sense?</a:t>
            </a:r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448A3EEF-0845-47EF-899D-5040FC3AB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37D505EF-9021-409B-A758-B7C983241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650" y="328982"/>
            <a:ext cx="9821864" cy="5884559"/>
          </a:xfrm>
          <a:prstGeom prst="rect">
            <a:avLst/>
          </a:prstGeom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9CDF54A9-4081-4CA0-B3BB-642497520A93}"/>
              </a:ext>
            </a:extLst>
          </p:cNvPr>
          <p:cNvSpPr txBox="1"/>
          <p:nvPr/>
        </p:nvSpPr>
        <p:spPr>
          <a:xfrm>
            <a:off x="984738" y="6220616"/>
            <a:ext cx="310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Source: W3school</a:t>
            </a:r>
          </a:p>
        </p:txBody>
      </p:sp>
    </p:spTree>
    <p:extLst>
      <p:ext uri="{BB962C8B-B14F-4D97-AF65-F5344CB8AC3E}">
        <p14:creationId xmlns:p14="http://schemas.microsoft.com/office/powerpoint/2010/main" val="1256426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247</Words>
  <Application>Microsoft Office PowerPoint</Application>
  <PresentationFormat>Breedbeeld</PresentationFormat>
  <Paragraphs>37</Paragraphs>
  <Slides>14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</vt:lpstr>
      <vt:lpstr>Unicode</vt:lpstr>
      <vt:lpstr>Unicode:</vt:lpstr>
      <vt:lpstr>What are they? </vt:lpstr>
      <vt:lpstr>What do they do?</vt:lpstr>
      <vt:lpstr>PowerPoint-presentatie</vt:lpstr>
      <vt:lpstr>Say whut??</vt:lpstr>
      <vt:lpstr>How to use Unicode?</vt:lpstr>
      <vt:lpstr>Examples:</vt:lpstr>
      <vt:lpstr>PowerPoint-presentatie</vt:lpstr>
      <vt:lpstr>PowerPoint-presentatie</vt:lpstr>
      <vt:lpstr>PowerPoint-presentatie</vt:lpstr>
      <vt:lpstr>But not only letters: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Unicode</dc:title>
  <dc:creator>Kris de Rycke</dc:creator>
  <cp:lastModifiedBy>Kris de Rycke</cp:lastModifiedBy>
  <cp:revision>2</cp:revision>
  <dcterms:created xsi:type="dcterms:W3CDTF">2019-05-07T07:37:10Z</dcterms:created>
  <dcterms:modified xsi:type="dcterms:W3CDTF">2019-05-07T08:10:04Z</dcterms:modified>
</cp:coreProperties>
</file>