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 id="2147483662" r:id="rId4"/>
  </p:sld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11/26/2019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61504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441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71748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64929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46905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31639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08878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07130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63167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39108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84917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504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3434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99953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0684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7232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950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4.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11/26/2019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11/26/2019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240123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7DED7-69CB-478C-A4FD-F23235B6BF00}"/>
              </a:ext>
            </a:extLst>
          </p:cNvPr>
          <p:cNvSpPr>
            <a:spLocks noGrp="1"/>
          </p:cNvSpPr>
          <p:nvPr>
            <p:ph type="ctrTitle"/>
          </p:nvPr>
        </p:nvSpPr>
        <p:spPr/>
        <p:txBody>
          <a:bodyPr/>
          <a:lstStyle/>
          <a:p>
            <a:pPr algn="l"/>
            <a:r>
              <a:rPr lang="en-IN" dirty="0"/>
              <a:t>Project report </a:t>
            </a:r>
            <a:br>
              <a:rPr lang="en-IN" dirty="0"/>
            </a:br>
            <a:r>
              <a:rPr lang="en-IN" dirty="0"/>
              <a:t>on </a:t>
            </a:r>
            <a:br>
              <a:rPr lang="en-IN" dirty="0"/>
            </a:br>
            <a:r>
              <a:rPr lang="en-IN" dirty="0"/>
              <a:t>news feed(</a:t>
            </a:r>
            <a:r>
              <a:rPr lang="en-IN" dirty="0" err="1"/>
              <a:t>Gatherly</a:t>
            </a:r>
            <a:r>
              <a:rPr lang="en-IN" dirty="0"/>
              <a:t>)</a:t>
            </a:r>
          </a:p>
        </p:txBody>
      </p:sp>
      <p:sp>
        <p:nvSpPr>
          <p:cNvPr id="3" name="Subtitle 2">
            <a:extLst>
              <a:ext uri="{FF2B5EF4-FFF2-40B4-BE49-F238E27FC236}">
                <a16:creationId xmlns:a16="http://schemas.microsoft.com/office/drawing/2014/main" id="{154D1346-84D8-4481-8377-14DBF9262F67}"/>
              </a:ext>
            </a:extLst>
          </p:cNvPr>
          <p:cNvSpPr>
            <a:spLocks noGrp="1"/>
          </p:cNvSpPr>
          <p:nvPr>
            <p:ph type="subTitle" idx="1"/>
          </p:nvPr>
        </p:nvSpPr>
        <p:spPr>
          <a:xfrm>
            <a:off x="1589350" y="4079875"/>
            <a:ext cx="4506650" cy="1655762"/>
          </a:xfrm>
        </p:spPr>
        <p:txBody>
          <a:bodyPr>
            <a:normAutofit fontScale="77500" lnSpcReduction="20000"/>
          </a:bodyPr>
          <a:lstStyle/>
          <a:p>
            <a:pPr algn="l"/>
            <a:r>
              <a:rPr lang="en-IN" dirty="0"/>
              <a:t>Submitted by:</a:t>
            </a:r>
          </a:p>
          <a:p>
            <a:pPr algn="l"/>
            <a:r>
              <a:rPr lang="en-IN" dirty="0"/>
              <a:t>Lanka Sai Krishna</a:t>
            </a:r>
          </a:p>
          <a:p>
            <a:pPr algn="l"/>
            <a:r>
              <a:rPr lang="en-IN" dirty="0" err="1"/>
              <a:t>Deepchand</a:t>
            </a:r>
            <a:endParaRPr lang="en-IN" dirty="0"/>
          </a:p>
          <a:p>
            <a:pPr algn="l"/>
            <a:r>
              <a:rPr lang="en-IN" dirty="0"/>
              <a:t>Subhash</a:t>
            </a:r>
          </a:p>
        </p:txBody>
      </p:sp>
    </p:spTree>
    <p:extLst>
      <p:ext uri="{BB962C8B-B14F-4D97-AF65-F5344CB8AC3E}">
        <p14:creationId xmlns:p14="http://schemas.microsoft.com/office/powerpoint/2010/main" val="116159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885B-930D-49DE-B99E-93E5C4B24CC2}"/>
              </a:ext>
            </a:extLst>
          </p:cNvPr>
          <p:cNvSpPr>
            <a:spLocks noGrp="1"/>
          </p:cNvSpPr>
          <p:nvPr>
            <p:ph type="title"/>
          </p:nvPr>
        </p:nvSpPr>
        <p:spPr/>
        <p:txBody>
          <a:bodyPr/>
          <a:lstStyle/>
          <a:p>
            <a:r>
              <a:rPr lang="en-IN" dirty="0"/>
              <a:t>Acknowledgement</a:t>
            </a:r>
          </a:p>
        </p:txBody>
      </p:sp>
      <p:sp>
        <p:nvSpPr>
          <p:cNvPr id="3" name="Content Placeholder 2">
            <a:extLst>
              <a:ext uri="{FF2B5EF4-FFF2-40B4-BE49-F238E27FC236}">
                <a16:creationId xmlns:a16="http://schemas.microsoft.com/office/drawing/2014/main" id="{0AA3013E-4AE2-4B36-B509-EEA17D841F79}"/>
              </a:ext>
            </a:extLst>
          </p:cNvPr>
          <p:cNvSpPr>
            <a:spLocks noGrp="1"/>
          </p:cNvSpPr>
          <p:nvPr>
            <p:ph idx="1"/>
          </p:nvPr>
        </p:nvSpPr>
        <p:spPr/>
        <p:txBody>
          <a:bodyPr/>
          <a:lstStyle/>
          <a:p>
            <a:pPr marL="0" indent="0">
              <a:buNone/>
            </a:pPr>
            <a:r>
              <a:rPr lang="en-IN" dirty="0"/>
              <a:t>	</a:t>
            </a:r>
            <a:r>
              <a:rPr lang="en-IN" i="1" dirty="0"/>
              <a:t>The success and final outcome of this project required a lot of guidance and assistance from many people and we are extremely privileged to have got this all along the completion of our project. All that we have done is only due to such supervision and assistance and we would like to thank prof. Preethi Khanna ma’am for the help. We would also like thank PhD Scholar Neha </a:t>
            </a:r>
            <a:r>
              <a:rPr lang="en-IN" i="1" dirty="0" err="1"/>
              <a:t>Gour</a:t>
            </a:r>
            <a:r>
              <a:rPr lang="en-IN" i="1" dirty="0"/>
              <a:t>  for her guidance.</a:t>
            </a:r>
            <a:endParaRPr lang="en-IN" dirty="0"/>
          </a:p>
          <a:p>
            <a:pPr marL="0" indent="0">
              <a:buNone/>
            </a:pPr>
            <a:endParaRPr lang="en-IN" dirty="0"/>
          </a:p>
        </p:txBody>
      </p:sp>
    </p:spTree>
    <p:extLst>
      <p:ext uri="{BB962C8B-B14F-4D97-AF65-F5344CB8AC3E}">
        <p14:creationId xmlns:p14="http://schemas.microsoft.com/office/powerpoint/2010/main" val="204211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69DF0-D107-484F-90A9-D0B278A0537D}"/>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CD6658C0-2BF8-4CE0-88B4-A6742F665C74}"/>
              </a:ext>
            </a:extLst>
          </p:cNvPr>
          <p:cNvSpPr>
            <a:spLocks noGrp="1"/>
          </p:cNvSpPr>
          <p:nvPr>
            <p:ph idx="1"/>
          </p:nvPr>
        </p:nvSpPr>
        <p:spPr/>
        <p:txBody>
          <a:bodyPr/>
          <a:lstStyle/>
          <a:p>
            <a:pPr marL="0" indent="0">
              <a:buNone/>
            </a:pPr>
            <a:r>
              <a:rPr lang="en-IN" dirty="0"/>
              <a:t>	</a:t>
            </a:r>
          </a:p>
        </p:txBody>
      </p:sp>
      <p:sp>
        <p:nvSpPr>
          <p:cNvPr id="4" name="TextBox 3">
            <a:extLst>
              <a:ext uri="{FF2B5EF4-FFF2-40B4-BE49-F238E27FC236}">
                <a16:creationId xmlns:a16="http://schemas.microsoft.com/office/drawing/2014/main" id="{D922DE2E-B930-42AB-8B9D-0605B54BBECA}"/>
              </a:ext>
            </a:extLst>
          </p:cNvPr>
          <p:cNvSpPr txBox="1"/>
          <p:nvPr/>
        </p:nvSpPr>
        <p:spPr>
          <a:xfrm>
            <a:off x="2192783" y="3080550"/>
            <a:ext cx="7989903" cy="646331"/>
          </a:xfrm>
          <a:prstGeom prst="rect">
            <a:avLst/>
          </a:prstGeom>
          <a:noFill/>
        </p:spPr>
        <p:txBody>
          <a:bodyPr wrap="square" rtlCol="0">
            <a:spAutoFit/>
          </a:bodyPr>
          <a:lstStyle/>
          <a:p>
            <a:r>
              <a:rPr lang="en-IN" dirty="0"/>
              <a:t>	</a:t>
            </a:r>
            <a:r>
              <a:rPr lang="en-IN" dirty="0" err="1"/>
              <a:t>Gatherly</a:t>
            </a:r>
            <a:r>
              <a:rPr lang="en-IN" dirty="0"/>
              <a:t> is used to connect people. It lets them to share posts with their friends and family.</a:t>
            </a:r>
          </a:p>
        </p:txBody>
      </p:sp>
    </p:spTree>
    <p:extLst>
      <p:ext uri="{BB962C8B-B14F-4D97-AF65-F5344CB8AC3E}">
        <p14:creationId xmlns:p14="http://schemas.microsoft.com/office/powerpoint/2010/main" val="788995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5B392-65CD-45B8-9036-F94512418AF3}"/>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43EFE685-4D0C-41E3-94DD-33DE8CD1D7DF}"/>
              </a:ext>
            </a:extLst>
          </p:cNvPr>
          <p:cNvSpPr>
            <a:spLocks noGrp="1"/>
          </p:cNvSpPr>
          <p:nvPr>
            <p:ph idx="1"/>
          </p:nvPr>
        </p:nvSpPr>
        <p:spPr/>
        <p:txBody>
          <a:bodyPr/>
          <a:lstStyle/>
          <a:p>
            <a:r>
              <a:rPr lang="en-IN" dirty="0"/>
              <a:t>Introduction	</a:t>
            </a:r>
          </a:p>
          <a:p>
            <a:r>
              <a:rPr lang="en-IN" dirty="0"/>
              <a:t>Data Tables</a:t>
            </a:r>
          </a:p>
          <a:p>
            <a:r>
              <a:rPr lang="en-IN" dirty="0"/>
              <a:t>ER model diagram</a:t>
            </a:r>
          </a:p>
          <a:p>
            <a:r>
              <a:rPr lang="en-IN" dirty="0"/>
              <a:t>Technology used</a:t>
            </a:r>
          </a:p>
          <a:p>
            <a:r>
              <a:rPr lang="en-IN" dirty="0"/>
              <a:t>Overview and Scope</a:t>
            </a:r>
          </a:p>
          <a:p>
            <a:endParaRPr lang="en-IN" dirty="0"/>
          </a:p>
        </p:txBody>
      </p:sp>
    </p:spTree>
    <p:extLst>
      <p:ext uri="{BB962C8B-B14F-4D97-AF65-F5344CB8AC3E}">
        <p14:creationId xmlns:p14="http://schemas.microsoft.com/office/powerpoint/2010/main" val="4248604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415B-13DC-41CD-BF24-89A9A75C2AF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E91C9C4-78DB-46FF-9C26-F780B2CE60A8}"/>
              </a:ext>
            </a:extLst>
          </p:cNvPr>
          <p:cNvSpPr>
            <a:spLocks noGrp="1"/>
          </p:cNvSpPr>
          <p:nvPr>
            <p:ph idx="1"/>
          </p:nvPr>
        </p:nvSpPr>
        <p:spPr/>
        <p:txBody>
          <a:bodyPr/>
          <a:lstStyle/>
          <a:p>
            <a:pPr marL="0" indent="0">
              <a:buNone/>
            </a:pPr>
            <a:r>
              <a:rPr lang="en-IN" i="1" dirty="0"/>
              <a:t>	To explain it simply, we will discuss the purpose of it. The purpose of this application are as follows : </a:t>
            </a:r>
            <a:endParaRPr lang="en-IN" dirty="0"/>
          </a:p>
          <a:p>
            <a:r>
              <a:rPr lang="en-IN" i="1" dirty="0"/>
              <a:t>The software is for digitalizing everything about the news feed. </a:t>
            </a:r>
            <a:endParaRPr lang="en-IN" dirty="0"/>
          </a:p>
          <a:p>
            <a:r>
              <a:rPr lang="en-IN" i="1" dirty="0"/>
              <a:t> It helps people to easily access the information about the news and posts shared by their friends.</a:t>
            </a:r>
            <a:endParaRPr lang="en-IN" dirty="0"/>
          </a:p>
          <a:p>
            <a:endParaRPr lang="en-IN" dirty="0"/>
          </a:p>
        </p:txBody>
      </p:sp>
    </p:spTree>
    <p:extLst>
      <p:ext uri="{BB962C8B-B14F-4D97-AF65-F5344CB8AC3E}">
        <p14:creationId xmlns:p14="http://schemas.microsoft.com/office/powerpoint/2010/main" val="392390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EF2AD-8068-4372-B9D1-93F9E561364D}"/>
              </a:ext>
            </a:extLst>
          </p:cNvPr>
          <p:cNvSpPr>
            <a:spLocks noGrp="1"/>
          </p:cNvSpPr>
          <p:nvPr>
            <p:ph type="title"/>
          </p:nvPr>
        </p:nvSpPr>
        <p:spPr/>
        <p:txBody>
          <a:bodyPr/>
          <a:lstStyle/>
          <a:p>
            <a:r>
              <a:rPr lang="en-IN" dirty="0"/>
              <a:t>Data Tables</a:t>
            </a:r>
          </a:p>
        </p:txBody>
      </p:sp>
      <p:sp>
        <p:nvSpPr>
          <p:cNvPr id="3" name="Content Placeholder 2">
            <a:extLst>
              <a:ext uri="{FF2B5EF4-FFF2-40B4-BE49-F238E27FC236}">
                <a16:creationId xmlns:a16="http://schemas.microsoft.com/office/drawing/2014/main" id="{C84E885C-ACC3-4DDB-9DE9-F1DF90A8E7A8}"/>
              </a:ext>
            </a:extLst>
          </p:cNvPr>
          <p:cNvSpPr>
            <a:spLocks noGrp="1"/>
          </p:cNvSpPr>
          <p:nvPr>
            <p:ph idx="1"/>
          </p:nvPr>
        </p:nvSpPr>
        <p:spPr/>
        <p:txBody>
          <a:bodyPr/>
          <a:lstStyle/>
          <a:p>
            <a:r>
              <a:rPr lang="en-IN" dirty="0"/>
              <a:t>Users</a:t>
            </a:r>
          </a:p>
          <a:p>
            <a:r>
              <a:rPr lang="en-IN" dirty="0"/>
              <a:t>Posts</a:t>
            </a:r>
          </a:p>
          <a:p>
            <a:r>
              <a:rPr lang="en-IN" dirty="0"/>
              <a:t>Friend Request</a:t>
            </a:r>
          </a:p>
          <a:p>
            <a:r>
              <a:rPr lang="en-IN" dirty="0"/>
              <a:t>Notifications </a:t>
            </a:r>
          </a:p>
          <a:p>
            <a:r>
              <a:rPr lang="en-IN" dirty="0"/>
              <a:t>Comments</a:t>
            </a:r>
          </a:p>
          <a:p>
            <a:r>
              <a:rPr lang="en-IN" dirty="0"/>
              <a:t>Likes</a:t>
            </a:r>
          </a:p>
        </p:txBody>
      </p:sp>
    </p:spTree>
    <p:extLst>
      <p:ext uri="{BB962C8B-B14F-4D97-AF65-F5344CB8AC3E}">
        <p14:creationId xmlns:p14="http://schemas.microsoft.com/office/powerpoint/2010/main" val="273421752"/>
      </p:ext>
    </p:extLst>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 name="Shape 32"/>
        <p:cNvGrpSpPr/>
        <p:nvPr/>
      </p:nvGrpSpPr>
      <p:grpSpPr>
        <a:xfrm>
          <a:off x="0" y="0"/>
          <a:ext cx="0" cy="0"/>
          <a:chOff x="0" y="0"/>
          <a:chExt cx="0" cy="0"/>
        </a:xfrm>
      </p:grpSpPr>
      <p:sp>
        <p:nvSpPr>
          <p:cNvPr id="33" name="Google Shape;33;p1"/>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IN"/>
              <a:t>ER Model Diagram</a:t>
            </a:r>
            <a:endParaRPr/>
          </a:p>
        </p:txBody>
      </p:sp>
      <p:pic>
        <p:nvPicPr>
          <p:cNvPr id="34" name="Google Shape;34;p1"/>
          <p:cNvPicPr preferRelativeResize="0"/>
          <p:nvPr/>
        </p:nvPicPr>
        <p:blipFill>
          <a:blip r:embed="rId2">
            <a:alphaModFix/>
          </a:blip>
          <a:stretch>
            <a:fillRect/>
          </a:stretch>
        </p:blipFill>
        <p:spPr>
          <a:xfrm>
            <a:off x="1573613" y="2285999"/>
            <a:ext cx="9044765" cy="4267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1FCD-A50A-44AF-BAC5-B1FD36A1D276}"/>
              </a:ext>
            </a:extLst>
          </p:cNvPr>
          <p:cNvSpPr>
            <a:spLocks noGrp="1"/>
          </p:cNvSpPr>
          <p:nvPr>
            <p:ph type="title"/>
          </p:nvPr>
        </p:nvSpPr>
        <p:spPr/>
        <p:txBody>
          <a:bodyPr/>
          <a:lstStyle/>
          <a:p>
            <a:r>
              <a:rPr lang="en-IN" dirty="0"/>
              <a:t>Technology Used</a:t>
            </a:r>
          </a:p>
        </p:txBody>
      </p:sp>
      <p:sp>
        <p:nvSpPr>
          <p:cNvPr id="3" name="Content Placeholder 2">
            <a:extLst>
              <a:ext uri="{FF2B5EF4-FFF2-40B4-BE49-F238E27FC236}">
                <a16:creationId xmlns:a16="http://schemas.microsoft.com/office/drawing/2014/main" id="{49F52327-5631-42E1-9999-90A8C1205A20}"/>
              </a:ext>
            </a:extLst>
          </p:cNvPr>
          <p:cNvSpPr>
            <a:spLocks noGrp="1"/>
          </p:cNvSpPr>
          <p:nvPr>
            <p:ph idx="1"/>
          </p:nvPr>
        </p:nvSpPr>
        <p:spPr/>
        <p:txBody>
          <a:bodyPr/>
          <a:lstStyle/>
          <a:p>
            <a:r>
              <a:rPr lang="en-IN" dirty="0"/>
              <a:t>Front end: HTML, CSS, JavaScript</a:t>
            </a:r>
          </a:p>
          <a:p>
            <a:r>
              <a:rPr lang="en-IN" dirty="0"/>
              <a:t>Back end: Apache MySQL, PHP</a:t>
            </a:r>
          </a:p>
        </p:txBody>
      </p:sp>
    </p:spTree>
    <p:extLst>
      <p:ext uri="{BB962C8B-B14F-4D97-AF65-F5344CB8AC3E}">
        <p14:creationId xmlns:p14="http://schemas.microsoft.com/office/powerpoint/2010/main" val="3511896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6D327-FAAB-49C7-8BE9-A99B9AAB842A}"/>
              </a:ext>
            </a:extLst>
          </p:cNvPr>
          <p:cNvSpPr>
            <a:spLocks noGrp="1"/>
          </p:cNvSpPr>
          <p:nvPr>
            <p:ph type="title"/>
          </p:nvPr>
        </p:nvSpPr>
        <p:spPr/>
        <p:txBody>
          <a:bodyPr/>
          <a:lstStyle/>
          <a:p>
            <a:r>
              <a:rPr lang="en-IN" dirty="0"/>
              <a:t>Overview and Scope</a:t>
            </a:r>
          </a:p>
        </p:txBody>
      </p:sp>
      <p:sp>
        <p:nvSpPr>
          <p:cNvPr id="3" name="Content Placeholder 2">
            <a:extLst>
              <a:ext uri="{FF2B5EF4-FFF2-40B4-BE49-F238E27FC236}">
                <a16:creationId xmlns:a16="http://schemas.microsoft.com/office/drawing/2014/main" id="{1671ABAB-FDC5-41B6-9B5D-47C933876282}"/>
              </a:ext>
            </a:extLst>
          </p:cNvPr>
          <p:cNvSpPr>
            <a:spLocks noGrp="1"/>
          </p:cNvSpPr>
          <p:nvPr>
            <p:ph idx="1"/>
          </p:nvPr>
        </p:nvSpPr>
        <p:spPr/>
        <p:txBody>
          <a:bodyPr/>
          <a:lstStyle/>
          <a:p>
            <a:r>
              <a:rPr lang="en-IN" dirty="0"/>
              <a:t>Users can register in </a:t>
            </a:r>
            <a:r>
              <a:rPr lang="en-IN" dirty="0" err="1"/>
              <a:t>gatherly</a:t>
            </a:r>
            <a:r>
              <a:rPr lang="en-IN" dirty="0"/>
              <a:t> with a user name and a email</a:t>
            </a:r>
          </a:p>
          <a:p>
            <a:r>
              <a:rPr lang="en-IN" dirty="0"/>
              <a:t>It allows them to send friend request to their friends if they have a </a:t>
            </a:r>
            <a:r>
              <a:rPr lang="en-IN" dirty="0" err="1"/>
              <a:t>gatherly</a:t>
            </a:r>
            <a:r>
              <a:rPr lang="en-IN" dirty="0"/>
              <a:t> account.</a:t>
            </a:r>
          </a:p>
          <a:p>
            <a:r>
              <a:rPr lang="en-IN" dirty="0"/>
              <a:t>Posts can be shared with their friends.</a:t>
            </a:r>
          </a:p>
          <a:p>
            <a:r>
              <a:rPr lang="en-IN" dirty="0"/>
              <a:t>It is a kind of social media.</a:t>
            </a:r>
          </a:p>
        </p:txBody>
      </p:sp>
    </p:spTree>
    <p:extLst>
      <p:ext uri="{BB962C8B-B14F-4D97-AF65-F5344CB8AC3E}">
        <p14:creationId xmlns:p14="http://schemas.microsoft.com/office/powerpoint/2010/main" val="4107111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