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146847055" r:id="rId13"/>
    <p:sldId id="268"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48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747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6881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41641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46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9345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12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134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4/3/2024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206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57123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4619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5288BAC4-58E0-62C9-9761-87461DBE2C36}"/>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97277261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4" name="TextBox 3"/>
          <p:cNvSpPr txBox="1"/>
          <p:nvPr/>
        </p:nvSpPr>
        <p:spPr>
          <a:xfrm>
            <a:off x="3982768" y="3881607"/>
            <a:ext cx="9752897" cy="1843069"/>
          </a:xfrm>
          <a:prstGeom prst="rect">
            <a:avLst/>
          </a:prstGeom>
          <a:noFill/>
        </p:spPr>
        <p:txBody>
          <a:bodyPr wrap="square" lIns="91440" tIns="45720" rIns="91440" bIns="45720" rtlCol="0" anchor="t">
            <a:spAutoFit/>
          </a:bodyPr>
          <a:lstStyle/>
          <a:p>
            <a:pPr lvl="6"/>
            <a:r>
              <a:rPr lang="en-US" b="1" dirty="0">
                <a:solidFill>
                  <a:schemeClr val="accent1">
                    <a:lumMod val="75000"/>
                  </a:schemeClr>
                </a:solidFill>
                <a:latin typeface="Arial" pitchFamily="34" charset="0"/>
                <a:cs typeface="Arial" pitchFamily="34" charset="0"/>
              </a:rPr>
              <a:t>Presented By:</a:t>
            </a:r>
          </a:p>
          <a:p>
            <a:pPr lvl="6"/>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SRIKRISHNARAJAN N</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University  College Of </a:t>
            </a:r>
            <a:r>
              <a:rPr lang="en-US" b="1" dirty="0" err="1">
                <a:solidFill>
                  <a:schemeClr val="accent1">
                    <a:lumMod val="75000"/>
                  </a:schemeClr>
                </a:solidFill>
                <a:latin typeface="Times New Roman" panose="02020603050405020304" pitchFamily="18" charset="0"/>
                <a:cs typeface="Times New Roman" panose="02020603050405020304" pitchFamily="18" charset="0"/>
              </a:rPr>
              <a:t>Engineering,Ramanathapuram</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endParaRPr lang="en-IN" sz="24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266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Problem Statement </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System Development Approach</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Result (Output Image)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Conclusion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Future Scope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84048" lvl="2" indent="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Encryption:</a:t>
            </a:r>
            <a:r>
              <a:rPr lang="en-US"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Process Monitoring:</a:t>
            </a:r>
            <a:r>
              <a:rPr lang="en-US"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 Notification:</a:t>
            </a:r>
            <a:r>
              <a:rPr lang="en-US"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Remote Reporting:</a:t>
            </a:r>
            <a:r>
              <a:rPr lang="en-US"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marL="0" indent="0">
              <a:lnSpc>
                <a:spcPct val="150000"/>
              </a:lnSpc>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b="1" i="0" dirty="0" err="1">
                <a:solidFill>
                  <a:schemeClr val="tx1"/>
                </a:solidFill>
                <a:effectLst/>
                <a:latin typeface="Times New Roman" panose="02020603050405020304" pitchFamily="18" charset="0"/>
                <a:cs typeface="Times New Roman" panose="02020603050405020304" pitchFamily="18" charset="0"/>
              </a:rPr>
              <a:t>pynput</a:t>
            </a:r>
            <a:r>
              <a:rPr lang="en-US"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40000" lnSpcReduction="20000"/>
          </a:bodyPr>
          <a:lstStyle/>
          <a:p>
            <a:pPr>
              <a:lnSpc>
                <a:spcPct val="150000"/>
              </a:lnSpc>
            </a:pPr>
            <a:r>
              <a:rPr lang="en-US" sz="2400" b="0" i="0" dirty="0">
                <a:solidFill>
                  <a:schemeClr val="tx1"/>
                </a:solidFill>
                <a:effectLst/>
                <a:latin typeface="Söhne"/>
              </a:rPr>
              <a:t>  </a:t>
            </a:r>
            <a:r>
              <a:rPr lang="en-US" sz="51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Output</a:t>
            </a:r>
            <a:endParaRPr lang="en-US" dirty="0"/>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96181" y="1931982"/>
            <a:ext cx="3814916" cy="4213179"/>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rcRect/>
          <a:stretch/>
        </p:blipFill>
        <p:spPr>
          <a:xfrm>
            <a:off x="5553517" y="2030361"/>
            <a:ext cx="4374433" cy="4114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a:bodyPr>
          <a:lstStyle/>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62500" lnSpcReduction="20000"/>
          </a:bodyPr>
          <a:lstStyle/>
          <a:p>
            <a:endParaRPr lang="en-US" sz="2000" b="1" dirty="0">
              <a:solidFill>
                <a:schemeClr val="tx1"/>
              </a:solidFill>
            </a:endParaRP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9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9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9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9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1185</TotalTime>
  <Words>692</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Söhne</vt:lpstr>
      <vt:lpstr>Times New Roman</vt:lpstr>
      <vt:lpstr>Wingdings</vt:lpstr>
      <vt:lpstr>Retrospect</vt:lpstr>
      <vt:lpstr>KEYLOGGER &amp; SECURITY</vt:lpstr>
      <vt:lpstr>OUTLINE</vt:lpstr>
      <vt:lpstr>Problem Statement</vt:lpstr>
      <vt:lpstr>Proposed Solution</vt:lpstr>
      <vt:lpstr>System development Approach</vt:lpstr>
      <vt:lpstr>Types of Keylogger</vt:lpstr>
      <vt:lpstr>Output</vt:lpstr>
      <vt:lpstr>SECURITY</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nataraj</cp:lastModifiedBy>
  <cp:revision>31</cp:revision>
  <dcterms:created xsi:type="dcterms:W3CDTF">2021-05-26T16:50:10Z</dcterms:created>
  <dcterms:modified xsi:type="dcterms:W3CDTF">2024-04-03T05:05:24Z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