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5" r:id="rId6"/>
    <p:sldId id="264" r:id="rId7"/>
    <p:sldId id="266" r:id="rId8"/>
    <p:sldId id="267" r:id="rId9"/>
    <p:sldId id="268" r:id="rId10"/>
    <p:sldId id="286" r:id="rId11"/>
    <p:sldId id="272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B830EA-86D9-4D7F-ADC7-B04F22C567E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68C697-7FCC-4E5B-B6E3-55EABE6680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Introduction</a:t>
          </a:r>
        </a:p>
      </dgm:t>
    </dgm:pt>
    <dgm:pt modelId="{497C8E2D-DF3A-4A23-B5C4-B6B08C5C0412}" type="parTrans" cxnId="{FD06D740-DA79-42E1-A1E1-B53EB063DA7D}">
      <dgm:prSet/>
      <dgm:spPr/>
      <dgm:t>
        <a:bodyPr/>
        <a:lstStyle/>
        <a:p>
          <a:endParaRPr lang="en-US"/>
        </a:p>
      </dgm:t>
    </dgm:pt>
    <dgm:pt modelId="{111FDD1D-8F14-4EEB-A80E-27AD987E17B7}" type="sibTrans" cxnId="{FD06D740-DA79-42E1-A1E1-B53EB063DA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82A8B4-5F96-4CD6-B802-217313D41E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</a:t>
          </a:r>
        </a:p>
      </dgm:t>
    </dgm:pt>
    <dgm:pt modelId="{501FB71D-A4A8-43C6-92B4-EC2F9644E0ED}" type="parTrans" cxnId="{157FEF97-509F-4F06-A17E-80BC65BE63A4}">
      <dgm:prSet/>
      <dgm:spPr/>
      <dgm:t>
        <a:bodyPr/>
        <a:lstStyle/>
        <a:p>
          <a:endParaRPr lang="en-US"/>
        </a:p>
      </dgm:t>
    </dgm:pt>
    <dgm:pt modelId="{2179B9FC-CA54-4807-A753-71889BE5C669}" type="sibTrans" cxnId="{157FEF97-509F-4F06-A17E-80BC65BE63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ACF8575-9EFC-4F2C-9C8F-23E07D45CC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Concept of Mollifiers</a:t>
          </a:r>
        </a:p>
      </dgm:t>
    </dgm:pt>
    <dgm:pt modelId="{74130ABF-7A3F-4C87-B69E-2D5D1F5EA88E}" type="parTrans" cxnId="{A8406AB1-5022-497B-9284-7D1F4EFE4E8C}">
      <dgm:prSet/>
      <dgm:spPr/>
      <dgm:t>
        <a:bodyPr/>
        <a:lstStyle/>
        <a:p>
          <a:endParaRPr lang="en-US"/>
        </a:p>
      </dgm:t>
    </dgm:pt>
    <dgm:pt modelId="{0261B1D8-8CF2-4A29-8515-A9EC22A063B0}" type="sibTrans" cxnId="{A8406AB1-5022-497B-9284-7D1F4EFE4E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A31BD2-CC43-4675-9B1E-4D3889A396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Algorithm</a:t>
          </a:r>
        </a:p>
      </dgm:t>
    </dgm:pt>
    <dgm:pt modelId="{13ABB722-D6F7-431B-A51B-2AB286BA9028}" type="parTrans" cxnId="{7BC419A3-1D56-4EEF-8FB6-4CF6F745A6B1}">
      <dgm:prSet/>
      <dgm:spPr/>
      <dgm:t>
        <a:bodyPr/>
        <a:lstStyle/>
        <a:p>
          <a:endParaRPr lang="en-US"/>
        </a:p>
      </dgm:t>
    </dgm:pt>
    <dgm:pt modelId="{EDB4ED0C-1277-4508-A0E5-52BBC84EBB31}" type="sibTrans" cxnId="{7BC419A3-1D56-4EEF-8FB6-4CF6F745A6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3558CE-D3E1-4774-8594-EAF9771E5F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</a:t>
          </a:r>
        </a:p>
      </dgm:t>
    </dgm:pt>
    <dgm:pt modelId="{1C04069B-5123-40B0-A6C0-E32337C04EE6}" type="parTrans" cxnId="{C4BC7178-BF03-4213-A581-5579E1F41C56}">
      <dgm:prSet/>
      <dgm:spPr/>
      <dgm:t>
        <a:bodyPr/>
        <a:lstStyle/>
        <a:p>
          <a:endParaRPr lang="en-US"/>
        </a:p>
      </dgm:t>
    </dgm:pt>
    <dgm:pt modelId="{CE9D38FA-8618-4F56-83F7-03F95536CF87}" type="sibTrans" cxnId="{C4BC7178-BF03-4213-A581-5579E1F41C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10741A-3E22-4604-BFBE-AFC39F9B98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Pros &amp; Cons</a:t>
          </a:r>
        </a:p>
      </dgm:t>
    </dgm:pt>
    <dgm:pt modelId="{22B8517A-2D82-41C2-AAEA-D99E2CFC5E3B}" type="parTrans" cxnId="{4A40809B-D5AE-493C-8A9C-3EA6516BDED5}">
      <dgm:prSet/>
      <dgm:spPr/>
      <dgm:t>
        <a:bodyPr/>
        <a:lstStyle/>
        <a:p>
          <a:endParaRPr lang="en-US"/>
        </a:p>
      </dgm:t>
    </dgm:pt>
    <dgm:pt modelId="{422F4DF1-1D32-47EE-A7DF-D6B8C74E3CF6}" type="sibTrans" cxnId="{4A40809B-D5AE-493C-8A9C-3EA6516BDED5}">
      <dgm:prSet/>
      <dgm:spPr/>
      <dgm:t>
        <a:bodyPr/>
        <a:lstStyle/>
        <a:p>
          <a:endParaRPr lang="en-US"/>
        </a:p>
      </dgm:t>
    </dgm:pt>
    <dgm:pt modelId="{DDC95BC6-CBEF-4658-BBB2-0D0CF8408632}" type="pres">
      <dgm:prSet presAssocID="{6EB830EA-86D9-4D7F-ADC7-B04F22C567E8}" presName="root" presStyleCnt="0">
        <dgm:presLayoutVars>
          <dgm:dir/>
          <dgm:resizeHandles val="exact"/>
        </dgm:presLayoutVars>
      </dgm:prSet>
      <dgm:spPr/>
    </dgm:pt>
    <dgm:pt modelId="{B030B85B-3968-4898-868C-5A1D09ADA156}" type="pres">
      <dgm:prSet presAssocID="{6EB830EA-86D9-4D7F-ADC7-B04F22C567E8}" presName="container" presStyleCnt="0">
        <dgm:presLayoutVars>
          <dgm:dir/>
          <dgm:resizeHandles val="exact"/>
        </dgm:presLayoutVars>
      </dgm:prSet>
      <dgm:spPr/>
    </dgm:pt>
    <dgm:pt modelId="{FA9D86BD-F84A-4F79-9D08-E4D061F6CF26}" type="pres">
      <dgm:prSet presAssocID="{3168C697-7FCC-4E5B-B6E3-55EABE66803C}" presName="compNode" presStyleCnt="0"/>
      <dgm:spPr/>
    </dgm:pt>
    <dgm:pt modelId="{DEDA3E0F-A2DF-433A-AC81-D160FD12D513}" type="pres">
      <dgm:prSet presAssocID="{3168C697-7FCC-4E5B-B6E3-55EABE66803C}" presName="iconBgRect" presStyleLbl="bgShp" presStyleIdx="0" presStyleCnt="6"/>
      <dgm:spPr/>
    </dgm:pt>
    <dgm:pt modelId="{4BF18E94-2D37-47DE-85EA-77DB65EC757B}" type="pres">
      <dgm:prSet presAssocID="{3168C697-7FCC-4E5B-B6E3-55EABE66803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A00A0492-8382-4FF9-B871-CA1219B7D3D0}" type="pres">
      <dgm:prSet presAssocID="{3168C697-7FCC-4E5B-B6E3-55EABE66803C}" presName="spaceRect" presStyleCnt="0"/>
      <dgm:spPr/>
    </dgm:pt>
    <dgm:pt modelId="{8180CBF0-813F-41D0-9BA5-91D48EAE2348}" type="pres">
      <dgm:prSet presAssocID="{3168C697-7FCC-4E5B-B6E3-55EABE66803C}" presName="textRect" presStyleLbl="revTx" presStyleIdx="0" presStyleCnt="6">
        <dgm:presLayoutVars>
          <dgm:chMax val="1"/>
          <dgm:chPref val="1"/>
        </dgm:presLayoutVars>
      </dgm:prSet>
      <dgm:spPr/>
    </dgm:pt>
    <dgm:pt modelId="{D64E4878-3D50-408D-9CEA-7337CB9A6D4B}" type="pres">
      <dgm:prSet presAssocID="{111FDD1D-8F14-4EEB-A80E-27AD987E17B7}" presName="sibTrans" presStyleLbl="sibTrans2D1" presStyleIdx="0" presStyleCnt="0"/>
      <dgm:spPr/>
    </dgm:pt>
    <dgm:pt modelId="{C912CC20-4C0A-4CDB-97C5-B17FCDF7FFBE}" type="pres">
      <dgm:prSet presAssocID="{F282A8B4-5F96-4CD6-B802-217313D41E9B}" presName="compNode" presStyleCnt="0"/>
      <dgm:spPr/>
    </dgm:pt>
    <dgm:pt modelId="{81826F7F-A815-4F27-9C90-D63E3455CD5B}" type="pres">
      <dgm:prSet presAssocID="{F282A8B4-5F96-4CD6-B802-217313D41E9B}" presName="iconBgRect" presStyleLbl="bgShp" presStyleIdx="1" presStyleCnt="6"/>
      <dgm:spPr/>
    </dgm:pt>
    <dgm:pt modelId="{72FDDE14-2159-43A5-BA35-A563D0EE19A4}" type="pres">
      <dgm:prSet presAssocID="{F282A8B4-5F96-4CD6-B802-217313D41E9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s"/>
        </a:ext>
      </dgm:extLst>
    </dgm:pt>
    <dgm:pt modelId="{3A22DCA9-5CE8-4A7F-A876-6649DF588449}" type="pres">
      <dgm:prSet presAssocID="{F282A8B4-5F96-4CD6-B802-217313D41E9B}" presName="spaceRect" presStyleCnt="0"/>
      <dgm:spPr/>
    </dgm:pt>
    <dgm:pt modelId="{1D744762-561E-47AC-B614-7A53FE6B6EF7}" type="pres">
      <dgm:prSet presAssocID="{F282A8B4-5F96-4CD6-B802-217313D41E9B}" presName="textRect" presStyleLbl="revTx" presStyleIdx="1" presStyleCnt="6">
        <dgm:presLayoutVars>
          <dgm:chMax val="1"/>
          <dgm:chPref val="1"/>
        </dgm:presLayoutVars>
      </dgm:prSet>
      <dgm:spPr/>
    </dgm:pt>
    <dgm:pt modelId="{CBD382BA-ED3B-4709-B69B-55B398FF3915}" type="pres">
      <dgm:prSet presAssocID="{2179B9FC-CA54-4807-A753-71889BE5C669}" presName="sibTrans" presStyleLbl="sibTrans2D1" presStyleIdx="0" presStyleCnt="0"/>
      <dgm:spPr/>
    </dgm:pt>
    <dgm:pt modelId="{1FE11E63-B145-4443-B6B0-7A4A41F8BA03}" type="pres">
      <dgm:prSet presAssocID="{1ACF8575-9EFC-4F2C-9C8F-23E07D45CCDC}" presName="compNode" presStyleCnt="0"/>
      <dgm:spPr/>
    </dgm:pt>
    <dgm:pt modelId="{9CC9D4E4-71A8-41F2-B45C-768E3D0C7633}" type="pres">
      <dgm:prSet presAssocID="{1ACF8575-9EFC-4F2C-9C8F-23E07D45CCDC}" presName="iconBgRect" presStyleLbl="bgShp" presStyleIdx="2" presStyleCnt="6"/>
      <dgm:spPr/>
    </dgm:pt>
    <dgm:pt modelId="{9D7A1125-526A-4448-AA05-0C5AAF957DF9}" type="pres">
      <dgm:prSet presAssocID="{1ACF8575-9EFC-4F2C-9C8F-23E07D45CCD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CB1D816-0E68-4B03-A26D-E02FB6AF73EA}" type="pres">
      <dgm:prSet presAssocID="{1ACF8575-9EFC-4F2C-9C8F-23E07D45CCDC}" presName="spaceRect" presStyleCnt="0"/>
      <dgm:spPr/>
    </dgm:pt>
    <dgm:pt modelId="{A9EB22F4-0F71-45CC-B1DA-6511E68EFE81}" type="pres">
      <dgm:prSet presAssocID="{1ACF8575-9EFC-4F2C-9C8F-23E07D45CCDC}" presName="textRect" presStyleLbl="revTx" presStyleIdx="2" presStyleCnt="6">
        <dgm:presLayoutVars>
          <dgm:chMax val="1"/>
          <dgm:chPref val="1"/>
        </dgm:presLayoutVars>
      </dgm:prSet>
      <dgm:spPr/>
    </dgm:pt>
    <dgm:pt modelId="{058368A0-E65E-4E33-B41A-A1CFAE30EB98}" type="pres">
      <dgm:prSet presAssocID="{0261B1D8-8CF2-4A29-8515-A9EC22A063B0}" presName="sibTrans" presStyleLbl="sibTrans2D1" presStyleIdx="0" presStyleCnt="0"/>
      <dgm:spPr/>
    </dgm:pt>
    <dgm:pt modelId="{159E990D-5EC2-4444-AB2F-772E9ECFB053}" type="pres">
      <dgm:prSet presAssocID="{ABA31BD2-CC43-4675-9B1E-4D3889A3965A}" presName="compNode" presStyleCnt="0"/>
      <dgm:spPr/>
    </dgm:pt>
    <dgm:pt modelId="{559F637D-99DD-4BD1-B7B9-C390563C958B}" type="pres">
      <dgm:prSet presAssocID="{ABA31BD2-CC43-4675-9B1E-4D3889A3965A}" presName="iconBgRect" presStyleLbl="bgShp" presStyleIdx="3" presStyleCnt="6"/>
      <dgm:spPr/>
    </dgm:pt>
    <dgm:pt modelId="{3E879CB3-013D-4E63-B21F-8A0FD51BCD85}" type="pres">
      <dgm:prSet presAssocID="{ABA31BD2-CC43-4675-9B1E-4D3889A3965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mo"/>
        </a:ext>
      </dgm:extLst>
    </dgm:pt>
    <dgm:pt modelId="{EDD06AE0-B0B4-4502-8AC9-4D5EB31C2B19}" type="pres">
      <dgm:prSet presAssocID="{ABA31BD2-CC43-4675-9B1E-4D3889A3965A}" presName="spaceRect" presStyleCnt="0"/>
      <dgm:spPr/>
    </dgm:pt>
    <dgm:pt modelId="{67500707-3091-41D2-AA67-F4A2986135C6}" type="pres">
      <dgm:prSet presAssocID="{ABA31BD2-CC43-4675-9B1E-4D3889A3965A}" presName="textRect" presStyleLbl="revTx" presStyleIdx="3" presStyleCnt="6">
        <dgm:presLayoutVars>
          <dgm:chMax val="1"/>
          <dgm:chPref val="1"/>
        </dgm:presLayoutVars>
      </dgm:prSet>
      <dgm:spPr/>
    </dgm:pt>
    <dgm:pt modelId="{4C4172D1-A447-48CB-AD66-3D6525411E0F}" type="pres">
      <dgm:prSet presAssocID="{EDB4ED0C-1277-4508-A0E5-52BBC84EBB31}" presName="sibTrans" presStyleLbl="sibTrans2D1" presStyleIdx="0" presStyleCnt="0"/>
      <dgm:spPr/>
    </dgm:pt>
    <dgm:pt modelId="{32F94484-261B-42E7-9E5D-3B5D8206F562}" type="pres">
      <dgm:prSet presAssocID="{793558CE-D3E1-4774-8594-EAF9771E5FB3}" presName="compNode" presStyleCnt="0"/>
      <dgm:spPr/>
    </dgm:pt>
    <dgm:pt modelId="{619179BC-393E-4917-9825-23755E2AC0A9}" type="pres">
      <dgm:prSet presAssocID="{793558CE-D3E1-4774-8594-EAF9771E5FB3}" presName="iconBgRect" presStyleLbl="bgShp" presStyleIdx="4" presStyleCnt="6"/>
      <dgm:spPr/>
    </dgm:pt>
    <dgm:pt modelId="{37EDBBBE-BB41-4A9C-A3C7-D500E73B6894}" type="pres">
      <dgm:prSet presAssocID="{793558CE-D3E1-4774-8594-EAF9771E5FB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3B284C37-C335-4205-AD51-DB5974635476}" type="pres">
      <dgm:prSet presAssocID="{793558CE-D3E1-4774-8594-EAF9771E5FB3}" presName="spaceRect" presStyleCnt="0"/>
      <dgm:spPr/>
    </dgm:pt>
    <dgm:pt modelId="{64C4B24D-394B-4248-859B-BD8DD1B68A86}" type="pres">
      <dgm:prSet presAssocID="{793558CE-D3E1-4774-8594-EAF9771E5FB3}" presName="textRect" presStyleLbl="revTx" presStyleIdx="4" presStyleCnt="6">
        <dgm:presLayoutVars>
          <dgm:chMax val="1"/>
          <dgm:chPref val="1"/>
        </dgm:presLayoutVars>
      </dgm:prSet>
      <dgm:spPr/>
    </dgm:pt>
    <dgm:pt modelId="{43BB8284-FFCD-499D-A9B5-A78060A7B764}" type="pres">
      <dgm:prSet presAssocID="{CE9D38FA-8618-4F56-83F7-03F95536CF87}" presName="sibTrans" presStyleLbl="sibTrans2D1" presStyleIdx="0" presStyleCnt="0"/>
      <dgm:spPr/>
    </dgm:pt>
    <dgm:pt modelId="{3D97B124-B1DF-4E73-A737-D3DF334B9C3E}" type="pres">
      <dgm:prSet presAssocID="{2610741A-3E22-4604-BFBE-AFC39F9B9892}" presName="compNode" presStyleCnt="0"/>
      <dgm:spPr/>
    </dgm:pt>
    <dgm:pt modelId="{EC0A463F-E71C-4045-BB59-D148AE657729}" type="pres">
      <dgm:prSet presAssocID="{2610741A-3E22-4604-BFBE-AFC39F9B9892}" presName="iconBgRect" presStyleLbl="bgShp" presStyleIdx="5" presStyleCnt="6"/>
      <dgm:spPr/>
    </dgm:pt>
    <dgm:pt modelId="{8FF625E4-4E69-4A89-930E-0B03EB564DA9}" type="pres">
      <dgm:prSet presAssocID="{2610741A-3E22-4604-BFBE-AFC39F9B989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notation"/>
        </a:ext>
      </dgm:extLst>
    </dgm:pt>
    <dgm:pt modelId="{B99B50CE-6E5B-43C7-908C-732BCB5C1F40}" type="pres">
      <dgm:prSet presAssocID="{2610741A-3E22-4604-BFBE-AFC39F9B9892}" presName="spaceRect" presStyleCnt="0"/>
      <dgm:spPr/>
    </dgm:pt>
    <dgm:pt modelId="{676079AC-3869-48DA-B885-2F12B683698A}" type="pres">
      <dgm:prSet presAssocID="{2610741A-3E22-4604-BFBE-AFC39F9B989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BA94B0E-0C4F-4BBC-9A08-4E8E435202DA}" type="presOf" srcId="{CE9D38FA-8618-4F56-83F7-03F95536CF87}" destId="{43BB8284-FFCD-499D-A9B5-A78060A7B764}" srcOrd="0" destOrd="0" presId="urn:microsoft.com/office/officeart/2018/2/layout/IconCircleList"/>
    <dgm:cxn modelId="{967F3118-3984-449C-BEF3-43CA9370B7E8}" type="presOf" srcId="{EDB4ED0C-1277-4508-A0E5-52BBC84EBB31}" destId="{4C4172D1-A447-48CB-AD66-3D6525411E0F}" srcOrd="0" destOrd="0" presId="urn:microsoft.com/office/officeart/2018/2/layout/IconCircleList"/>
    <dgm:cxn modelId="{F88AD31B-4023-40F4-ADEA-795FAD6AC8E9}" type="presOf" srcId="{1ACF8575-9EFC-4F2C-9C8F-23E07D45CCDC}" destId="{A9EB22F4-0F71-45CC-B1DA-6511E68EFE81}" srcOrd="0" destOrd="0" presId="urn:microsoft.com/office/officeart/2018/2/layout/IconCircleList"/>
    <dgm:cxn modelId="{500BF223-261C-45FF-9C05-847A1A744D66}" type="presOf" srcId="{2179B9FC-CA54-4807-A753-71889BE5C669}" destId="{CBD382BA-ED3B-4709-B69B-55B398FF3915}" srcOrd="0" destOrd="0" presId="urn:microsoft.com/office/officeart/2018/2/layout/IconCircleList"/>
    <dgm:cxn modelId="{F7B7D52B-0FB4-4820-AEA9-1D2C08C2592B}" type="presOf" srcId="{2610741A-3E22-4604-BFBE-AFC39F9B9892}" destId="{676079AC-3869-48DA-B885-2F12B683698A}" srcOrd="0" destOrd="0" presId="urn:microsoft.com/office/officeart/2018/2/layout/IconCircleList"/>
    <dgm:cxn modelId="{566C6134-7ACB-4F67-A824-1365D677FF47}" type="presOf" srcId="{6EB830EA-86D9-4D7F-ADC7-B04F22C567E8}" destId="{DDC95BC6-CBEF-4658-BBB2-0D0CF8408632}" srcOrd="0" destOrd="0" presId="urn:microsoft.com/office/officeart/2018/2/layout/IconCircleList"/>
    <dgm:cxn modelId="{FD06D740-DA79-42E1-A1E1-B53EB063DA7D}" srcId="{6EB830EA-86D9-4D7F-ADC7-B04F22C567E8}" destId="{3168C697-7FCC-4E5B-B6E3-55EABE66803C}" srcOrd="0" destOrd="0" parTransId="{497C8E2D-DF3A-4A23-B5C4-B6B08C5C0412}" sibTransId="{111FDD1D-8F14-4EEB-A80E-27AD987E17B7}"/>
    <dgm:cxn modelId="{C61DC357-B8C8-4190-B848-FDE69007C29E}" type="presOf" srcId="{793558CE-D3E1-4774-8594-EAF9771E5FB3}" destId="{64C4B24D-394B-4248-859B-BD8DD1B68A86}" srcOrd="0" destOrd="0" presId="urn:microsoft.com/office/officeart/2018/2/layout/IconCircleList"/>
    <dgm:cxn modelId="{C4BC7178-BF03-4213-A581-5579E1F41C56}" srcId="{6EB830EA-86D9-4D7F-ADC7-B04F22C567E8}" destId="{793558CE-D3E1-4774-8594-EAF9771E5FB3}" srcOrd="4" destOrd="0" parTransId="{1C04069B-5123-40B0-A6C0-E32337C04EE6}" sibTransId="{CE9D38FA-8618-4F56-83F7-03F95536CF87}"/>
    <dgm:cxn modelId="{F2364795-EBBD-4BFE-ADEE-CDA1C5E66817}" type="presOf" srcId="{0261B1D8-8CF2-4A29-8515-A9EC22A063B0}" destId="{058368A0-E65E-4E33-B41A-A1CFAE30EB98}" srcOrd="0" destOrd="0" presId="urn:microsoft.com/office/officeart/2018/2/layout/IconCircleList"/>
    <dgm:cxn modelId="{ADCA4795-EF18-4C74-92A0-D8E04EC175FF}" type="presOf" srcId="{3168C697-7FCC-4E5B-B6E3-55EABE66803C}" destId="{8180CBF0-813F-41D0-9BA5-91D48EAE2348}" srcOrd="0" destOrd="0" presId="urn:microsoft.com/office/officeart/2018/2/layout/IconCircleList"/>
    <dgm:cxn modelId="{157FEF97-509F-4F06-A17E-80BC65BE63A4}" srcId="{6EB830EA-86D9-4D7F-ADC7-B04F22C567E8}" destId="{F282A8B4-5F96-4CD6-B802-217313D41E9B}" srcOrd="1" destOrd="0" parTransId="{501FB71D-A4A8-43C6-92B4-EC2F9644E0ED}" sibTransId="{2179B9FC-CA54-4807-A753-71889BE5C669}"/>
    <dgm:cxn modelId="{4A40809B-D5AE-493C-8A9C-3EA6516BDED5}" srcId="{6EB830EA-86D9-4D7F-ADC7-B04F22C567E8}" destId="{2610741A-3E22-4604-BFBE-AFC39F9B9892}" srcOrd="5" destOrd="0" parTransId="{22B8517A-2D82-41C2-AAEA-D99E2CFC5E3B}" sibTransId="{422F4DF1-1D32-47EE-A7DF-D6B8C74E3CF6}"/>
    <dgm:cxn modelId="{7BC419A3-1D56-4EEF-8FB6-4CF6F745A6B1}" srcId="{6EB830EA-86D9-4D7F-ADC7-B04F22C567E8}" destId="{ABA31BD2-CC43-4675-9B1E-4D3889A3965A}" srcOrd="3" destOrd="0" parTransId="{13ABB722-D6F7-431B-A51B-2AB286BA9028}" sibTransId="{EDB4ED0C-1277-4508-A0E5-52BBC84EBB31}"/>
    <dgm:cxn modelId="{A8406AB1-5022-497B-9284-7D1F4EFE4E8C}" srcId="{6EB830EA-86D9-4D7F-ADC7-B04F22C567E8}" destId="{1ACF8575-9EFC-4F2C-9C8F-23E07D45CCDC}" srcOrd="2" destOrd="0" parTransId="{74130ABF-7A3F-4C87-B69E-2D5D1F5EA88E}" sibTransId="{0261B1D8-8CF2-4A29-8515-A9EC22A063B0}"/>
    <dgm:cxn modelId="{7EC5E0BD-E0E3-4C07-9D29-7D5F65C6D817}" type="presOf" srcId="{ABA31BD2-CC43-4675-9B1E-4D3889A3965A}" destId="{67500707-3091-41D2-AA67-F4A2986135C6}" srcOrd="0" destOrd="0" presId="urn:microsoft.com/office/officeart/2018/2/layout/IconCircleList"/>
    <dgm:cxn modelId="{4C2904DE-E14F-4B0D-B956-43B473151E96}" type="presOf" srcId="{F282A8B4-5F96-4CD6-B802-217313D41E9B}" destId="{1D744762-561E-47AC-B614-7A53FE6B6EF7}" srcOrd="0" destOrd="0" presId="urn:microsoft.com/office/officeart/2018/2/layout/IconCircleList"/>
    <dgm:cxn modelId="{F850A0FE-7A66-476F-9722-25AE7979ECF6}" type="presOf" srcId="{111FDD1D-8F14-4EEB-A80E-27AD987E17B7}" destId="{D64E4878-3D50-408D-9CEA-7337CB9A6D4B}" srcOrd="0" destOrd="0" presId="urn:microsoft.com/office/officeart/2018/2/layout/IconCircleList"/>
    <dgm:cxn modelId="{A75A17A2-0FDD-4276-A636-5FF3A8E092AF}" type="presParOf" srcId="{DDC95BC6-CBEF-4658-BBB2-0D0CF8408632}" destId="{B030B85B-3968-4898-868C-5A1D09ADA156}" srcOrd="0" destOrd="0" presId="urn:microsoft.com/office/officeart/2018/2/layout/IconCircleList"/>
    <dgm:cxn modelId="{0B33E7F7-B656-4FD9-A6AD-BBB2CFCBF6B4}" type="presParOf" srcId="{B030B85B-3968-4898-868C-5A1D09ADA156}" destId="{FA9D86BD-F84A-4F79-9D08-E4D061F6CF26}" srcOrd="0" destOrd="0" presId="urn:microsoft.com/office/officeart/2018/2/layout/IconCircleList"/>
    <dgm:cxn modelId="{B34C4A1B-6D1C-4A25-A22D-11D1524D2DF4}" type="presParOf" srcId="{FA9D86BD-F84A-4F79-9D08-E4D061F6CF26}" destId="{DEDA3E0F-A2DF-433A-AC81-D160FD12D513}" srcOrd="0" destOrd="0" presId="urn:microsoft.com/office/officeart/2018/2/layout/IconCircleList"/>
    <dgm:cxn modelId="{DA133EEE-361D-4836-BB75-18C2C2BE92DC}" type="presParOf" srcId="{FA9D86BD-F84A-4F79-9D08-E4D061F6CF26}" destId="{4BF18E94-2D37-47DE-85EA-77DB65EC757B}" srcOrd="1" destOrd="0" presId="urn:microsoft.com/office/officeart/2018/2/layout/IconCircleList"/>
    <dgm:cxn modelId="{C17D173F-081C-44A0-B51D-AA3BE645349F}" type="presParOf" srcId="{FA9D86BD-F84A-4F79-9D08-E4D061F6CF26}" destId="{A00A0492-8382-4FF9-B871-CA1219B7D3D0}" srcOrd="2" destOrd="0" presId="urn:microsoft.com/office/officeart/2018/2/layout/IconCircleList"/>
    <dgm:cxn modelId="{589EB168-A59D-4582-91CF-9DB577987716}" type="presParOf" srcId="{FA9D86BD-F84A-4F79-9D08-E4D061F6CF26}" destId="{8180CBF0-813F-41D0-9BA5-91D48EAE2348}" srcOrd="3" destOrd="0" presId="urn:microsoft.com/office/officeart/2018/2/layout/IconCircleList"/>
    <dgm:cxn modelId="{0CF71AD2-2D49-4F22-B859-298DFA64F6C2}" type="presParOf" srcId="{B030B85B-3968-4898-868C-5A1D09ADA156}" destId="{D64E4878-3D50-408D-9CEA-7337CB9A6D4B}" srcOrd="1" destOrd="0" presId="urn:microsoft.com/office/officeart/2018/2/layout/IconCircleList"/>
    <dgm:cxn modelId="{9D114AA7-8B6C-47B8-8EAF-D38DB773DE4D}" type="presParOf" srcId="{B030B85B-3968-4898-868C-5A1D09ADA156}" destId="{C912CC20-4C0A-4CDB-97C5-B17FCDF7FFBE}" srcOrd="2" destOrd="0" presId="urn:microsoft.com/office/officeart/2018/2/layout/IconCircleList"/>
    <dgm:cxn modelId="{E48A11C0-0EA6-4A22-B9F5-B224B7610D36}" type="presParOf" srcId="{C912CC20-4C0A-4CDB-97C5-B17FCDF7FFBE}" destId="{81826F7F-A815-4F27-9C90-D63E3455CD5B}" srcOrd="0" destOrd="0" presId="urn:microsoft.com/office/officeart/2018/2/layout/IconCircleList"/>
    <dgm:cxn modelId="{C3D5F61D-9471-4BF1-9475-C246CB903D56}" type="presParOf" srcId="{C912CC20-4C0A-4CDB-97C5-B17FCDF7FFBE}" destId="{72FDDE14-2159-43A5-BA35-A563D0EE19A4}" srcOrd="1" destOrd="0" presId="urn:microsoft.com/office/officeart/2018/2/layout/IconCircleList"/>
    <dgm:cxn modelId="{D4C3A25C-4BDE-4DDD-A556-DC29825A59B8}" type="presParOf" srcId="{C912CC20-4C0A-4CDB-97C5-B17FCDF7FFBE}" destId="{3A22DCA9-5CE8-4A7F-A876-6649DF588449}" srcOrd="2" destOrd="0" presId="urn:microsoft.com/office/officeart/2018/2/layout/IconCircleList"/>
    <dgm:cxn modelId="{54C7C7D2-28DC-4670-BB26-E8CD6EB81939}" type="presParOf" srcId="{C912CC20-4C0A-4CDB-97C5-B17FCDF7FFBE}" destId="{1D744762-561E-47AC-B614-7A53FE6B6EF7}" srcOrd="3" destOrd="0" presId="urn:microsoft.com/office/officeart/2018/2/layout/IconCircleList"/>
    <dgm:cxn modelId="{2D474F0C-167D-40EE-A47D-6D309B856352}" type="presParOf" srcId="{B030B85B-3968-4898-868C-5A1D09ADA156}" destId="{CBD382BA-ED3B-4709-B69B-55B398FF3915}" srcOrd="3" destOrd="0" presId="urn:microsoft.com/office/officeart/2018/2/layout/IconCircleList"/>
    <dgm:cxn modelId="{EB5FECEE-FCE5-4BB2-B459-F66DBCF06AF3}" type="presParOf" srcId="{B030B85B-3968-4898-868C-5A1D09ADA156}" destId="{1FE11E63-B145-4443-B6B0-7A4A41F8BA03}" srcOrd="4" destOrd="0" presId="urn:microsoft.com/office/officeart/2018/2/layout/IconCircleList"/>
    <dgm:cxn modelId="{ADE33624-68FF-483B-9908-F81E98779D84}" type="presParOf" srcId="{1FE11E63-B145-4443-B6B0-7A4A41F8BA03}" destId="{9CC9D4E4-71A8-41F2-B45C-768E3D0C7633}" srcOrd="0" destOrd="0" presId="urn:microsoft.com/office/officeart/2018/2/layout/IconCircleList"/>
    <dgm:cxn modelId="{A53230A2-792A-4992-A198-7C351DD1CB26}" type="presParOf" srcId="{1FE11E63-B145-4443-B6B0-7A4A41F8BA03}" destId="{9D7A1125-526A-4448-AA05-0C5AAF957DF9}" srcOrd="1" destOrd="0" presId="urn:microsoft.com/office/officeart/2018/2/layout/IconCircleList"/>
    <dgm:cxn modelId="{795F358B-7932-4F55-9FB5-CD9ECC8282FB}" type="presParOf" srcId="{1FE11E63-B145-4443-B6B0-7A4A41F8BA03}" destId="{2CB1D816-0E68-4B03-A26D-E02FB6AF73EA}" srcOrd="2" destOrd="0" presId="urn:microsoft.com/office/officeart/2018/2/layout/IconCircleList"/>
    <dgm:cxn modelId="{C0680310-7AA9-4EE7-B12D-21550596AE99}" type="presParOf" srcId="{1FE11E63-B145-4443-B6B0-7A4A41F8BA03}" destId="{A9EB22F4-0F71-45CC-B1DA-6511E68EFE81}" srcOrd="3" destOrd="0" presId="urn:microsoft.com/office/officeart/2018/2/layout/IconCircleList"/>
    <dgm:cxn modelId="{9DB86401-AC2B-4119-90FA-AC313029ABBA}" type="presParOf" srcId="{B030B85B-3968-4898-868C-5A1D09ADA156}" destId="{058368A0-E65E-4E33-B41A-A1CFAE30EB98}" srcOrd="5" destOrd="0" presId="urn:microsoft.com/office/officeart/2018/2/layout/IconCircleList"/>
    <dgm:cxn modelId="{EAB7617C-74CA-43FF-9553-EC98EC427694}" type="presParOf" srcId="{B030B85B-3968-4898-868C-5A1D09ADA156}" destId="{159E990D-5EC2-4444-AB2F-772E9ECFB053}" srcOrd="6" destOrd="0" presId="urn:microsoft.com/office/officeart/2018/2/layout/IconCircleList"/>
    <dgm:cxn modelId="{D3A3C697-E96E-4DEA-B79B-2A6B90250C3F}" type="presParOf" srcId="{159E990D-5EC2-4444-AB2F-772E9ECFB053}" destId="{559F637D-99DD-4BD1-B7B9-C390563C958B}" srcOrd="0" destOrd="0" presId="urn:microsoft.com/office/officeart/2018/2/layout/IconCircleList"/>
    <dgm:cxn modelId="{C0052EF0-E36A-4220-B1E7-8377DD25854E}" type="presParOf" srcId="{159E990D-5EC2-4444-AB2F-772E9ECFB053}" destId="{3E879CB3-013D-4E63-B21F-8A0FD51BCD85}" srcOrd="1" destOrd="0" presId="urn:microsoft.com/office/officeart/2018/2/layout/IconCircleList"/>
    <dgm:cxn modelId="{FF066296-142C-4D53-AB50-DF9A8F980544}" type="presParOf" srcId="{159E990D-5EC2-4444-AB2F-772E9ECFB053}" destId="{EDD06AE0-B0B4-4502-8AC9-4D5EB31C2B19}" srcOrd="2" destOrd="0" presId="urn:microsoft.com/office/officeart/2018/2/layout/IconCircleList"/>
    <dgm:cxn modelId="{B27BE014-8366-47FE-9440-979DA70101D9}" type="presParOf" srcId="{159E990D-5EC2-4444-AB2F-772E9ECFB053}" destId="{67500707-3091-41D2-AA67-F4A2986135C6}" srcOrd="3" destOrd="0" presId="urn:microsoft.com/office/officeart/2018/2/layout/IconCircleList"/>
    <dgm:cxn modelId="{F953061F-314A-40F2-92A6-82E006E2DC37}" type="presParOf" srcId="{B030B85B-3968-4898-868C-5A1D09ADA156}" destId="{4C4172D1-A447-48CB-AD66-3D6525411E0F}" srcOrd="7" destOrd="0" presId="urn:microsoft.com/office/officeart/2018/2/layout/IconCircleList"/>
    <dgm:cxn modelId="{465CABD4-EDDA-499D-A83E-1B900B50E331}" type="presParOf" srcId="{B030B85B-3968-4898-868C-5A1D09ADA156}" destId="{32F94484-261B-42E7-9E5D-3B5D8206F562}" srcOrd="8" destOrd="0" presId="urn:microsoft.com/office/officeart/2018/2/layout/IconCircleList"/>
    <dgm:cxn modelId="{F373E053-3D63-4641-80F2-972836C58F4D}" type="presParOf" srcId="{32F94484-261B-42E7-9E5D-3B5D8206F562}" destId="{619179BC-393E-4917-9825-23755E2AC0A9}" srcOrd="0" destOrd="0" presId="urn:microsoft.com/office/officeart/2018/2/layout/IconCircleList"/>
    <dgm:cxn modelId="{44CB36D0-DB50-4461-AF44-4A3A51C62B5B}" type="presParOf" srcId="{32F94484-261B-42E7-9E5D-3B5D8206F562}" destId="{37EDBBBE-BB41-4A9C-A3C7-D500E73B6894}" srcOrd="1" destOrd="0" presId="urn:microsoft.com/office/officeart/2018/2/layout/IconCircleList"/>
    <dgm:cxn modelId="{E6D744FF-97C7-45C5-B2D3-FC47B0A252B5}" type="presParOf" srcId="{32F94484-261B-42E7-9E5D-3B5D8206F562}" destId="{3B284C37-C335-4205-AD51-DB5974635476}" srcOrd="2" destOrd="0" presId="urn:microsoft.com/office/officeart/2018/2/layout/IconCircleList"/>
    <dgm:cxn modelId="{922D96D7-5412-4EBA-84ED-278B8C469100}" type="presParOf" srcId="{32F94484-261B-42E7-9E5D-3B5D8206F562}" destId="{64C4B24D-394B-4248-859B-BD8DD1B68A86}" srcOrd="3" destOrd="0" presId="urn:microsoft.com/office/officeart/2018/2/layout/IconCircleList"/>
    <dgm:cxn modelId="{F574966F-7CAC-4383-BBD4-E7251E1C20B6}" type="presParOf" srcId="{B030B85B-3968-4898-868C-5A1D09ADA156}" destId="{43BB8284-FFCD-499D-A9B5-A78060A7B764}" srcOrd="9" destOrd="0" presId="urn:microsoft.com/office/officeart/2018/2/layout/IconCircleList"/>
    <dgm:cxn modelId="{ED8B574B-417E-418A-B820-73B7DF9F8C0E}" type="presParOf" srcId="{B030B85B-3968-4898-868C-5A1D09ADA156}" destId="{3D97B124-B1DF-4E73-A737-D3DF334B9C3E}" srcOrd="10" destOrd="0" presId="urn:microsoft.com/office/officeart/2018/2/layout/IconCircleList"/>
    <dgm:cxn modelId="{2BAF306B-EB25-4DBD-A7E9-27A92F133CF2}" type="presParOf" srcId="{3D97B124-B1DF-4E73-A737-D3DF334B9C3E}" destId="{EC0A463F-E71C-4045-BB59-D148AE657729}" srcOrd="0" destOrd="0" presId="urn:microsoft.com/office/officeart/2018/2/layout/IconCircleList"/>
    <dgm:cxn modelId="{87F3A5ED-164C-4B71-8681-50C57B7C9136}" type="presParOf" srcId="{3D97B124-B1DF-4E73-A737-D3DF334B9C3E}" destId="{8FF625E4-4E69-4A89-930E-0B03EB564DA9}" srcOrd="1" destOrd="0" presId="urn:microsoft.com/office/officeart/2018/2/layout/IconCircleList"/>
    <dgm:cxn modelId="{34CD12BD-646B-4FE8-B960-8A7D443A6283}" type="presParOf" srcId="{3D97B124-B1DF-4E73-A737-D3DF334B9C3E}" destId="{B99B50CE-6E5B-43C7-908C-732BCB5C1F40}" srcOrd="2" destOrd="0" presId="urn:microsoft.com/office/officeart/2018/2/layout/IconCircleList"/>
    <dgm:cxn modelId="{8831A051-7BBE-4325-8F17-F17F6005FF58}" type="presParOf" srcId="{3D97B124-B1DF-4E73-A737-D3DF334B9C3E}" destId="{676079AC-3869-48DA-B885-2F12B683698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3E0F-A2DF-433A-AC81-D160FD12D513}">
      <dsp:nvSpPr>
        <dsp:cNvPr id="0" name=""/>
        <dsp:cNvSpPr/>
      </dsp:nvSpPr>
      <dsp:spPr>
        <a:xfrm>
          <a:off x="25790" y="588665"/>
          <a:ext cx="890575" cy="8905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18E94-2D37-47DE-85EA-77DB65EC757B}">
      <dsp:nvSpPr>
        <dsp:cNvPr id="0" name=""/>
        <dsp:cNvSpPr/>
      </dsp:nvSpPr>
      <dsp:spPr>
        <a:xfrm>
          <a:off x="212811" y="775686"/>
          <a:ext cx="516533" cy="5165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0CBF0-813F-41D0-9BA5-91D48EAE2348}">
      <dsp:nvSpPr>
        <dsp:cNvPr id="0" name=""/>
        <dsp:cNvSpPr/>
      </dsp:nvSpPr>
      <dsp:spPr>
        <a:xfrm>
          <a:off x="1107203" y="588665"/>
          <a:ext cx="2099212" cy="89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Introduction</a:t>
          </a:r>
        </a:p>
      </dsp:txBody>
      <dsp:txXfrm>
        <a:off x="1107203" y="588665"/>
        <a:ext cx="2099212" cy="890575"/>
      </dsp:txXfrm>
    </dsp:sp>
    <dsp:sp modelId="{81826F7F-A815-4F27-9C90-D63E3455CD5B}">
      <dsp:nvSpPr>
        <dsp:cNvPr id="0" name=""/>
        <dsp:cNvSpPr/>
      </dsp:nvSpPr>
      <dsp:spPr>
        <a:xfrm>
          <a:off x="3572187" y="588665"/>
          <a:ext cx="890575" cy="8905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DDE14-2159-43A5-BA35-A563D0EE19A4}">
      <dsp:nvSpPr>
        <dsp:cNvPr id="0" name=""/>
        <dsp:cNvSpPr/>
      </dsp:nvSpPr>
      <dsp:spPr>
        <a:xfrm>
          <a:off x="3759208" y="775686"/>
          <a:ext cx="516533" cy="5165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44762-561E-47AC-B614-7A53FE6B6EF7}">
      <dsp:nvSpPr>
        <dsp:cNvPr id="0" name=""/>
        <dsp:cNvSpPr/>
      </dsp:nvSpPr>
      <dsp:spPr>
        <a:xfrm>
          <a:off x="4653600" y="588665"/>
          <a:ext cx="2099212" cy="89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Method</a:t>
          </a:r>
        </a:p>
      </dsp:txBody>
      <dsp:txXfrm>
        <a:off x="4653600" y="588665"/>
        <a:ext cx="2099212" cy="890575"/>
      </dsp:txXfrm>
    </dsp:sp>
    <dsp:sp modelId="{9CC9D4E4-71A8-41F2-B45C-768E3D0C7633}">
      <dsp:nvSpPr>
        <dsp:cNvPr id="0" name=""/>
        <dsp:cNvSpPr/>
      </dsp:nvSpPr>
      <dsp:spPr>
        <a:xfrm>
          <a:off x="7118584" y="588665"/>
          <a:ext cx="890575" cy="8905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A1125-526A-4448-AA05-0C5AAF957DF9}">
      <dsp:nvSpPr>
        <dsp:cNvPr id="0" name=""/>
        <dsp:cNvSpPr/>
      </dsp:nvSpPr>
      <dsp:spPr>
        <a:xfrm>
          <a:off x="7305605" y="775686"/>
          <a:ext cx="516533" cy="5165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B22F4-0F71-45CC-B1DA-6511E68EFE81}">
      <dsp:nvSpPr>
        <dsp:cNvPr id="0" name=""/>
        <dsp:cNvSpPr/>
      </dsp:nvSpPr>
      <dsp:spPr>
        <a:xfrm>
          <a:off x="8199996" y="588665"/>
          <a:ext cx="2099212" cy="89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Concept of Mollifiers</a:t>
          </a:r>
        </a:p>
      </dsp:txBody>
      <dsp:txXfrm>
        <a:off x="8199996" y="588665"/>
        <a:ext cx="2099212" cy="890575"/>
      </dsp:txXfrm>
    </dsp:sp>
    <dsp:sp modelId="{559F637D-99DD-4BD1-B7B9-C390563C958B}">
      <dsp:nvSpPr>
        <dsp:cNvPr id="0" name=""/>
        <dsp:cNvSpPr/>
      </dsp:nvSpPr>
      <dsp:spPr>
        <a:xfrm>
          <a:off x="25790" y="2085195"/>
          <a:ext cx="890575" cy="8905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79CB3-013D-4E63-B21F-8A0FD51BCD85}">
      <dsp:nvSpPr>
        <dsp:cNvPr id="0" name=""/>
        <dsp:cNvSpPr/>
      </dsp:nvSpPr>
      <dsp:spPr>
        <a:xfrm>
          <a:off x="212811" y="2272215"/>
          <a:ext cx="516533" cy="5165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00707-3091-41D2-AA67-F4A2986135C6}">
      <dsp:nvSpPr>
        <dsp:cNvPr id="0" name=""/>
        <dsp:cNvSpPr/>
      </dsp:nvSpPr>
      <dsp:spPr>
        <a:xfrm>
          <a:off x="1107203" y="2085195"/>
          <a:ext cx="2099212" cy="89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Algorithm</a:t>
          </a:r>
        </a:p>
      </dsp:txBody>
      <dsp:txXfrm>
        <a:off x="1107203" y="2085195"/>
        <a:ext cx="2099212" cy="890575"/>
      </dsp:txXfrm>
    </dsp:sp>
    <dsp:sp modelId="{619179BC-393E-4917-9825-23755E2AC0A9}">
      <dsp:nvSpPr>
        <dsp:cNvPr id="0" name=""/>
        <dsp:cNvSpPr/>
      </dsp:nvSpPr>
      <dsp:spPr>
        <a:xfrm>
          <a:off x="3572187" y="2085195"/>
          <a:ext cx="890575" cy="8905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DBBBE-BB41-4A9C-A3C7-D500E73B6894}">
      <dsp:nvSpPr>
        <dsp:cNvPr id="0" name=""/>
        <dsp:cNvSpPr/>
      </dsp:nvSpPr>
      <dsp:spPr>
        <a:xfrm>
          <a:off x="3759208" y="2272215"/>
          <a:ext cx="516533" cy="5165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4B24D-394B-4248-859B-BD8DD1B68A86}">
      <dsp:nvSpPr>
        <dsp:cNvPr id="0" name=""/>
        <dsp:cNvSpPr/>
      </dsp:nvSpPr>
      <dsp:spPr>
        <a:xfrm>
          <a:off x="4653600" y="2085195"/>
          <a:ext cx="2099212" cy="89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4653600" y="2085195"/>
        <a:ext cx="2099212" cy="890575"/>
      </dsp:txXfrm>
    </dsp:sp>
    <dsp:sp modelId="{EC0A463F-E71C-4045-BB59-D148AE657729}">
      <dsp:nvSpPr>
        <dsp:cNvPr id="0" name=""/>
        <dsp:cNvSpPr/>
      </dsp:nvSpPr>
      <dsp:spPr>
        <a:xfrm>
          <a:off x="7118584" y="2085195"/>
          <a:ext cx="890575" cy="8905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625E4-4E69-4A89-930E-0B03EB564DA9}">
      <dsp:nvSpPr>
        <dsp:cNvPr id="0" name=""/>
        <dsp:cNvSpPr/>
      </dsp:nvSpPr>
      <dsp:spPr>
        <a:xfrm>
          <a:off x="7305605" y="2272215"/>
          <a:ext cx="516533" cy="5165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079AC-3869-48DA-B885-2F12B683698A}">
      <dsp:nvSpPr>
        <dsp:cNvPr id="0" name=""/>
        <dsp:cNvSpPr/>
      </dsp:nvSpPr>
      <dsp:spPr>
        <a:xfrm>
          <a:off x="8199996" y="2085195"/>
          <a:ext cx="2099212" cy="89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Pros &amp; Cons</a:t>
          </a:r>
        </a:p>
      </dsp:txBody>
      <dsp:txXfrm>
        <a:off x="8199996" y="2085195"/>
        <a:ext cx="2099212" cy="890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8A4BC-A551-C14A-B5F3-962A0FA30273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7902-0859-434F-A8F5-0E6379C1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e4c0445b13_0_4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e4c0445b13_0_4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e4c0445b1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e4c0445b1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7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6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4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0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7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4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9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3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docs.google.com/spreadsheets/d/1SaSPa_gasgeT9ahcwht8Qa2k9rnP8qMVQRcfRAmu6ug/copy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A68D43-4DE3-CA02-DB76-19CD6D9FA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4" y="746840"/>
            <a:ext cx="5626904" cy="5415739"/>
          </a:xfrm>
        </p:spPr>
        <p:txBody>
          <a:bodyPr anchor="ctr">
            <a:normAutofit/>
          </a:bodyPr>
          <a:lstStyle/>
          <a:p>
            <a:r>
              <a:rPr lang="en-US" dirty="0"/>
              <a:t>LOCAL DIFFERENTIAL PRIVACY FOR SAMPLING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C2E1D-F2DD-6BB4-938A-0C89D5D97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17854" r="22817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58" name="Google Shape;47;p15">
            <a:extLst>
              <a:ext uri="{FF2B5EF4-FFF2-40B4-BE49-F238E27FC236}">
                <a16:creationId xmlns:a16="http://schemas.microsoft.com/office/drawing/2014/main" id="{F69BFC84-02FB-F44A-239C-EDA4563621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6417" y="5462187"/>
            <a:ext cx="5197274" cy="788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i="1" dirty="0">
                <a:ea typeface="SimSun" panose="02010600030101010101" pitchFamily="2" charset="-122"/>
              </a:rPr>
              <a:t>By ~ Krish Khadria [22112057]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i="1" dirty="0">
                <a:effectLst/>
                <a:ea typeface="SimSun" panose="02010600030101010101" pitchFamily="2" charset="-122"/>
              </a:rPr>
              <a:t>        DSAI, IIT ROORKEE</a:t>
            </a:r>
            <a:endParaRPr lang="en-IN" sz="1600" i="1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57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8" name="Google Shape;2568;p45"/>
          <p:cNvGrpSpPr/>
          <p:nvPr/>
        </p:nvGrpSpPr>
        <p:grpSpPr>
          <a:xfrm>
            <a:off x="3173401" y="440285"/>
            <a:ext cx="5845233" cy="5845233"/>
            <a:chOff x="2380050" y="330213"/>
            <a:chExt cx="4383925" cy="4383925"/>
          </a:xfrm>
        </p:grpSpPr>
        <p:sp>
          <p:nvSpPr>
            <p:cNvPr id="2569" name="Google Shape;2569;p45"/>
            <p:cNvSpPr/>
            <p:nvPr/>
          </p:nvSpPr>
          <p:spPr>
            <a:xfrm rot="10800000">
              <a:off x="2380075" y="330238"/>
              <a:ext cx="4383900" cy="4383900"/>
            </a:xfrm>
            <a:prstGeom prst="arc">
              <a:avLst>
                <a:gd name="adj1" fmla="val 18949289"/>
                <a:gd name="adj2" fmla="val 2126880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0" name="Google Shape;2570;p45"/>
            <p:cNvSpPr/>
            <p:nvPr/>
          </p:nvSpPr>
          <p:spPr>
            <a:xfrm rot="10800000">
              <a:off x="2380075" y="330225"/>
              <a:ext cx="4383900" cy="4383900"/>
            </a:xfrm>
            <a:prstGeom prst="arc">
              <a:avLst>
                <a:gd name="adj1" fmla="val 14934205"/>
                <a:gd name="adj2" fmla="val 174488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1" name="Google Shape;2571;p45"/>
            <p:cNvSpPr/>
            <p:nvPr/>
          </p:nvSpPr>
          <p:spPr>
            <a:xfrm rot="10800000" flipH="1">
              <a:off x="2380050" y="330213"/>
              <a:ext cx="4383900" cy="4383900"/>
            </a:xfrm>
            <a:prstGeom prst="arc">
              <a:avLst>
                <a:gd name="adj1" fmla="val 18949289"/>
                <a:gd name="adj2" fmla="val 2126880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572" name="Google Shape;2572;p45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/>
              <a:t>ADVANTAGES</a:t>
            </a:r>
            <a:endParaRPr dirty="0"/>
          </a:p>
        </p:txBody>
      </p:sp>
      <p:grpSp>
        <p:nvGrpSpPr>
          <p:cNvPr id="2573" name="Google Shape;2573;p45"/>
          <p:cNvGrpSpPr/>
          <p:nvPr/>
        </p:nvGrpSpPr>
        <p:grpSpPr>
          <a:xfrm>
            <a:off x="4078379" y="1466251"/>
            <a:ext cx="3996039" cy="2826829"/>
            <a:chOff x="3058784" y="1033013"/>
            <a:chExt cx="2997029" cy="2120122"/>
          </a:xfrm>
        </p:grpSpPr>
        <p:sp>
          <p:nvSpPr>
            <p:cNvPr id="2574" name="Google Shape;2574;p45"/>
            <p:cNvSpPr/>
            <p:nvPr/>
          </p:nvSpPr>
          <p:spPr>
            <a:xfrm>
              <a:off x="3301728" y="1219126"/>
              <a:ext cx="2490982" cy="1611683"/>
            </a:xfrm>
            <a:custGeom>
              <a:avLst/>
              <a:gdLst/>
              <a:ahLst/>
              <a:cxnLst/>
              <a:rect l="l" t="t" r="r" b="b"/>
              <a:pathLst>
                <a:path w="49882" h="32274" extrusionOk="0">
                  <a:moveTo>
                    <a:pt x="2545" y="0"/>
                  </a:moveTo>
                  <a:lnTo>
                    <a:pt x="2407" y="9"/>
                  </a:lnTo>
                  <a:lnTo>
                    <a:pt x="2278" y="26"/>
                  </a:lnTo>
                  <a:lnTo>
                    <a:pt x="2140" y="52"/>
                  </a:lnTo>
                  <a:lnTo>
                    <a:pt x="2011" y="86"/>
                  </a:lnTo>
                  <a:lnTo>
                    <a:pt x="1881" y="121"/>
                  </a:lnTo>
                  <a:lnTo>
                    <a:pt x="1760" y="164"/>
                  </a:lnTo>
                  <a:lnTo>
                    <a:pt x="1640" y="207"/>
                  </a:lnTo>
                  <a:lnTo>
                    <a:pt x="1519" y="259"/>
                  </a:lnTo>
                  <a:lnTo>
                    <a:pt x="1407" y="319"/>
                  </a:lnTo>
                  <a:lnTo>
                    <a:pt x="1295" y="388"/>
                  </a:lnTo>
                  <a:lnTo>
                    <a:pt x="1182" y="457"/>
                  </a:lnTo>
                  <a:lnTo>
                    <a:pt x="1079" y="535"/>
                  </a:lnTo>
                  <a:lnTo>
                    <a:pt x="975" y="613"/>
                  </a:lnTo>
                  <a:lnTo>
                    <a:pt x="880" y="699"/>
                  </a:lnTo>
                  <a:lnTo>
                    <a:pt x="786" y="785"/>
                  </a:lnTo>
                  <a:lnTo>
                    <a:pt x="699" y="880"/>
                  </a:lnTo>
                  <a:lnTo>
                    <a:pt x="613" y="975"/>
                  </a:lnTo>
                  <a:lnTo>
                    <a:pt x="535" y="1079"/>
                  </a:lnTo>
                  <a:lnTo>
                    <a:pt x="458" y="1182"/>
                  </a:lnTo>
                  <a:lnTo>
                    <a:pt x="389" y="1294"/>
                  </a:lnTo>
                  <a:lnTo>
                    <a:pt x="320" y="1406"/>
                  </a:lnTo>
                  <a:lnTo>
                    <a:pt x="259" y="1518"/>
                  </a:lnTo>
                  <a:lnTo>
                    <a:pt x="208" y="1639"/>
                  </a:lnTo>
                  <a:lnTo>
                    <a:pt x="164" y="1760"/>
                  </a:lnTo>
                  <a:lnTo>
                    <a:pt x="121" y="1881"/>
                  </a:lnTo>
                  <a:lnTo>
                    <a:pt x="87" y="2010"/>
                  </a:lnTo>
                  <a:lnTo>
                    <a:pt x="52" y="2140"/>
                  </a:lnTo>
                  <a:lnTo>
                    <a:pt x="26" y="2278"/>
                  </a:lnTo>
                  <a:lnTo>
                    <a:pt x="9" y="2407"/>
                  </a:lnTo>
                  <a:lnTo>
                    <a:pt x="1" y="2545"/>
                  </a:lnTo>
                  <a:lnTo>
                    <a:pt x="1" y="2683"/>
                  </a:lnTo>
                  <a:lnTo>
                    <a:pt x="1" y="32274"/>
                  </a:lnTo>
                  <a:lnTo>
                    <a:pt x="49882" y="32274"/>
                  </a:lnTo>
                  <a:lnTo>
                    <a:pt x="49882" y="2683"/>
                  </a:lnTo>
                  <a:lnTo>
                    <a:pt x="49873" y="2545"/>
                  </a:lnTo>
                  <a:lnTo>
                    <a:pt x="49864" y="2407"/>
                  </a:lnTo>
                  <a:lnTo>
                    <a:pt x="49847" y="2278"/>
                  </a:lnTo>
                  <a:lnTo>
                    <a:pt x="49821" y="2140"/>
                  </a:lnTo>
                  <a:lnTo>
                    <a:pt x="49795" y="2010"/>
                  </a:lnTo>
                  <a:lnTo>
                    <a:pt x="49761" y="1881"/>
                  </a:lnTo>
                  <a:lnTo>
                    <a:pt x="49718" y="1760"/>
                  </a:lnTo>
                  <a:lnTo>
                    <a:pt x="49666" y="1639"/>
                  </a:lnTo>
                  <a:lnTo>
                    <a:pt x="49614" y="1518"/>
                  </a:lnTo>
                  <a:lnTo>
                    <a:pt x="49554" y="1406"/>
                  </a:lnTo>
                  <a:lnTo>
                    <a:pt x="49493" y="1294"/>
                  </a:lnTo>
                  <a:lnTo>
                    <a:pt x="49424" y="1182"/>
                  </a:lnTo>
                  <a:lnTo>
                    <a:pt x="49347" y="1079"/>
                  </a:lnTo>
                  <a:lnTo>
                    <a:pt x="49269" y="975"/>
                  </a:lnTo>
                  <a:lnTo>
                    <a:pt x="49183" y="880"/>
                  </a:lnTo>
                  <a:lnTo>
                    <a:pt x="49097" y="785"/>
                  </a:lnTo>
                  <a:lnTo>
                    <a:pt x="49002" y="699"/>
                  </a:lnTo>
                  <a:lnTo>
                    <a:pt x="48907" y="613"/>
                  </a:lnTo>
                  <a:lnTo>
                    <a:pt x="48803" y="535"/>
                  </a:lnTo>
                  <a:lnTo>
                    <a:pt x="48700" y="457"/>
                  </a:lnTo>
                  <a:lnTo>
                    <a:pt x="48588" y="388"/>
                  </a:lnTo>
                  <a:lnTo>
                    <a:pt x="48476" y="319"/>
                  </a:lnTo>
                  <a:lnTo>
                    <a:pt x="48363" y="259"/>
                  </a:lnTo>
                  <a:lnTo>
                    <a:pt x="48243" y="207"/>
                  </a:lnTo>
                  <a:lnTo>
                    <a:pt x="48122" y="164"/>
                  </a:lnTo>
                  <a:lnTo>
                    <a:pt x="47992" y="121"/>
                  </a:lnTo>
                  <a:lnTo>
                    <a:pt x="47863" y="86"/>
                  </a:lnTo>
                  <a:lnTo>
                    <a:pt x="47734" y="52"/>
                  </a:lnTo>
                  <a:lnTo>
                    <a:pt x="47604" y="26"/>
                  </a:lnTo>
                  <a:lnTo>
                    <a:pt x="47466" y="9"/>
                  </a:lnTo>
                  <a:lnTo>
                    <a:pt x="473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5" name="Google Shape;2575;p45"/>
            <p:cNvSpPr/>
            <p:nvPr/>
          </p:nvSpPr>
          <p:spPr>
            <a:xfrm>
              <a:off x="3383577" y="1314309"/>
              <a:ext cx="2316501" cy="1388113"/>
            </a:xfrm>
            <a:custGeom>
              <a:avLst/>
              <a:gdLst/>
              <a:ahLst/>
              <a:cxnLst/>
              <a:rect l="l" t="t" r="r" b="b"/>
              <a:pathLst>
                <a:path w="46388" h="27797" extrusionOk="0">
                  <a:moveTo>
                    <a:pt x="1" y="1"/>
                  </a:moveTo>
                  <a:lnTo>
                    <a:pt x="1" y="27797"/>
                  </a:lnTo>
                  <a:lnTo>
                    <a:pt x="46388" y="27797"/>
                  </a:lnTo>
                  <a:lnTo>
                    <a:pt x="463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6" name="Google Shape;2576;p45"/>
            <p:cNvSpPr/>
            <p:nvPr/>
          </p:nvSpPr>
          <p:spPr>
            <a:xfrm>
              <a:off x="3110015" y="2830797"/>
              <a:ext cx="2814527" cy="158152"/>
            </a:xfrm>
            <a:custGeom>
              <a:avLst/>
              <a:gdLst/>
              <a:ahLst/>
              <a:cxnLst/>
              <a:rect l="l" t="t" r="r" b="b"/>
              <a:pathLst>
                <a:path w="56361" h="3167" extrusionOk="0">
                  <a:moveTo>
                    <a:pt x="1" y="1"/>
                  </a:moveTo>
                  <a:lnTo>
                    <a:pt x="1" y="415"/>
                  </a:lnTo>
                  <a:lnTo>
                    <a:pt x="1" y="553"/>
                  </a:lnTo>
                  <a:lnTo>
                    <a:pt x="18" y="700"/>
                  </a:lnTo>
                  <a:lnTo>
                    <a:pt x="35" y="838"/>
                  </a:lnTo>
                  <a:lnTo>
                    <a:pt x="52" y="967"/>
                  </a:lnTo>
                  <a:lnTo>
                    <a:pt x="87" y="1105"/>
                  </a:lnTo>
                  <a:lnTo>
                    <a:pt x="121" y="1234"/>
                  </a:lnTo>
                  <a:lnTo>
                    <a:pt x="164" y="1364"/>
                  </a:lnTo>
                  <a:lnTo>
                    <a:pt x="216" y="1485"/>
                  </a:lnTo>
                  <a:lnTo>
                    <a:pt x="268" y="1605"/>
                  </a:lnTo>
                  <a:lnTo>
                    <a:pt x="328" y="1726"/>
                  </a:lnTo>
                  <a:lnTo>
                    <a:pt x="397" y="1838"/>
                  </a:lnTo>
                  <a:lnTo>
                    <a:pt x="466" y="1950"/>
                  </a:lnTo>
                  <a:lnTo>
                    <a:pt x="544" y="2063"/>
                  </a:lnTo>
                  <a:lnTo>
                    <a:pt x="630" y="2166"/>
                  </a:lnTo>
                  <a:lnTo>
                    <a:pt x="717" y="2261"/>
                  </a:lnTo>
                  <a:lnTo>
                    <a:pt x="803" y="2356"/>
                  </a:lnTo>
                  <a:lnTo>
                    <a:pt x="898" y="2451"/>
                  </a:lnTo>
                  <a:lnTo>
                    <a:pt x="1001" y="2537"/>
                  </a:lnTo>
                  <a:lnTo>
                    <a:pt x="1105" y="2615"/>
                  </a:lnTo>
                  <a:lnTo>
                    <a:pt x="1208" y="2692"/>
                  </a:lnTo>
                  <a:lnTo>
                    <a:pt x="1320" y="2770"/>
                  </a:lnTo>
                  <a:lnTo>
                    <a:pt x="1441" y="2830"/>
                  </a:lnTo>
                  <a:lnTo>
                    <a:pt x="1553" y="2891"/>
                  </a:lnTo>
                  <a:lnTo>
                    <a:pt x="1683" y="2951"/>
                  </a:lnTo>
                  <a:lnTo>
                    <a:pt x="1804" y="2994"/>
                  </a:lnTo>
                  <a:lnTo>
                    <a:pt x="1933" y="3037"/>
                  </a:lnTo>
                  <a:lnTo>
                    <a:pt x="2062" y="3081"/>
                  </a:lnTo>
                  <a:lnTo>
                    <a:pt x="2192" y="3107"/>
                  </a:lnTo>
                  <a:lnTo>
                    <a:pt x="2330" y="3132"/>
                  </a:lnTo>
                  <a:lnTo>
                    <a:pt x="2468" y="3150"/>
                  </a:lnTo>
                  <a:lnTo>
                    <a:pt x="2606" y="3158"/>
                  </a:lnTo>
                  <a:lnTo>
                    <a:pt x="2753" y="3167"/>
                  </a:lnTo>
                  <a:lnTo>
                    <a:pt x="53609" y="3167"/>
                  </a:lnTo>
                  <a:lnTo>
                    <a:pt x="53747" y="3158"/>
                  </a:lnTo>
                  <a:lnTo>
                    <a:pt x="53893" y="3150"/>
                  </a:lnTo>
                  <a:lnTo>
                    <a:pt x="54031" y="3132"/>
                  </a:lnTo>
                  <a:lnTo>
                    <a:pt x="54161" y="3107"/>
                  </a:lnTo>
                  <a:lnTo>
                    <a:pt x="54299" y="3081"/>
                  </a:lnTo>
                  <a:lnTo>
                    <a:pt x="54428" y="3037"/>
                  </a:lnTo>
                  <a:lnTo>
                    <a:pt x="54558" y="2994"/>
                  </a:lnTo>
                  <a:lnTo>
                    <a:pt x="54678" y="2951"/>
                  </a:lnTo>
                  <a:lnTo>
                    <a:pt x="54799" y="2891"/>
                  </a:lnTo>
                  <a:lnTo>
                    <a:pt x="54920" y="2830"/>
                  </a:lnTo>
                  <a:lnTo>
                    <a:pt x="55032" y="2770"/>
                  </a:lnTo>
                  <a:lnTo>
                    <a:pt x="55144" y="2692"/>
                  </a:lnTo>
                  <a:lnTo>
                    <a:pt x="55256" y="2615"/>
                  </a:lnTo>
                  <a:lnTo>
                    <a:pt x="55360" y="2537"/>
                  </a:lnTo>
                  <a:lnTo>
                    <a:pt x="55455" y="2451"/>
                  </a:lnTo>
                  <a:lnTo>
                    <a:pt x="55550" y="2356"/>
                  </a:lnTo>
                  <a:lnTo>
                    <a:pt x="55645" y="2261"/>
                  </a:lnTo>
                  <a:lnTo>
                    <a:pt x="55731" y="2166"/>
                  </a:lnTo>
                  <a:lnTo>
                    <a:pt x="55808" y="2063"/>
                  </a:lnTo>
                  <a:lnTo>
                    <a:pt x="55886" y="1950"/>
                  </a:lnTo>
                  <a:lnTo>
                    <a:pt x="55964" y="1838"/>
                  </a:lnTo>
                  <a:lnTo>
                    <a:pt x="56024" y="1726"/>
                  </a:lnTo>
                  <a:lnTo>
                    <a:pt x="56085" y="1605"/>
                  </a:lnTo>
                  <a:lnTo>
                    <a:pt x="56145" y="1485"/>
                  </a:lnTo>
                  <a:lnTo>
                    <a:pt x="56188" y="1364"/>
                  </a:lnTo>
                  <a:lnTo>
                    <a:pt x="56231" y="1234"/>
                  </a:lnTo>
                  <a:lnTo>
                    <a:pt x="56274" y="1105"/>
                  </a:lnTo>
                  <a:lnTo>
                    <a:pt x="56300" y="967"/>
                  </a:lnTo>
                  <a:lnTo>
                    <a:pt x="56326" y="838"/>
                  </a:lnTo>
                  <a:lnTo>
                    <a:pt x="56343" y="700"/>
                  </a:lnTo>
                  <a:lnTo>
                    <a:pt x="56352" y="553"/>
                  </a:lnTo>
                  <a:lnTo>
                    <a:pt x="56361" y="415"/>
                  </a:lnTo>
                  <a:lnTo>
                    <a:pt x="56361" y="1"/>
                  </a:lnTo>
                  <a:close/>
                </a:path>
              </a:pathLst>
            </a:custGeom>
            <a:solidFill>
              <a:srgbClr val="0062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7" name="Google Shape;2577;p45"/>
            <p:cNvSpPr/>
            <p:nvPr/>
          </p:nvSpPr>
          <p:spPr>
            <a:xfrm>
              <a:off x="4093550" y="1481904"/>
              <a:ext cx="897027" cy="1055978"/>
            </a:xfrm>
            <a:custGeom>
              <a:avLst/>
              <a:gdLst/>
              <a:ahLst/>
              <a:cxnLst/>
              <a:rect l="l" t="t" r="r" b="b"/>
              <a:pathLst>
                <a:path w="17963" h="21146" extrusionOk="0">
                  <a:moveTo>
                    <a:pt x="8593" y="1"/>
                  </a:moveTo>
                  <a:lnTo>
                    <a:pt x="8205" y="18"/>
                  </a:lnTo>
                  <a:lnTo>
                    <a:pt x="7808" y="52"/>
                  </a:lnTo>
                  <a:lnTo>
                    <a:pt x="7420" y="96"/>
                  </a:lnTo>
                  <a:lnTo>
                    <a:pt x="7023" y="139"/>
                  </a:lnTo>
                  <a:lnTo>
                    <a:pt x="6626" y="199"/>
                  </a:lnTo>
                  <a:lnTo>
                    <a:pt x="6238" y="268"/>
                  </a:lnTo>
                  <a:lnTo>
                    <a:pt x="5841" y="337"/>
                  </a:lnTo>
                  <a:lnTo>
                    <a:pt x="5462" y="423"/>
                  </a:lnTo>
                  <a:lnTo>
                    <a:pt x="5082" y="510"/>
                  </a:lnTo>
                  <a:lnTo>
                    <a:pt x="4703" y="596"/>
                  </a:lnTo>
                  <a:lnTo>
                    <a:pt x="4332" y="691"/>
                  </a:lnTo>
                  <a:lnTo>
                    <a:pt x="3624" y="889"/>
                  </a:lnTo>
                  <a:lnTo>
                    <a:pt x="2951" y="1096"/>
                  </a:lnTo>
                  <a:lnTo>
                    <a:pt x="2322" y="1303"/>
                  </a:lnTo>
                  <a:lnTo>
                    <a:pt x="1761" y="1502"/>
                  </a:lnTo>
                  <a:lnTo>
                    <a:pt x="1252" y="1683"/>
                  </a:lnTo>
                  <a:lnTo>
                    <a:pt x="820" y="1855"/>
                  </a:lnTo>
                  <a:lnTo>
                    <a:pt x="217" y="2097"/>
                  </a:lnTo>
                  <a:lnTo>
                    <a:pt x="1" y="2192"/>
                  </a:lnTo>
                  <a:lnTo>
                    <a:pt x="1" y="11949"/>
                  </a:lnTo>
                  <a:lnTo>
                    <a:pt x="1" y="12346"/>
                  </a:lnTo>
                  <a:lnTo>
                    <a:pt x="27" y="12725"/>
                  </a:lnTo>
                  <a:lnTo>
                    <a:pt x="70" y="13105"/>
                  </a:lnTo>
                  <a:lnTo>
                    <a:pt x="122" y="13485"/>
                  </a:lnTo>
                  <a:lnTo>
                    <a:pt x="191" y="13847"/>
                  </a:lnTo>
                  <a:lnTo>
                    <a:pt x="277" y="14209"/>
                  </a:lnTo>
                  <a:lnTo>
                    <a:pt x="381" y="14563"/>
                  </a:lnTo>
                  <a:lnTo>
                    <a:pt x="501" y="14908"/>
                  </a:lnTo>
                  <a:lnTo>
                    <a:pt x="631" y="15245"/>
                  </a:lnTo>
                  <a:lnTo>
                    <a:pt x="786" y="15581"/>
                  </a:lnTo>
                  <a:lnTo>
                    <a:pt x="959" y="15900"/>
                  </a:lnTo>
                  <a:lnTo>
                    <a:pt x="1148" y="16219"/>
                  </a:lnTo>
                  <a:lnTo>
                    <a:pt x="1355" y="16530"/>
                  </a:lnTo>
                  <a:lnTo>
                    <a:pt x="1571" y="16841"/>
                  </a:lnTo>
                  <a:lnTo>
                    <a:pt x="1821" y="17134"/>
                  </a:lnTo>
                  <a:lnTo>
                    <a:pt x="2080" y="17427"/>
                  </a:lnTo>
                  <a:lnTo>
                    <a:pt x="2356" y="17712"/>
                  </a:lnTo>
                  <a:lnTo>
                    <a:pt x="2658" y="17988"/>
                  </a:lnTo>
                  <a:lnTo>
                    <a:pt x="2977" y="18255"/>
                  </a:lnTo>
                  <a:lnTo>
                    <a:pt x="3314" y="18523"/>
                  </a:lnTo>
                  <a:lnTo>
                    <a:pt x="3667" y="18773"/>
                  </a:lnTo>
                  <a:lnTo>
                    <a:pt x="4047" y="19023"/>
                  </a:lnTo>
                  <a:lnTo>
                    <a:pt x="4444" y="19273"/>
                  </a:lnTo>
                  <a:lnTo>
                    <a:pt x="4867" y="19506"/>
                  </a:lnTo>
                  <a:lnTo>
                    <a:pt x="5307" y="19731"/>
                  </a:lnTo>
                  <a:lnTo>
                    <a:pt x="5764" y="19955"/>
                  </a:lnTo>
                  <a:lnTo>
                    <a:pt x="6247" y="20171"/>
                  </a:lnTo>
                  <a:lnTo>
                    <a:pt x="6747" y="20378"/>
                  </a:lnTo>
                  <a:lnTo>
                    <a:pt x="7273" y="20576"/>
                  </a:lnTo>
                  <a:lnTo>
                    <a:pt x="7817" y="20774"/>
                  </a:lnTo>
                  <a:lnTo>
                    <a:pt x="8386" y="20964"/>
                  </a:lnTo>
                  <a:lnTo>
                    <a:pt x="8982" y="21145"/>
                  </a:lnTo>
                  <a:lnTo>
                    <a:pt x="9568" y="20964"/>
                  </a:lnTo>
                  <a:lnTo>
                    <a:pt x="10138" y="20774"/>
                  </a:lnTo>
                  <a:lnTo>
                    <a:pt x="10690" y="20576"/>
                  </a:lnTo>
                  <a:lnTo>
                    <a:pt x="11216" y="20378"/>
                  </a:lnTo>
                  <a:lnTo>
                    <a:pt x="11716" y="20171"/>
                  </a:lnTo>
                  <a:lnTo>
                    <a:pt x="12199" y="19955"/>
                  </a:lnTo>
                  <a:lnTo>
                    <a:pt x="12657" y="19731"/>
                  </a:lnTo>
                  <a:lnTo>
                    <a:pt x="13097" y="19506"/>
                  </a:lnTo>
                  <a:lnTo>
                    <a:pt x="13511" y="19273"/>
                  </a:lnTo>
                  <a:lnTo>
                    <a:pt x="13916" y="19023"/>
                  </a:lnTo>
                  <a:lnTo>
                    <a:pt x="14287" y="18773"/>
                  </a:lnTo>
                  <a:lnTo>
                    <a:pt x="14650" y="18523"/>
                  </a:lnTo>
                  <a:lnTo>
                    <a:pt x="14986" y="18255"/>
                  </a:lnTo>
                  <a:lnTo>
                    <a:pt x="15305" y="17988"/>
                  </a:lnTo>
                  <a:lnTo>
                    <a:pt x="15598" y="17712"/>
                  </a:lnTo>
                  <a:lnTo>
                    <a:pt x="15883" y="17427"/>
                  </a:lnTo>
                  <a:lnTo>
                    <a:pt x="16142" y="17134"/>
                  </a:lnTo>
                  <a:lnTo>
                    <a:pt x="16384" y="16841"/>
                  </a:lnTo>
                  <a:lnTo>
                    <a:pt x="16608" y="16530"/>
                  </a:lnTo>
                  <a:lnTo>
                    <a:pt x="16815" y="16219"/>
                  </a:lnTo>
                  <a:lnTo>
                    <a:pt x="17005" y="15900"/>
                  </a:lnTo>
                  <a:lnTo>
                    <a:pt x="17177" y="15581"/>
                  </a:lnTo>
                  <a:lnTo>
                    <a:pt x="17324" y="15245"/>
                  </a:lnTo>
                  <a:lnTo>
                    <a:pt x="17462" y="14908"/>
                  </a:lnTo>
                  <a:lnTo>
                    <a:pt x="17583" y="14563"/>
                  </a:lnTo>
                  <a:lnTo>
                    <a:pt x="17686" y="14209"/>
                  </a:lnTo>
                  <a:lnTo>
                    <a:pt x="17772" y="13847"/>
                  </a:lnTo>
                  <a:lnTo>
                    <a:pt x="17842" y="13485"/>
                  </a:lnTo>
                  <a:lnTo>
                    <a:pt x="17893" y="13105"/>
                  </a:lnTo>
                  <a:lnTo>
                    <a:pt x="17936" y="12725"/>
                  </a:lnTo>
                  <a:lnTo>
                    <a:pt x="17954" y="12346"/>
                  </a:lnTo>
                  <a:lnTo>
                    <a:pt x="17962" y="11949"/>
                  </a:lnTo>
                  <a:lnTo>
                    <a:pt x="17962" y="2192"/>
                  </a:lnTo>
                  <a:lnTo>
                    <a:pt x="17747" y="2097"/>
                  </a:lnTo>
                  <a:lnTo>
                    <a:pt x="17134" y="1855"/>
                  </a:lnTo>
                  <a:lnTo>
                    <a:pt x="16703" y="1683"/>
                  </a:lnTo>
                  <a:lnTo>
                    <a:pt x="16202" y="1502"/>
                  </a:lnTo>
                  <a:lnTo>
                    <a:pt x="15633" y="1303"/>
                  </a:lnTo>
                  <a:lnTo>
                    <a:pt x="15012" y="1096"/>
                  </a:lnTo>
                  <a:lnTo>
                    <a:pt x="14339" y="889"/>
                  </a:lnTo>
                  <a:lnTo>
                    <a:pt x="13623" y="691"/>
                  </a:lnTo>
                  <a:lnTo>
                    <a:pt x="13261" y="596"/>
                  </a:lnTo>
                  <a:lnTo>
                    <a:pt x="12881" y="510"/>
                  </a:lnTo>
                  <a:lnTo>
                    <a:pt x="12501" y="423"/>
                  </a:lnTo>
                  <a:lnTo>
                    <a:pt x="12113" y="337"/>
                  </a:lnTo>
                  <a:lnTo>
                    <a:pt x="11725" y="268"/>
                  </a:lnTo>
                  <a:lnTo>
                    <a:pt x="11337" y="199"/>
                  </a:lnTo>
                  <a:lnTo>
                    <a:pt x="10940" y="139"/>
                  </a:lnTo>
                  <a:lnTo>
                    <a:pt x="10543" y="96"/>
                  </a:lnTo>
                  <a:lnTo>
                    <a:pt x="10146" y="52"/>
                  </a:lnTo>
                  <a:lnTo>
                    <a:pt x="9758" y="18"/>
                  </a:lnTo>
                  <a:lnTo>
                    <a:pt x="93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8" name="Google Shape;2578;p45"/>
            <p:cNvSpPr/>
            <p:nvPr/>
          </p:nvSpPr>
          <p:spPr>
            <a:xfrm>
              <a:off x="4165960" y="1554265"/>
              <a:ext cx="752209" cy="907814"/>
            </a:xfrm>
            <a:custGeom>
              <a:avLst/>
              <a:gdLst/>
              <a:ahLst/>
              <a:cxnLst/>
              <a:rect l="l" t="t" r="r" b="b"/>
              <a:pathLst>
                <a:path w="15063" h="18179" extrusionOk="0">
                  <a:moveTo>
                    <a:pt x="7273" y="1"/>
                  </a:moveTo>
                  <a:lnTo>
                    <a:pt x="7005" y="10"/>
                  </a:lnTo>
                  <a:lnTo>
                    <a:pt x="6747" y="27"/>
                  </a:lnTo>
                  <a:lnTo>
                    <a:pt x="6479" y="53"/>
                  </a:lnTo>
                  <a:lnTo>
                    <a:pt x="5944" y="104"/>
                  </a:lnTo>
                  <a:lnTo>
                    <a:pt x="5401" y="182"/>
                  </a:lnTo>
                  <a:lnTo>
                    <a:pt x="4866" y="277"/>
                  </a:lnTo>
                  <a:lnTo>
                    <a:pt x="4340" y="389"/>
                  </a:lnTo>
                  <a:lnTo>
                    <a:pt x="3813" y="510"/>
                  </a:lnTo>
                  <a:lnTo>
                    <a:pt x="3296" y="639"/>
                  </a:lnTo>
                  <a:lnTo>
                    <a:pt x="2804" y="777"/>
                  </a:lnTo>
                  <a:lnTo>
                    <a:pt x="2321" y="915"/>
                  </a:lnTo>
                  <a:lnTo>
                    <a:pt x="1864" y="1053"/>
                  </a:lnTo>
                  <a:lnTo>
                    <a:pt x="1424" y="1200"/>
                  </a:lnTo>
                  <a:lnTo>
                    <a:pt x="1018" y="1338"/>
                  </a:lnTo>
                  <a:lnTo>
                    <a:pt x="647" y="1476"/>
                  </a:lnTo>
                  <a:lnTo>
                    <a:pt x="0" y="1718"/>
                  </a:lnTo>
                  <a:lnTo>
                    <a:pt x="0" y="10500"/>
                  </a:lnTo>
                  <a:lnTo>
                    <a:pt x="0" y="10742"/>
                  </a:lnTo>
                  <a:lnTo>
                    <a:pt x="9" y="10983"/>
                  </a:lnTo>
                  <a:lnTo>
                    <a:pt x="26" y="11225"/>
                  </a:lnTo>
                  <a:lnTo>
                    <a:pt x="52" y="11466"/>
                  </a:lnTo>
                  <a:lnTo>
                    <a:pt x="87" y="11716"/>
                  </a:lnTo>
                  <a:lnTo>
                    <a:pt x="121" y="11967"/>
                  </a:lnTo>
                  <a:lnTo>
                    <a:pt x="173" y="12217"/>
                  </a:lnTo>
                  <a:lnTo>
                    <a:pt x="242" y="12467"/>
                  </a:lnTo>
                  <a:lnTo>
                    <a:pt x="311" y="12717"/>
                  </a:lnTo>
                  <a:lnTo>
                    <a:pt x="406" y="12976"/>
                  </a:lnTo>
                  <a:lnTo>
                    <a:pt x="509" y="13226"/>
                  </a:lnTo>
                  <a:lnTo>
                    <a:pt x="621" y="13485"/>
                  </a:lnTo>
                  <a:lnTo>
                    <a:pt x="759" y="13735"/>
                  </a:lnTo>
                  <a:lnTo>
                    <a:pt x="906" y="13994"/>
                  </a:lnTo>
                  <a:lnTo>
                    <a:pt x="1070" y="14244"/>
                  </a:lnTo>
                  <a:lnTo>
                    <a:pt x="1260" y="14494"/>
                  </a:lnTo>
                  <a:lnTo>
                    <a:pt x="1467" y="14745"/>
                  </a:lnTo>
                  <a:lnTo>
                    <a:pt x="1691" y="14995"/>
                  </a:lnTo>
                  <a:lnTo>
                    <a:pt x="1933" y="15245"/>
                  </a:lnTo>
                  <a:lnTo>
                    <a:pt x="2209" y="15486"/>
                  </a:lnTo>
                  <a:lnTo>
                    <a:pt x="2502" y="15737"/>
                  </a:lnTo>
                  <a:lnTo>
                    <a:pt x="2813" y="15970"/>
                  </a:lnTo>
                  <a:lnTo>
                    <a:pt x="3158" y="16211"/>
                  </a:lnTo>
                  <a:lnTo>
                    <a:pt x="3529" y="16444"/>
                  </a:lnTo>
                  <a:lnTo>
                    <a:pt x="3926" y="16677"/>
                  </a:lnTo>
                  <a:lnTo>
                    <a:pt x="4348" y="16910"/>
                  </a:lnTo>
                  <a:lnTo>
                    <a:pt x="4797" y="17134"/>
                  </a:lnTo>
                  <a:lnTo>
                    <a:pt x="5280" y="17350"/>
                  </a:lnTo>
                  <a:lnTo>
                    <a:pt x="5798" y="17566"/>
                  </a:lnTo>
                  <a:lnTo>
                    <a:pt x="6341" y="17773"/>
                  </a:lnTo>
                  <a:lnTo>
                    <a:pt x="6919" y="17980"/>
                  </a:lnTo>
                  <a:lnTo>
                    <a:pt x="7532" y="18178"/>
                  </a:lnTo>
                  <a:lnTo>
                    <a:pt x="8144" y="17980"/>
                  </a:lnTo>
                  <a:lnTo>
                    <a:pt x="8722" y="17773"/>
                  </a:lnTo>
                  <a:lnTo>
                    <a:pt x="9266" y="17566"/>
                  </a:lnTo>
                  <a:lnTo>
                    <a:pt x="9783" y="17350"/>
                  </a:lnTo>
                  <a:lnTo>
                    <a:pt x="10258" y="17134"/>
                  </a:lnTo>
                  <a:lnTo>
                    <a:pt x="10715" y="16910"/>
                  </a:lnTo>
                  <a:lnTo>
                    <a:pt x="11138" y="16677"/>
                  </a:lnTo>
                  <a:lnTo>
                    <a:pt x="11535" y="16444"/>
                  </a:lnTo>
                  <a:lnTo>
                    <a:pt x="11905" y="16211"/>
                  </a:lnTo>
                  <a:lnTo>
                    <a:pt x="12242" y="15970"/>
                  </a:lnTo>
                  <a:lnTo>
                    <a:pt x="12561" y="15737"/>
                  </a:lnTo>
                  <a:lnTo>
                    <a:pt x="12854" y="15486"/>
                  </a:lnTo>
                  <a:lnTo>
                    <a:pt x="13122" y="15245"/>
                  </a:lnTo>
                  <a:lnTo>
                    <a:pt x="13372" y="14995"/>
                  </a:lnTo>
                  <a:lnTo>
                    <a:pt x="13596" y="14745"/>
                  </a:lnTo>
                  <a:lnTo>
                    <a:pt x="13803" y="14494"/>
                  </a:lnTo>
                  <a:lnTo>
                    <a:pt x="13985" y="14244"/>
                  </a:lnTo>
                  <a:lnTo>
                    <a:pt x="14157" y="13994"/>
                  </a:lnTo>
                  <a:lnTo>
                    <a:pt x="14304" y="13735"/>
                  </a:lnTo>
                  <a:lnTo>
                    <a:pt x="14442" y="13485"/>
                  </a:lnTo>
                  <a:lnTo>
                    <a:pt x="14554" y="13226"/>
                  </a:lnTo>
                  <a:lnTo>
                    <a:pt x="14657" y="12976"/>
                  </a:lnTo>
                  <a:lnTo>
                    <a:pt x="14744" y="12717"/>
                  </a:lnTo>
                  <a:lnTo>
                    <a:pt x="14821" y="12467"/>
                  </a:lnTo>
                  <a:lnTo>
                    <a:pt x="14882" y="12217"/>
                  </a:lnTo>
                  <a:lnTo>
                    <a:pt x="14934" y="11967"/>
                  </a:lnTo>
                  <a:lnTo>
                    <a:pt x="14977" y="11716"/>
                  </a:lnTo>
                  <a:lnTo>
                    <a:pt x="15011" y="11466"/>
                  </a:lnTo>
                  <a:lnTo>
                    <a:pt x="15037" y="11225"/>
                  </a:lnTo>
                  <a:lnTo>
                    <a:pt x="15046" y="10983"/>
                  </a:lnTo>
                  <a:lnTo>
                    <a:pt x="15054" y="10742"/>
                  </a:lnTo>
                  <a:lnTo>
                    <a:pt x="15063" y="10500"/>
                  </a:lnTo>
                  <a:lnTo>
                    <a:pt x="15063" y="1718"/>
                  </a:lnTo>
                  <a:lnTo>
                    <a:pt x="14416" y="1476"/>
                  </a:lnTo>
                  <a:lnTo>
                    <a:pt x="14036" y="1338"/>
                  </a:lnTo>
                  <a:lnTo>
                    <a:pt x="13631" y="1200"/>
                  </a:lnTo>
                  <a:lnTo>
                    <a:pt x="13200" y="1053"/>
                  </a:lnTo>
                  <a:lnTo>
                    <a:pt x="12742" y="915"/>
                  </a:lnTo>
                  <a:lnTo>
                    <a:pt x="12259" y="777"/>
                  </a:lnTo>
                  <a:lnTo>
                    <a:pt x="11759" y="639"/>
                  </a:lnTo>
                  <a:lnTo>
                    <a:pt x="11250" y="510"/>
                  </a:lnTo>
                  <a:lnTo>
                    <a:pt x="10724" y="389"/>
                  </a:lnTo>
                  <a:lnTo>
                    <a:pt x="10197" y="277"/>
                  </a:lnTo>
                  <a:lnTo>
                    <a:pt x="9654" y="182"/>
                  </a:lnTo>
                  <a:lnTo>
                    <a:pt x="9119" y="104"/>
                  </a:lnTo>
                  <a:lnTo>
                    <a:pt x="8584" y="53"/>
                  </a:lnTo>
                  <a:lnTo>
                    <a:pt x="8317" y="27"/>
                  </a:lnTo>
                  <a:lnTo>
                    <a:pt x="8049" y="10"/>
                  </a:lnTo>
                  <a:lnTo>
                    <a:pt x="77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9" name="Google Shape;2579;p45"/>
            <p:cNvSpPr/>
            <p:nvPr/>
          </p:nvSpPr>
          <p:spPr>
            <a:xfrm>
              <a:off x="4350332" y="1794670"/>
              <a:ext cx="375730" cy="375730"/>
            </a:xfrm>
            <a:custGeom>
              <a:avLst/>
              <a:gdLst/>
              <a:ahLst/>
              <a:cxnLst/>
              <a:rect l="l" t="t" r="r" b="b"/>
              <a:pathLst>
                <a:path w="7524" h="7524" extrusionOk="0">
                  <a:moveTo>
                    <a:pt x="3564" y="1"/>
                  </a:moveTo>
                  <a:lnTo>
                    <a:pt x="3374" y="18"/>
                  </a:lnTo>
                  <a:lnTo>
                    <a:pt x="3184" y="44"/>
                  </a:lnTo>
                  <a:lnTo>
                    <a:pt x="3003" y="78"/>
                  </a:lnTo>
                  <a:lnTo>
                    <a:pt x="2822" y="113"/>
                  </a:lnTo>
                  <a:lnTo>
                    <a:pt x="2640" y="165"/>
                  </a:lnTo>
                  <a:lnTo>
                    <a:pt x="2468" y="225"/>
                  </a:lnTo>
                  <a:lnTo>
                    <a:pt x="2295" y="294"/>
                  </a:lnTo>
                  <a:lnTo>
                    <a:pt x="2131" y="372"/>
                  </a:lnTo>
                  <a:lnTo>
                    <a:pt x="1968" y="449"/>
                  </a:lnTo>
                  <a:lnTo>
                    <a:pt x="1812" y="544"/>
                  </a:lnTo>
                  <a:lnTo>
                    <a:pt x="1657" y="639"/>
                  </a:lnTo>
                  <a:lnTo>
                    <a:pt x="1510" y="743"/>
                  </a:lnTo>
                  <a:lnTo>
                    <a:pt x="1364" y="855"/>
                  </a:lnTo>
                  <a:lnTo>
                    <a:pt x="1234" y="976"/>
                  </a:lnTo>
                  <a:lnTo>
                    <a:pt x="1105" y="1096"/>
                  </a:lnTo>
                  <a:lnTo>
                    <a:pt x="975" y="1234"/>
                  </a:lnTo>
                  <a:lnTo>
                    <a:pt x="855" y="1364"/>
                  </a:lnTo>
                  <a:lnTo>
                    <a:pt x="743" y="1511"/>
                  </a:lnTo>
                  <a:lnTo>
                    <a:pt x="639" y="1657"/>
                  </a:lnTo>
                  <a:lnTo>
                    <a:pt x="544" y="1812"/>
                  </a:lnTo>
                  <a:lnTo>
                    <a:pt x="449" y="1968"/>
                  </a:lnTo>
                  <a:lnTo>
                    <a:pt x="372" y="2132"/>
                  </a:lnTo>
                  <a:lnTo>
                    <a:pt x="294" y="2296"/>
                  </a:lnTo>
                  <a:lnTo>
                    <a:pt x="225" y="2468"/>
                  </a:lnTo>
                  <a:lnTo>
                    <a:pt x="165" y="2641"/>
                  </a:lnTo>
                  <a:lnTo>
                    <a:pt x="121" y="2822"/>
                  </a:lnTo>
                  <a:lnTo>
                    <a:pt x="78" y="3003"/>
                  </a:lnTo>
                  <a:lnTo>
                    <a:pt x="44" y="3184"/>
                  </a:lnTo>
                  <a:lnTo>
                    <a:pt x="18" y="3374"/>
                  </a:lnTo>
                  <a:lnTo>
                    <a:pt x="1" y="3564"/>
                  </a:lnTo>
                  <a:lnTo>
                    <a:pt x="1" y="3762"/>
                  </a:lnTo>
                  <a:lnTo>
                    <a:pt x="1" y="3952"/>
                  </a:lnTo>
                  <a:lnTo>
                    <a:pt x="18" y="4142"/>
                  </a:lnTo>
                  <a:lnTo>
                    <a:pt x="44" y="4332"/>
                  </a:lnTo>
                  <a:lnTo>
                    <a:pt x="78" y="4521"/>
                  </a:lnTo>
                  <a:lnTo>
                    <a:pt x="121" y="4703"/>
                  </a:lnTo>
                  <a:lnTo>
                    <a:pt x="165" y="4875"/>
                  </a:lnTo>
                  <a:lnTo>
                    <a:pt x="225" y="5056"/>
                  </a:lnTo>
                  <a:lnTo>
                    <a:pt x="294" y="5229"/>
                  </a:lnTo>
                  <a:lnTo>
                    <a:pt x="372" y="5393"/>
                  </a:lnTo>
                  <a:lnTo>
                    <a:pt x="449" y="5557"/>
                  </a:lnTo>
                  <a:lnTo>
                    <a:pt x="544" y="5712"/>
                  </a:lnTo>
                  <a:lnTo>
                    <a:pt x="639" y="5867"/>
                  </a:lnTo>
                  <a:lnTo>
                    <a:pt x="743" y="6014"/>
                  </a:lnTo>
                  <a:lnTo>
                    <a:pt x="855" y="6152"/>
                  </a:lnTo>
                  <a:lnTo>
                    <a:pt x="975" y="6290"/>
                  </a:lnTo>
                  <a:lnTo>
                    <a:pt x="1105" y="6419"/>
                  </a:lnTo>
                  <a:lnTo>
                    <a:pt x="1234" y="6549"/>
                  </a:lnTo>
                  <a:lnTo>
                    <a:pt x="1364" y="6661"/>
                  </a:lnTo>
                  <a:lnTo>
                    <a:pt x="1510" y="6773"/>
                  </a:lnTo>
                  <a:lnTo>
                    <a:pt x="1657" y="6877"/>
                  </a:lnTo>
                  <a:lnTo>
                    <a:pt x="1812" y="6980"/>
                  </a:lnTo>
                  <a:lnTo>
                    <a:pt x="1968" y="7066"/>
                  </a:lnTo>
                  <a:lnTo>
                    <a:pt x="2131" y="7153"/>
                  </a:lnTo>
                  <a:lnTo>
                    <a:pt x="2295" y="7230"/>
                  </a:lnTo>
                  <a:lnTo>
                    <a:pt x="2468" y="7291"/>
                  </a:lnTo>
                  <a:lnTo>
                    <a:pt x="2640" y="7351"/>
                  </a:lnTo>
                  <a:lnTo>
                    <a:pt x="2822" y="7403"/>
                  </a:lnTo>
                  <a:lnTo>
                    <a:pt x="3003" y="7446"/>
                  </a:lnTo>
                  <a:lnTo>
                    <a:pt x="3184" y="7480"/>
                  </a:lnTo>
                  <a:lnTo>
                    <a:pt x="3374" y="7506"/>
                  </a:lnTo>
                  <a:lnTo>
                    <a:pt x="3564" y="7515"/>
                  </a:lnTo>
                  <a:lnTo>
                    <a:pt x="3762" y="7524"/>
                  </a:lnTo>
                  <a:lnTo>
                    <a:pt x="3952" y="7515"/>
                  </a:lnTo>
                  <a:lnTo>
                    <a:pt x="4142" y="7506"/>
                  </a:lnTo>
                  <a:lnTo>
                    <a:pt x="4331" y="7480"/>
                  </a:lnTo>
                  <a:lnTo>
                    <a:pt x="4521" y="7446"/>
                  </a:lnTo>
                  <a:lnTo>
                    <a:pt x="4702" y="7403"/>
                  </a:lnTo>
                  <a:lnTo>
                    <a:pt x="4883" y="7351"/>
                  </a:lnTo>
                  <a:lnTo>
                    <a:pt x="5056" y="7291"/>
                  </a:lnTo>
                  <a:lnTo>
                    <a:pt x="5229" y="7230"/>
                  </a:lnTo>
                  <a:lnTo>
                    <a:pt x="5392" y="7153"/>
                  </a:lnTo>
                  <a:lnTo>
                    <a:pt x="5556" y="7066"/>
                  </a:lnTo>
                  <a:lnTo>
                    <a:pt x="5712" y="6980"/>
                  </a:lnTo>
                  <a:lnTo>
                    <a:pt x="5867" y="6877"/>
                  </a:lnTo>
                  <a:lnTo>
                    <a:pt x="6014" y="6773"/>
                  </a:lnTo>
                  <a:lnTo>
                    <a:pt x="6152" y="6661"/>
                  </a:lnTo>
                  <a:lnTo>
                    <a:pt x="6290" y="6549"/>
                  </a:lnTo>
                  <a:lnTo>
                    <a:pt x="6419" y="6419"/>
                  </a:lnTo>
                  <a:lnTo>
                    <a:pt x="6548" y="6290"/>
                  </a:lnTo>
                  <a:lnTo>
                    <a:pt x="6661" y="6152"/>
                  </a:lnTo>
                  <a:lnTo>
                    <a:pt x="6773" y="6014"/>
                  </a:lnTo>
                  <a:lnTo>
                    <a:pt x="6876" y="5867"/>
                  </a:lnTo>
                  <a:lnTo>
                    <a:pt x="6980" y="5712"/>
                  </a:lnTo>
                  <a:lnTo>
                    <a:pt x="7066" y="5557"/>
                  </a:lnTo>
                  <a:lnTo>
                    <a:pt x="7152" y="5393"/>
                  </a:lnTo>
                  <a:lnTo>
                    <a:pt x="7230" y="5229"/>
                  </a:lnTo>
                  <a:lnTo>
                    <a:pt x="7290" y="5056"/>
                  </a:lnTo>
                  <a:lnTo>
                    <a:pt x="7351" y="4875"/>
                  </a:lnTo>
                  <a:lnTo>
                    <a:pt x="7403" y="4703"/>
                  </a:lnTo>
                  <a:lnTo>
                    <a:pt x="7446" y="4521"/>
                  </a:lnTo>
                  <a:lnTo>
                    <a:pt x="7480" y="4332"/>
                  </a:lnTo>
                  <a:lnTo>
                    <a:pt x="7506" y="4142"/>
                  </a:lnTo>
                  <a:lnTo>
                    <a:pt x="7515" y="3952"/>
                  </a:lnTo>
                  <a:lnTo>
                    <a:pt x="7523" y="3762"/>
                  </a:lnTo>
                  <a:lnTo>
                    <a:pt x="7515" y="3564"/>
                  </a:lnTo>
                  <a:lnTo>
                    <a:pt x="7506" y="3374"/>
                  </a:lnTo>
                  <a:lnTo>
                    <a:pt x="7480" y="3184"/>
                  </a:lnTo>
                  <a:lnTo>
                    <a:pt x="7446" y="3003"/>
                  </a:lnTo>
                  <a:lnTo>
                    <a:pt x="7403" y="2822"/>
                  </a:lnTo>
                  <a:lnTo>
                    <a:pt x="7351" y="2641"/>
                  </a:lnTo>
                  <a:lnTo>
                    <a:pt x="7290" y="2468"/>
                  </a:lnTo>
                  <a:lnTo>
                    <a:pt x="7230" y="2296"/>
                  </a:lnTo>
                  <a:lnTo>
                    <a:pt x="7152" y="2132"/>
                  </a:lnTo>
                  <a:lnTo>
                    <a:pt x="7066" y="1968"/>
                  </a:lnTo>
                  <a:lnTo>
                    <a:pt x="6980" y="1812"/>
                  </a:lnTo>
                  <a:lnTo>
                    <a:pt x="6876" y="1657"/>
                  </a:lnTo>
                  <a:lnTo>
                    <a:pt x="6773" y="1511"/>
                  </a:lnTo>
                  <a:lnTo>
                    <a:pt x="6661" y="1364"/>
                  </a:lnTo>
                  <a:lnTo>
                    <a:pt x="6548" y="1234"/>
                  </a:lnTo>
                  <a:lnTo>
                    <a:pt x="6419" y="1096"/>
                  </a:lnTo>
                  <a:lnTo>
                    <a:pt x="6290" y="976"/>
                  </a:lnTo>
                  <a:lnTo>
                    <a:pt x="6152" y="855"/>
                  </a:lnTo>
                  <a:lnTo>
                    <a:pt x="6014" y="743"/>
                  </a:lnTo>
                  <a:lnTo>
                    <a:pt x="5867" y="639"/>
                  </a:lnTo>
                  <a:lnTo>
                    <a:pt x="5712" y="544"/>
                  </a:lnTo>
                  <a:lnTo>
                    <a:pt x="5556" y="449"/>
                  </a:lnTo>
                  <a:lnTo>
                    <a:pt x="5392" y="372"/>
                  </a:lnTo>
                  <a:lnTo>
                    <a:pt x="5229" y="294"/>
                  </a:lnTo>
                  <a:lnTo>
                    <a:pt x="5056" y="225"/>
                  </a:lnTo>
                  <a:lnTo>
                    <a:pt x="4883" y="165"/>
                  </a:lnTo>
                  <a:lnTo>
                    <a:pt x="4702" y="113"/>
                  </a:lnTo>
                  <a:lnTo>
                    <a:pt x="4521" y="78"/>
                  </a:lnTo>
                  <a:lnTo>
                    <a:pt x="4331" y="44"/>
                  </a:lnTo>
                  <a:lnTo>
                    <a:pt x="4142" y="18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0" name="Google Shape;2580;p45"/>
            <p:cNvSpPr/>
            <p:nvPr/>
          </p:nvSpPr>
          <p:spPr>
            <a:xfrm>
              <a:off x="4429185" y="1903236"/>
              <a:ext cx="222771" cy="174981"/>
            </a:xfrm>
            <a:custGeom>
              <a:avLst/>
              <a:gdLst/>
              <a:ahLst/>
              <a:cxnLst/>
              <a:rect l="l" t="t" r="r" b="b"/>
              <a:pathLst>
                <a:path w="4461" h="3504" extrusionOk="0">
                  <a:moveTo>
                    <a:pt x="3805" y="1"/>
                  </a:moveTo>
                  <a:lnTo>
                    <a:pt x="1614" y="2192"/>
                  </a:lnTo>
                  <a:lnTo>
                    <a:pt x="656" y="1243"/>
                  </a:lnTo>
                  <a:lnTo>
                    <a:pt x="0" y="1890"/>
                  </a:lnTo>
                  <a:lnTo>
                    <a:pt x="1614" y="3503"/>
                  </a:lnTo>
                  <a:lnTo>
                    <a:pt x="4460" y="656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581" name="Google Shape;2581;p45"/>
            <p:cNvGrpSpPr/>
            <p:nvPr/>
          </p:nvGrpSpPr>
          <p:grpSpPr>
            <a:xfrm>
              <a:off x="3058784" y="1033013"/>
              <a:ext cx="616584" cy="824635"/>
              <a:chOff x="2209763" y="1612207"/>
              <a:chExt cx="715046" cy="956320"/>
            </a:xfrm>
          </p:grpSpPr>
          <p:sp>
            <p:nvSpPr>
              <p:cNvPr id="2582" name="Google Shape;2582;p45"/>
              <p:cNvSpPr/>
              <p:nvPr/>
            </p:nvSpPr>
            <p:spPr>
              <a:xfrm>
                <a:off x="2377133" y="1612207"/>
                <a:ext cx="379269" cy="547099"/>
              </a:xfrm>
              <a:custGeom>
                <a:avLst/>
                <a:gdLst/>
                <a:ahLst/>
                <a:cxnLst/>
                <a:rect l="l" t="t" r="r" b="b"/>
                <a:pathLst>
                  <a:path w="6549" h="9447" extrusionOk="0">
                    <a:moveTo>
                      <a:pt x="3167" y="0"/>
                    </a:moveTo>
                    <a:lnTo>
                      <a:pt x="3046" y="18"/>
                    </a:lnTo>
                    <a:lnTo>
                      <a:pt x="2925" y="35"/>
                    </a:lnTo>
                    <a:lnTo>
                      <a:pt x="2796" y="69"/>
                    </a:lnTo>
                    <a:lnTo>
                      <a:pt x="2667" y="104"/>
                    </a:lnTo>
                    <a:lnTo>
                      <a:pt x="2537" y="147"/>
                    </a:lnTo>
                    <a:lnTo>
                      <a:pt x="2408" y="199"/>
                    </a:lnTo>
                    <a:lnTo>
                      <a:pt x="2270" y="259"/>
                    </a:lnTo>
                    <a:lnTo>
                      <a:pt x="2132" y="328"/>
                    </a:lnTo>
                    <a:lnTo>
                      <a:pt x="1994" y="406"/>
                    </a:lnTo>
                    <a:lnTo>
                      <a:pt x="1864" y="483"/>
                    </a:lnTo>
                    <a:lnTo>
                      <a:pt x="1726" y="570"/>
                    </a:lnTo>
                    <a:lnTo>
                      <a:pt x="1588" y="656"/>
                    </a:lnTo>
                    <a:lnTo>
                      <a:pt x="1459" y="751"/>
                    </a:lnTo>
                    <a:lnTo>
                      <a:pt x="1329" y="854"/>
                    </a:lnTo>
                    <a:lnTo>
                      <a:pt x="1200" y="967"/>
                    </a:lnTo>
                    <a:lnTo>
                      <a:pt x="1079" y="1079"/>
                    </a:lnTo>
                    <a:lnTo>
                      <a:pt x="958" y="1191"/>
                    </a:lnTo>
                    <a:lnTo>
                      <a:pt x="838" y="1312"/>
                    </a:lnTo>
                    <a:lnTo>
                      <a:pt x="734" y="1441"/>
                    </a:lnTo>
                    <a:lnTo>
                      <a:pt x="622" y="1570"/>
                    </a:lnTo>
                    <a:lnTo>
                      <a:pt x="527" y="1700"/>
                    </a:lnTo>
                    <a:lnTo>
                      <a:pt x="432" y="1838"/>
                    </a:lnTo>
                    <a:lnTo>
                      <a:pt x="355" y="1976"/>
                    </a:lnTo>
                    <a:lnTo>
                      <a:pt x="277" y="2123"/>
                    </a:lnTo>
                    <a:lnTo>
                      <a:pt x="208" y="2269"/>
                    </a:lnTo>
                    <a:lnTo>
                      <a:pt x="148" y="2416"/>
                    </a:lnTo>
                    <a:lnTo>
                      <a:pt x="96" y="2562"/>
                    </a:lnTo>
                    <a:lnTo>
                      <a:pt x="61" y="2718"/>
                    </a:lnTo>
                    <a:lnTo>
                      <a:pt x="27" y="2864"/>
                    </a:lnTo>
                    <a:lnTo>
                      <a:pt x="10" y="3020"/>
                    </a:lnTo>
                    <a:lnTo>
                      <a:pt x="1" y="3175"/>
                    </a:lnTo>
                    <a:lnTo>
                      <a:pt x="1" y="5763"/>
                    </a:lnTo>
                    <a:lnTo>
                      <a:pt x="10" y="5918"/>
                    </a:lnTo>
                    <a:lnTo>
                      <a:pt x="18" y="6117"/>
                    </a:lnTo>
                    <a:lnTo>
                      <a:pt x="44" y="6358"/>
                    </a:lnTo>
                    <a:lnTo>
                      <a:pt x="87" y="6626"/>
                    </a:lnTo>
                    <a:lnTo>
                      <a:pt x="148" y="6919"/>
                    </a:lnTo>
                    <a:lnTo>
                      <a:pt x="191" y="7074"/>
                    </a:lnTo>
                    <a:lnTo>
                      <a:pt x="234" y="7230"/>
                    </a:lnTo>
                    <a:lnTo>
                      <a:pt x="286" y="7385"/>
                    </a:lnTo>
                    <a:lnTo>
                      <a:pt x="355" y="7549"/>
                    </a:lnTo>
                    <a:lnTo>
                      <a:pt x="424" y="7704"/>
                    </a:lnTo>
                    <a:lnTo>
                      <a:pt x="501" y="7859"/>
                    </a:lnTo>
                    <a:lnTo>
                      <a:pt x="588" y="8015"/>
                    </a:lnTo>
                    <a:lnTo>
                      <a:pt x="682" y="8170"/>
                    </a:lnTo>
                    <a:lnTo>
                      <a:pt x="786" y="8317"/>
                    </a:lnTo>
                    <a:lnTo>
                      <a:pt x="898" y="8463"/>
                    </a:lnTo>
                    <a:lnTo>
                      <a:pt x="1028" y="8601"/>
                    </a:lnTo>
                    <a:lnTo>
                      <a:pt x="1166" y="8731"/>
                    </a:lnTo>
                    <a:lnTo>
                      <a:pt x="1321" y="8852"/>
                    </a:lnTo>
                    <a:lnTo>
                      <a:pt x="1476" y="8964"/>
                    </a:lnTo>
                    <a:lnTo>
                      <a:pt x="1657" y="9067"/>
                    </a:lnTo>
                    <a:lnTo>
                      <a:pt x="1847" y="9162"/>
                    </a:lnTo>
                    <a:lnTo>
                      <a:pt x="2045" y="9248"/>
                    </a:lnTo>
                    <a:lnTo>
                      <a:pt x="2261" y="9317"/>
                    </a:lnTo>
                    <a:lnTo>
                      <a:pt x="2494" y="9369"/>
                    </a:lnTo>
                    <a:lnTo>
                      <a:pt x="2736" y="9412"/>
                    </a:lnTo>
                    <a:lnTo>
                      <a:pt x="3003" y="9438"/>
                    </a:lnTo>
                    <a:lnTo>
                      <a:pt x="3279" y="9447"/>
                    </a:lnTo>
                    <a:lnTo>
                      <a:pt x="3555" y="9438"/>
                    </a:lnTo>
                    <a:lnTo>
                      <a:pt x="3814" y="9404"/>
                    </a:lnTo>
                    <a:lnTo>
                      <a:pt x="4064" y="9361"/>
                    </a:lnTo>
                    <a:lnTo>
                      <a:pt x="4289" y="9300"/>
                    </a:lnTo>
                    <a:lnTo>
                      <a:pt x="4513" y="9223"/>
                    </a:lnTo>
                    <a:lnTo>
                      <a:pt x="4711" y="9136"/>
                    </a:lnTo>
                    <a:lnTo>
                      <a:pt x="4901" y="9033"/>
                    </a:lnTo>
                    <a:lnTo>
                      <a:pt x="5074" y="8921"/>
                    </a:lnTo>
                    <a:lnTo>
                      <a:pt x="5237" y="8791"/>
                    </a:lnTo>
                    <a:lnTo>
                      <a:pt x="5384" y="8662"/>
                    </a:lnTo>
                    <a:lnTo>
                      <a:pt x="5522" y="8515"/>
                    </a:lnTo>
                    <a:lnTo>
                      <a:pt x="5652" y="8368"/>
                    </a:lnTo>
                    <a:lnTo>
                      <a:pt x="5772" y="8205"/>
                    </a:lnTo>
                    <a:lnTo>
                      <a:pt x="5876" y="8049"/>
                    </a:lnTo>
                    <a:lnTo>
                      <a:pt x="5971" y="7877"/>
                    </a:lnTo>
                    <a:lnTo>
                      <a:pt x="6057" y="7713"/>
                    </a:lnTo>
                    <a:lnTo>
                      <a:pt x="6135" y="7540"/>
                    </a:lnTo>
                    <a:lnTo>
                      <a:pt x="6204" y="7368"/>
                    </a:lnTo>
                    <a:lnTo>
                      <a:pt x="6264" y="7195"/>
                    </a:lnTo>
                    <a:lnTo>
                      <a:pt x="6316" y="7023"/>
                    </a:lnTo>
                    <a:lnTo>
                      <a:pt x="6368" y="6850"/>
                    </a:lnTo>
                    <a:lnTo>
                      <a:pt x="6402" y="6686"/>
                    </a:lnTo>
                    <a:lnTo>
                      <a:pt x="6471" y="6367"/>
                    </a:lnTo>
                    <a:lnTo>
                      <a:pt x="6506" y="6082"/>
                    </a:lnTo>
                    <a:lnTo>
                      <a:pt x="6532" y="5824"/>
                    </a:lnTo>
                    <a:lnTo>
                      <a:pt x="6549" y="5616"/>
                    </a:lnTo>
                    <a:lnTo>
                      <a:pt x="6549" y="5453"/>
                    </a:lnTo>
                    <a:lnTo>
                      <a:pt x="6549" y="3175"/>
                    </a:lnTo>
                    <a:lnTo>
                      <a:pt x="6540" y="3020"/>
                    </a:lnTo>
                    <a:lnTo>
                      <a:pt x="6523" y="2864"/>
                    </a:lnTo>
                    <a:lnTo>
                      <a:pt x="6497" y="2718"/>
                    </a:lnTo>
                    <a:lnTo>
                      <a:pt x="6454" y="2562"/>
                    </a:lnTo>
                    <a:lnTo>
                      <a:pt x="6411" y="2416"/>
                    </a:lnTo>
                    <a:lnTo>
                      <a:pt x="6350" y="2269"/>
                    </a:lnTo>
                    <a:lnTo>
                      <a:pt x="6281" y="2123"/>
                    </a:lnTo>
                    <a:lnTo>
                      <a:pt x="6204" y="1976"/>
                    </a:lnTo>
                    <a:lnTo>
                      <a:pt x="6117" y="1838"/>
                    </a:lnTo>
                    <a:lnTo>
                      <a:pt x="6031" y="1700"/>
                    </a:lnTo>
                    <a:lnTo>
                      <a:pt x="5928" y="1570"/>
                    </a:lnTo>
                    <a:lnTo>
                      <a:pt x="5824" y="1441"/>
                    </a:lnTo>
                    <a:lnTo>
                      <a:pt x="5712" y="1312"/>
                    </a:lnTo>
                    <a:lnTo>
                      <a:pt x="5600" y="1191"/>
                    </a:lnTo>
                    <a:lnTo>
                      <a:pt x="5479" y="1079"/>
                    </a:lnTo>
                    <a:lnTo>
                      <a:pt x="5350" y="967"/>
                    </a:lnTo>
                    <a:lnTo>
                      <a:pt x="5229" y="854"/>
                    </a:lnTo>
                    <a:lnTo>
                      <a:pt x="5099" y="751"/>
                    </a:lnTo>
                    <a:lnTo>
                      <a:pt x="4961" y="656"/>
                    </a:lnTo>
                    <a:lnTo>
                      <a:pt x="4832" y="570"/>
                    </a:lnTo>
                    <a:lnTo>
                      <a:pt x="4694" y="483"/>
                    </a:lnTo>
                    <a:lnTo>
                      <a:pt x="4556" y="406"/>
                    </a:lnTo>
                    <a:lnTo>
                      <a:pt x="4418" y="328"/>
                    </a:lnTo>
                    <a:lnTo>
                      <a:pt x="4280" y="259"/>
                    </a:lnTo>
                    <a:lnTo>
                      <a:pt x="4150" y="199"/>
                    </a:lnTo>
                    <a:lnTo>
                      <a:pt x="4012" y="147"/>
                    </a:lnTo>
                    <a:lnTo>
                      <a:pt x="3883" y="104"/>
                    </a:lnTo>
                    <a:lnTo>
                      <a:pt x="3754" y="69"/>
                    </a:lnTo>
                    <a:lnTo>
                      <a:pt x="3633" y="35"/>
                    </a:lnTo>
                    <a:lnTo>
                      <a:pt x="3503" y="18"/>
                    </a:lnTo>
                    <a:lnTo>
                      <a:pt x="33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83" name="Google Shape;2583;p45"/>
              <p:cNvSpPr/>
              <p:nvPr/>
            </p:nvSpPr>
            <p:spPr>
              <a:xfrm>
                <a:off x="2209763" y="2164298"/>
                <a:ext cx="715046" cy="404229"/>
              </a:xfrm>
              <a:custGeom>
                <a:avLst/>
                <a:gdLst/>
                <a:ahLst/>
                <a:cxnLst/>
                <a:rect l="l" t="t" r="r" b="b"/>
                <a:pathLst>
                  <a:path w="12347" h="6980" extrusionOk="0">
                    <a:moveTo>
                      <a:pt x="3909" y="0"/>
                    </a:moveTo>
                    <a:lnTo>
                      <a:pt x="3633" y="95"/>
                    </a:lnTo>
                    <a:lnTo>
                      <a:pt x="3340" y="199"/>
                    </a:lnTo>
                    <a:lnTo>
                      <a:pt x="3029" y="293"/>
                    </a:lnTo>
                    <a:lnTo>
                      <a:pt x="2701" y="406"/>
                    </a:lnTo>
                    <a:lnTo>
                      <a:pt x="2382" y="526"/>
                    </a:lnTo>
                    <a:lnTo>
                      <a:pt x="2054" y="673"/>
                    </a:lnTo>
                    <a:lnTo>
                      <a:pt x="1890" y="751"/>
                    </a:lnTo>
                    <a:lnTo>
                      <a:pt x="1735" y="828"/>
                    </a:lnTo>
                    <a:lnTo>
                      <a:pt x="1580" y="923"/>
                    </a:lnTo>
                    <a:lnTo>
                      <a:pt x="1424" y="1018"/>
                    </a:lnTo>
                    <a:lnTo>
                      <a:pt x="1278" y="1122"/>
                    </a:lnTo>
                    <a:lnTo>
                      <a:pt x="1131" y="1234"/>
                    </a:lnTo>
                    <a:lnTo>
                      <a:pt x="993" y="1355"/>
                    </a:lnTo>
                    <a:lnTo>
                      <a:pt x="864" y="1484"/>
                    </a:lnTo>
                    <a:lnTo>
                      <a:pt x="743" y="1622"/>
                    </a:lnTo>
                    <a:lnTo>
                      <a:pt x="622" y="1777"/>
                    </a:lnTo>
                    <a:lnTo>
                      <a:pt x="510" y="1933"/>
                    </a:lnTo>
                    <a:lnTo>
                      <a:pt x="415" y="2105"/>
                    </a:lnTo>
                    <a:lnTo>
                      <a:pt x="320" y="2286"/>
                    </a:lnTo>
                    <a:lnTo>
                      <a:pt x="242" y="2485"/>
                    </a:lnTo>
                    <a:lnTo>
                      <a:pt x="173" y="2692"/>
                    </a:lnTo>
                    <a:lnTo>
                      <a:pt x="113" y="2907"/>
                    </a:lnTo>
                    <a:lnTo>
                      <a:pt x="61" y="3140"/>
                    </a:lnTo>
                    <a:lnTo>
                      <a:pt x="27" y="3391"/>
                    </a:lnTo>
                    <a:lnTo>
                      <a:pt x="9" y="3649"/>
                    </a:lnTo>
                    <a:lnTo>
                      <a:pt x="1" y="3934"/>
                    </a:lnTo>
                    <a:lnTo>
                      <a:pt x="1" y="6979"/>
                    </a:lnTo>
                    <a:lnTo>
                      <a:pt x="12346" y="6979"/>
                    </a:lnTo>
                    <a:lnTo>
                      <a:pt x="12346" y="3934"/>
                    </a:lnTo>
                    <a:lnTo>
                      <a:pt x="12337" y="3649"/>
                    </a:lnTo>
                    <a:lnTo>
                      <a:pt x="12320" y="3391"/>
                    </a:lnTo>
                    <a:lnTo>
                      <a:pt x="12277" y="3140"/>
                    </a:lnTo>
                    <a:lnTo>
                      <a:pt x="12225" y="2907"/>
                    </a:lnTo>
                    <a:lnTo>
                      <a:pt x="12165" y="2692"/>
                    </a:lnTo>
                    <a:lnTo>
                      <a:pt x="12087" y="2485"/>
                    </a:lnTo>
                    <a:lnTo>
                      <a:pt x="12001" y="2286"/>
                    </a:lnTo>
                    <a:lnTo>
                      <a:pt x="11906" y="2105"/>
                    </a:lnTo>
                    <a:lnTo>
                      <a:pt x="11803" y="1933"/>
                    </a:lnTo>
                    <a:lnTo>
                      <a:pt x="11682" y="1777"/>
                    </a:lnTo>
                    <a:lnTo>
                      <a:pt x="11561" y="1622"/>
                    </a:lnTo>
                    <a:lnTo>
                      <a:pt x="11423" y="1484"/>
                    </a:lnTo>
                    <a:lnTo>
                      <a:pt x="11285" y="1355"/>
                    </a:lnTo>
                    <a:lnTo>
                      <a:pt x="11138" y="1234"/>
                    </a:lnTo>
                    <a:lnTo>
                      <a:pt x="10992" y="1122"/>
                    </a:lnTo>
                    <a:lnTo>
                      <a:pt x="10836" y="1018"/>
                    </a:lnTo>
                    <a:lnTo>
                      <a:pt x="10672" y="923"/>
                    </a:lnTo>
                    <a:lnTo>
                      <a:pt x="10509" y="828"/>
                    </a:lnTo>
                    <a:lnTo>
                      <a:pt x="10345" y="751"/>
                    </a:lnTo>
                    <a:lnTo>
                      <a:pt x="10172" y="673"/>
                    </a:lnTo>
                    <a:lnTo>
                      <a:pt x="9836" y="526"/>
                    </a:lnTo>
                    <a:lnTo>
                      <a:pt x="9499" y="406"/>
                    </a:lnTo>
                    <a:lnTo>
                      <a:pt x="9163" y="293"/>
                    </a:lnTo>
                    <a:lnTo>
                      <a:pt x="8844" y="199"/>
                    </a:lnTo>
                    <a:lnTo>
                      <a:pt x="8542" y="95"/>
                    </a:lnTo>
                    <a:lnTo>
                      <a:pt x="8257" y="0"/>
                    </a:lnTo>
                    <a:lnTo>
                      <a:pt x="6178" y="285"/>
                    </a:lnTo>
                    <a:lnTo>
                      <a:pt x="39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84" name="Google Shape;2584;p45"/>
              <p:cNvSpPr/>
              <p:nvPr/>
            </p:nvSpPr>
            <p:spPr>
              <a:xfrm>
                <a:off x="2436089" y="2073374"/>
                <a:ext cx="131461" cy="171884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968" extrusionOk="0">
                    <a:moveTo>
                      <a:pt x="898" y="0"/>
                    </a:moveTo>
                    <a:lnTo>
                      <a:pt x="907" y="52"/>
                    </a:lnTo>
                    <a:lnTo>
                      <a:pt x="924" y="207"/>
                    </a:lnTo>
                    <a:lnTo>
                      <a:pt x="924" y="311"/>
                    </a:lnTo>
                    <a:lnTo>
                      <a:pt x="924" y="423"/>
                    </a:lnTo>
                    <a:lnTo>
                      <a:pt x="915" y="552"/>
                    </a:lnTo>
                    <a:lnTo>
                      <a:pt x="898" y="682"/>
                    </a:lnTo>
                    <a:lnTo>
                      <a:pt x="864" y="820"/>
                    </a:lnTo>
                    <a:lnTo>
                      <a:pt x="812" y="958"/>
                    </a:lnTo>
                    <a:lnTo>
                      <a:pt x="777" y="1018"/>
                    </a:lnTo>
                    <a:lnTo>
                      <a:pt x="734" y="1087"/>
                    </a:lnTo>
                    <a:lnTo>
                      <a:pt x="691" y="1147"/>
                    </a:lnTo>
                    <a:lnTo>
                      <a:pt x="648" y="1208"/>
                    </a:lnTo>
                    <a:lnTo>
                      <a:pt x="588" y="1268"/>
                    </a:lnTo>
                    <a:lnTo>
                      <a:pt x="527" y="1329"/>
                    </a:lnTo>
                    <a:lnTo>
                      <a:pt x="458" y="1380"/>
                    </a:lnTo>
                    <a:lnTo>
                      <a:pt x="380" y="1423"/>
                    </a:lnTo>
                    <a:lnTo>
                      <a:pt x="303" y="1467"/>
                    </a:lnTo>
                    <a:lnTo>
                      <a:pt x="208" y="1510"/>
                    </a:lnTo>
                    <a:lnTo>
                      <a:pt x="113" y="1544"/>
                    </a:lnTo>
                    <a:lnTo>
                      <a:pt x="1" y="1570"/>
                    </a:lnTo>
                    <a:lnTo>
                      <a:pt x="44" y="1682"/>
                    </a:lnTo>
                    <a:lnTo>
                      <a:pt x="96" y="1786"/>
                    </a:lnTo>
                    <a:lnTo>
                      <a:pt x="139" y="1881"/>
                    </a:lnTo>
                    <a:lnTo>
                      <a:pt x="199" y="1976"/>
                    </a:lnTo>
                    <a:lnTo>
                      <a:pt x="251" y="2062"/>
                    </a:lnTo>
                    <a:lnTo>
                      <a:pt x="320" y="2140"/>
                    </a:lnTo>
                    <a:lnTo>
                      <a:pt x="380" y="2217"/>
                    </a:lnTo>
                    <a:lnTo>
                      <a:pt x="449" y="2286"/>
                    </a:lnTo>
                    <a:lnTo>
                      <a:pt x="596" y="2424"/>
                    </a:lnTo>
                    <a:lnTo>
                      <a:pt x="751" y="2536"/>
                    </a:lnTo>
                    <a:lnTo>
                      <a:pt x="907" y="2631"/>
                    </a:lnTo>
                    <a:lnTo>
                      <a:pt x="1071" y="2718"/>
                    </a:lnTo>
                    <a:lnTo>
                      <a:pt x="1235" y="2787"/>
                    </a:lnTo>
                    <a:lnTo>
                      <a:pt x="1398" y="2838"/>
                    </a:lnTo>
                    <a:lnTo>
                      <a:pt x="1562" y="2881"/>
                    </a:lnTo>
                    <a:lnTo>
                      <a:pt x="1726" y="2916"/>
                    </a:lnTo>
                    <a:lnTo>
                      <a:pt x="1873" y="2942"/>
                    </a:lnTo>
                    <a:lnTo>
                      <a:pt x="2020" y="2959"/>
                    </a:lnTo>
                    <a:lnTo>
                      <a:pt x="2149" y="2968"/>
                    </a:lnTo>
                    <a:lnTo>
                      <a:pt x="2270" y="2968"/>
                    </a:lnTo>
                    <a:lnTo>
                      <a:pt x="2270" y="267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85" name="Google Shape;2585;p45"/>
              <p:cNvSpPr/>
              <p:nvPr/>
            </p:nvSpPr>
            <p:spPr>
              <a:xfrm>
                <a:off x="2557012" y="2073374"/>
                <a:ext cx="130940" cy="171884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2968" extrusionOk="0">
                    <a:moveTo>
                      <a:pt x="1372" y="0"/>
                    </a:moveTo>
                    <a:lnTo>
                      <a:pt x="1" y="267"/>
                    </a:lnTo>
                    <a:lnTo>
                      <a:pt x="1" y="2968"/>
                    </a:lnTo>
                    <a:lnTo>
                      <a:pt x="121" y="2968"/>
                    </a:lnTo>
                    <a:lnTo>
                      <a:pt x="251" y="2959"/>
                    </a:lnTo>
                    <a:lnTo>
                      <a:pt x="397" y="2942"/>
                    </a:lnTo>
                    <a:lnTo>
                      <a:pt x="544" y="2916"/>
                    </a:lnTo>
                    <a:lnTo>
                      <a:pt x="708" y="2881"/>
                    </a:lnTo>
                    <a:lnTo>
                      <a:pt x="863" y="2838"/>
                    </a:lnTo>
                    <a:lnTo>
                      <a:pt x="1036" y="2787"/>
                    </a:lnTo>
                    <a:lnTo>
                      <a:pt x="1200" y="2718"/>
                    </a:lnTo>
                    <a:lnTo>
                      <a:pt x="1364" y="2631"/>
                    </a:lnTo>
                    <a:lnTo>
                      <a:pt x="1519" y="2536"/>
                    </a:lnTo>
                    <a:lnTo>
                      <a:pt x="1674" y="2424"/>
                    </a:lnTo>
                    <a:lnTo>
                      <a:pt x="1821" y="2286"/>
                    </a:lnTo>
                    <a:lnTo>
                      <a:pt x="1890" y="2217"/>
                    </a:lnTo>
                    <a:lnTo>
                      <a:pt x="1950" y="2140"/>
                    </a:lnTo>
                    <a:lnTo>
                      <a:pt x="2011" y="2062"/>
                    </a:lnTo>
                    <a:lnTo>
                      <a:pt x="2071" y="1976"/>
                    </a:lnTo>
                    <a:lnTo>
                      <a:pt x="2123" y="1881"/>
                    </a:lnTo>
                    <a:lnTo>
                      <a:pt x="2175" y="1786"/>
                    </a:lnTo>
                    <a:lnTo>
                      <a:pt x="2226" y="1682"/>
                    </a:lnTo>
                    <a:lnTo>
                      <a:pt x="2261" y="1570"/>
                    </a:lnTo>
                    <a:lnTo>
                      <a:pt x="2157" y="1544"/>
                    </a:lnTo>
                    <a:lnTo>
                      <a:pt x="2054" y="1510"/>
                    </a:lnTo>
                    <a:lnTo>
                      <a:pt x="1968" y="1467"/>
                    </a:lnTo>
                    <a:lnTo>
                      <a:pt x="1881" y="1423"/>
                    </a:lnTo>
                    <a:lnTo>
                      <a:pt x="1812" y="1380"/>
                    </a:lnTo>
                    <a:lnTo>
                      <a:pt x="1743" y="1329"/>
                    </a:lnTo>
                    <a:lnTo>
                      <a:pt x="1674" y="1268"/>
                    </a:lnTo>
                    <a:lnTo>
                      <a:pt x="1622" y="1208"/>
                    </a:lnTo>
                    <a:lnTo>
                      <a:pt x="1571" y="1147"/>
                    </a:lnTo>
                    <a:lnTo>
                      <a:pt x="1528" y="1087"/>
                    </a:lnTo>
                    <a:lnTo>
                      <a:pt x="1493" y="1018"/>
                    </a:lnTo>
                    <a:lnTo>
                      <a:pt x="1459" y="958"/>
                    </a:lnTo>
                    <a:lnTo>
                      <a:pt x="1407" y="820"/>
                    </a:lnTo>
                    <a:lnTo>
                      <a:pt x="1372" y="682"/>
                    </a:lnTo>
                    <a:lnTo>
                      <a:pt x="1355" y="552"/>
                    </a:lnTo>
                    <a:lnTo>
                      <a:pt x="1338" y="423"/>
                    </a:lnTo>
                    <a:lnTo>
                      <a:pt x="1338" y="311"/>
                    </a:lnTo>
                    <a:lnTo>
                      <a:pt x="1346" y="207"/>
                    </a:lnTo>
                    <a:lnTo>
                      <a:pt x="1364" y="52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86" name="Google Shape;2586;p45"/>
              <p:cNvSpPr/>
              <p:nvPr/>
            </p:nvSpPr>
            <p:spPr>
              <a:xfrm>
                <a:off x="2402615" y="1864479"/>
                <a:ext cx="328306" cy="272362"/>
              </a:xfrm>
              <a:custGeom>
                <a:avLst/>
                <a:gdLst/>
                <a:ahLst/>
                <a:cxnLst/>
                <a:rect l="l" t="t" r="r" b="b"/>
                <a:pathLst>
                  <a:path w="5669" h="4703" extrusionOk="0">
                    <a:moveTo>
                      <a:pt x="1" y="1"/>
                    </a:moveTo>
                    <a:lnTo>
                      <a:pt x="1" y="1588"/>
                    </a:lnTo>
                    <a:lnTo>
                      <a:pt x="10" y="1752"/>
                    </a:lnTo>
                    <a:lnTo>
                      <a:pt x="18" y="1907"/>
                    </a:lnTo>
                    <a:lnTo>
                      <a:pt x="35" y="2063"/>
                    </a:lnTo>
                    <a:lnTo>
                      <a:pt x="53" y="2218"/>
                    </a:lnTo>
                    <a:lnTo>
                      <a:pt x="87" y="2365"/>
                    </a:lnTo>
                    <a:lnTo>
                      <a:pt x="122" y="2520"/>
                    </a:lnTo>
                    <a:lnTo>
                      <a:pt x="165" y="2667"/>
                    </a:lnTo>
                    <a:lnTo>
                      <a:pt x="217" y="2813"/>
                    </a:lnTo>
                    <a:lnTo>
                      <a:pt x="277" y="2960"/>
                    </a:lnTo>
                    <a:lnTo>
                      <a:pt x="337" y="3098"/>
                    </a:lnTo>
                    <a:lnTo>
                      <a:pt x="406" y="3236"/>
                    </a:lnTo>
                    <a:lnTo>
                      <a:pt x="484" y="3374"/>
                    </a:lnTo>
                    <a:lnTo>
                      <a:pt x="570" y="3503"/>
                    </a:lnTo>
                    <a:lnTo>
                      <a:pt x="665" y="3633"/>
                    </a:lnTo>
                    <a:lnTo>
                      <a:pt x="760" y="3754"/>
                    </a:lnTo>
                    <a:lnTo>
                      <a:pt x="864" y="3866"/>
                    </a:lnTo>
                    <a:lnTo>
                      <a:pt x="1036" y="4030"/>
                    </a:lnTo>
                    <a:lnTo>
                      <a:pt x="1131" y="4116"/>
                    </a:lnTo>
                    <a:lnTo>
                      <a:pt x="1226" y="4194"/>
                    </a:lnTo>
                    <a:lnTo>
                      <a:pt x="1338" y="4263"/>
                    </a:lnTo>
                    <a:lnTo>
                      <a:pt x="1442" y="4332"/>
                    </a:lnTo>
                    <a:lnTo>
                      <a:pt x="1554" y="4392"/>
                    </a:lnTo>
                    <a:lnTo>
                      <a:pt x="1675" y="4452"/>
                    </a:lnTo>
                    <a:lnTo>
                      <a:pt x="1804" y="4513"/>
                    </a:lnTo>
                    <a:lnTo>
                      <a:pt x="1933" y="4556"/>
                    </a:lnTo>
                    <a:lnTo>
                      <a:pt x="2063" y="4599"/>
                    </a:lnTo>
                    <a:lnTo>
                      <a:pt x="2209" y="4634"/>
                    </a:lnTo>
                    <a:lnTo>
                      <a:pt x="2356" y="4668"/>
                    </a:lnTo>
                    <a:lnTo>
                      <a:pt x="2511" y="4685"/>
                    </a:lnTo>
                    <a:lnTo>
                      <a:pt x="2667" y="4703"/>
                    </a:lnTo>
                    <a:lnTo>
                      <a:pt x="2839" y="4703"/>
                    </a:lnTo>
                    <a:lnTo>
                      <a:pt x="3012" y="4694"/>
                    </a:lnTo>
                    <a:lnTo>
                      <a:pt x="3184" y="4677"/>
                    </a:lnTo>
                    <a:lnTo>
                      <a:pt x="3348" y="4651"/>
                    </a:lnTo>
                    <a:lnTo>
                      <a:pt x="3503" y="4616"/>
                    </a:lnTo>
                    <a:lnTo>
                      <a:pt x="3650" y="4573"/>
                    </a:lnTo>
                    <a:lnTo>
                      <a:pt x="3797" y="4513"/>
                    </a:lnTo>
                    <a:lnTo>
                      <a:pt x="3935" y="4452"/>
                    </a:lnTo>
                    <a:lnTo>
                      <a:pt x="4073" y="4383"/>
                    </a:lnTo>
                    <a:lnTo>
                      <a:pt x="4194" y="4306"/>
                    </a:lnTo>
                    <a:lnTo>
                      <a:pt x="4314" y="4228"/>
                    </a:lnTo>
                    <a:lnTo>
                      <a:pt x="4427" y="4142"/>
                    </a:lnTo>
                    <a:lnTo>
                      <a:pt x="4539" y="4047"/>
                    </a:lnTo>
                    <a:lnTo>
                      <a:pt x="4642" y="3961"/>
                    </a:lnTo>
                    <a:lnTo>
                      <a:pt x="4746" y="3857"/>
                    </a:lnTo>
                    <a:lnTo>
                      <a:pt x="4832" y="3762"/>
                    </a:lnTo>
                    <a:lnTo>
                      <a:pt x="4918" y="3659"/>
                    </a:lnTo>
                    <a:lnTo>
                      <a:pt x="5013" y="3547"/>
                    </a:lnTo>
                    <a:lnTo>
                      <a:pt x="5099" y="3426"/>
                    </a:lnTo>
                    <a:lnTo>
                      <a:pt x="5177" y="3305"/>
                    </a:lnTo>
                    <a:lnTo>
                      <a:pt x="5246" y="3184"/>
                    </a:lnTo>
                    <a:lnTo>
                      <a:pt x="5315" y="3055"/>
                    </a:lnTo>
                    <a:lnTo>
                      <a:pt x="5375" y="2925"/>
                    </a:lnTo>
                    <a:lnTo>
                      <a:pt x="5436" y="2787"/>
                    </a:lnTo>
                    <a:lnTo>
                      <a:pt x="5479" y="2658"/>
                    </a:lnTo>
                    <a:lnTo>
                      <a:pt x="5522" y="2520"/>
                    </a:lnTo>
                    <a:lnTo>
                      <a:pt x="5565" y="2373"/>
                    </a:lnTo>
                    <a:lnTo>
                      <a:pt x="5600" y="2235"/>
                    </a:lnTo>
                    <a:lnTo>
                      <a:pt x="5626" y="2097"/>
                    </a:lnTo>
                    <a:lnTo>
                      <a:pt x="5643" y="1951"/>
                    </a:lnTo>
                    <a:lnTo>
                      <a:pt x="5660" y="1804"/>
                    </a:lnTo>
                    <a:lnTo>
                      <a:pt x="5669" y="1657"/>
                    </a:lnTo>
                    <a:lnTo>
                      <a:pt x="5669" y="1511"/>
                    </a:lnTo>
                    <a:lnTo>
                      <a:pt x="56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87" name="Google Shape;2587;p45"/>
              <p:cNvSpPr/>
              <p:nvPr/>
            </p:nvSpPr>
            <p:spPr>
              <a:xfrm>
                <a:off x="2402615" y="1666646"/>
                <a:ext cx="328306" cy="220878"/>
              </a:xfrm>
              <a:custGeom>
                <a:avLst/>
                <a:gdLst/>
                <a:ahLst/>
                <a:cxnLst/>
                <a:rect l="l" t="t" r="r" b="b"/>
                <a:pathLst>
                  <a:path w="5669" h="3814" extrusionOk="0">
                    <a:moveTo>
                      <a:pt x="2839" y="1"/>
                    </a:moveTo>
                    <a:lnTo>
                      <a:pt x="2572" y="9"/>
                    </a:lnTo>
                    <a:lnTo>
                      <a:pt x="2313" y="35"/>
                    </a:lnTo>
                    <a:lnTo>
                      <a:pt x="2045" y="78"/>
                    </a:lnTo>
                    <a:lnTo>
                      <a:pt x="1795" y="130"/>
                    </a:lnTo>
                    <a:lnTo>
                      <a:pt x="1554" y="208"/>
                    </a:lnTo>
                    <a:lnTo>
                      <a:pt x="1321" y="294"/>
                    </a:lnTo>
                    <a:lnTo>
                      <a:pt x="1097" y="397"/>
                    </a:lnTo>
                    <a:lnTo>
                      <a:pt x="993" y="449"/>
                    </a:lnTo>
                    <a:lnTo>
                      <a:pt x="889" y="510"/>
                    </a:lnTo>
                    <a:lnTo>
                      <a:pt x="795" y="579"/>
                    </a:lnTo>
                    <a:lnTo>
                      <a:pt x="700" y="648"/>
                    </a:lnTo>
                    <a:lnTo>
                      <a:pt x="613" y="725"/>
                    </a:lnTo>
                    <a:lnTo>
                      <a:pt x="527" y="803"/>
                    </a:lnTo>
                    <a:lnTo>
                      <a:pt x="449" y="881"/>
                    </a:lnTo>
                    <a:lnTo>
                      <a:pt x="372" y="967"/>
                    </a:lnTo>
                    <a:lnTo>
                      <a:pt x="311" y="1053"/>
                    </a:lnTo>
                    <a:lnTo>
                      <a:pt x="251" y="1148"/>
                    </a:lnTo>
                    <a:lnTo>
                      <a:pt x="191" y="1243"/>
                    </a:lnTo>
                    <a:lnTo>
                      <a:pt x="148" y="1346"/>
                    </a:lnTo>
                    <a:lnTo>
                      <a:pt x="104" y="1450"/>
                    </a:lnTo>
                    <a:lnTo>
                      <a:pt x="70" y="1553"/>
                    </a:lnTo>
                    <a:lnTo>
                      <a:pt x="35" y="1666"/>
                    </a:lnTo>
                    <a:lnTo>
                      <a:pt x="18" y="1786"/>
                    </a:lnTo>
                    <a:lnTo>
                      <a:pt x="10" y="1907"/>
                    </a:lnTo>
                    <a:lnTo>
                      <a:pt x="1" y="2028"/>
                    </a:lnTo>
                    <a:lnTo>
                      <a:pt x="1" y="3814"/>
                    </a:lnTo>
                    <a:lnTo>
                      <a:pt x="5669" y="3814"/>
                    </a:lnTo>
                    <a:lnTo>
                      <a:pt x="5669" y="2028"/>
                    </a:lnTo>
                    <a:lnTo>
                      <a:pt x="5669" y="1907"/>
                    </a:lnTo>
                    <a:lnTo>
                      <a:pt x="5652" y="1778"/>
                    </a:lnTo>
                    <a:lnTo>
                      <a:pt x="5634" y="1666"/>
                    </a:lnTo>
                    <a:lnTo>
                      <a:pt x="5608" y="1553"/>
                    </a:lnTo>
                    <a:lnTo>
                      <a:pt x="5574" y="1441"/>
                    </a:lnTo>
                    <a:lnTo>
                      <a:pt x="5531" y="1338"/>
                    </a:lnTo>
                    <a:lnTo>
                      <a:pt x="5479" y="1234"/>
                    </a:lnTo>
                    <a:lnTo>
                      <a:pt x="5427" y="1139"/>
                    </a:lnTo>
                    <a:lnTo>
                      <a:pt x="5367" y="1044"/>
                    </a:lnTo>
                    <a:lnTo>
                      <a:pt x="5298" y="958"/>
                    </a:lnTo>
                    <a:lnTo>
                      <a:pt x="5229" y="872"/>
                    </a:lnTo>
                    <a:lnTo>
                      <a:pt x="5151" y="786"/>
                    </a:lnTo>
                    <a:lnTo>
                      <a:pt x="5065" y="708"/>
                    </a:lnTo>
                    <a:lnTo>
                      <a:pt x="4979" y="639"/>
                    </a:lnTo>
                    <a:lnTo>
                      <a:pt x="4884" y="570"/>
                    </a:lnTo>
                    <a:lnTo>
                      <a:pt x="4789" y="501"/>
                    </a:lnTo>
                    <a:lnTo>
                      <a:pt x="4685" y="441"/>
                    </a:lnTo>
                    <a:lnTo>
                      <a:pt x="4582" y="389"/>
                    </a:lnTo>
                    <a:lnTo>
                      <a:pt x="4357" y="285"/>
                    </a:lnTo>
                    <a:lnTo>
                      <a:pt x="4125" y="199"/>
                    </a:lnTo>
                    <a:lnTo>
                      <a:pt x="3874" y="121"/>
                    </a:lnTo>
                    <a:lnTo>
                      <a:pt x="3624" y="70"/>
                    </a:lnTo>
                    <a:lnTo>
                      <a:pt x="3365" y="35"/>
                    </a:lnTo>
                    <a:lnTo>
                      <a:pt x="3107" y="9"/>
                    </a:lnTo>
                    <a:lnTo>
                      <a:pt x="28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88" name="Google Shape;2588;p45"/>
              <p:cNvSpPr/>
              <p:nvPr/>
            </p:nvSpPr>
            <p:spPr>
              <a:xfrm>
                <a:off x="2402615" y="1881969"/>
                <a:ext cx="328306" cy="115999"/>
              </a:xfrm>
              <a:custGeom>
                <a:avLst/>
                <a:gdLst/>
                <a:ahLst/>
                <a:cxnLst/>
                <a:rect l="l" t="t" r="r" b="b"/>
                <a:pathLst>
                  <a:path w="5669" h="2003" extrusionOk="0">
                    <a:moveTo>
                      <a:pt x="1" y="1"/>
                    </a:moveTo>
                    <a:lnTo>
                      <a:pt x="1" y="1355"/>
                    </a:lnTo>
                    <a:lnTo>
                      <a:pt x="122" y="1467"/>
                    </a:lnTo>
                    <a:lnTo>
                      <a:pt x="234" y="1571"/>
                    </a:lnTo>
                    <a:lnTo>
                      <a:pt x="355" y="1666"/>
                    </a:lnTo>
                    <a:lnTo>
                      <a:pt x="475" y="1744"/>
                    </a:lnTo>
                    <a:lnTo>
                      <a:pt x="596" y="1813"/>
                    </a:lnTo>
                    <a:lnTo>
                      <a:pt x="717" y="1864"/>
                    </a:lnTo>
                    <a:lnTo>
                      <a:pt x="838" y="1916"/>
                    </a:lnTo>
                    <a:lnTo>
                      <a:pt x="958" y="1951"/>
                    </a:lnTo>
                    <a:lnTo>
                      <a:pt x="1079" y="1976"/>
                    </a:lnTo>
                    <a:lnTo>
                      <a:pt x="1200" y="1994"/>
                    </a:lnTo>
                    <a:lnTo>
                      <a:pt x="1321" y="2002"/>
                    </a:lnTo>
                    <a:lnTo>
                      <a:pt x="1433" y="2002"/>
                    </a:lnTo>
                    <a:lnTo>
                      <a:pt x="1545" y="1994"/>
                    </a:lnTo>
                    <a:lnTo>
                      <a:pt x="1657" y="1985"/>
                    </a:lnTo>
                    <a:lnTo>
                      <a:pt x="1769" y="1968"/>
                    </a:lnTo>
                    <a:lnTo>
                      <a:pt x="1873" y="1951"/>
                    </a:lnTo>
                    <a:lnTo>
                      <a:pt x="2080" y="1899"/>
                    </a:lnTo>
                    <a:lnTo>
                      <a:pt x="2261" y="1830"/>
                    </a:lnTo>
                    <a:lnTo>
                      <a:pt x="2425" y="1761"/>
                    </a:lnTo>
                    <a:lnTo>
                      <a:pt x="2563" y="1692"/>
                    </a:lnTo>
                    <a:lnTo>
                      <a:pt x="2675" y="1631"/>
                    </a:lnTo>
                    <a:lnTo>
                      <a:pt x="2762" y="1580"/>
                    </a:lnTo>
                    <a:lnTo>
                      <a:pt x="2839" y="1536"/>
                    </a:lnTo>
                    <a:lnTo>
                      <a:pt x="2908" y="1580"/>
                    </a:lnTo>
                    <a:lnTo>
                      <a:pt x="2994" y="1631"/>
                    </a:lnTo>
                    <a:lnTo>
                      <a:pt x="3107" y="1692"/>
                    </a:lnTo>
                    <a:lnTo>
                      <a:pt x="3253" y="1761"/>
                    </a:lnTo>
                    <a:lnTo>
                      <a:pt x="3417" y="1830"/>
                    </a:lnTo>
                    <a:lnTo>
                      <a:pt x="3598" y="1899"/>
                    </a:lnTo>
                    <a:lnTo>
                      <a:pt x="3797" y="1951"/>
                    </a:lnTo>
                    <a:lnTo>
                      <a:pt x="3909" y="1968"/>
                    </a:lnTo>
                    <a:lnTo>
                      <a:pt x="4012" y="1985"/>
                    </a:lnTo>
                    <a:lnTo>
                      <a:pt x="4125" y="1994"/>
                    </a:lnTo>
                    <a:lnTo>
                      <a:pt x="4237" y="2002"/>
                    </a:lnTo>
                    <a:lnTo>
                      <a:pt x="4357" y="2002"/>
                    </a:lnTo>
                    <a:lnTo>
                      <a:pt x="4478" y="1994"/>
                    </a:lnTo>
                    <a:lnTo>
                      <a:pt x="4599" y="1976"/>
                    </a:lnTo>
                    <a:lnTo>
                      <a:pt x="4720" y="1951"/>
                    </a:lnTo>
                    <a:lnTo>
                      <a:pt x="4841" y="1916"/>
                    </a:lnTo>
                    <a:lnTo>
                      <a:pt x="4961" y="1864"/>
                    </a:lnTo>
                    <a:lnTo>
                      <a:pt x="5082" y="1813"/>
                    </a:lnTo>
                    <a:lnTo>
                      <a:pt x="5203" y="1744"/>
                    </a:lnTo>
                    <a:lnTo>
                      <a:pt x="5324" y="1666"/>
                    </a:lnTo>
                    <a:lnTo>
                      <a:pt x="5436" y="1571"/>
                    </a:lnTo>
                    <a:lnTo>
                      <a:pt x="5557" y="1467"/>
                    </a:lnTo>
                    <a:lnTo>
                      <a:pt x="5669" y="1355"/>
                    </a:lnTo>
                    <a:lnTo>
                      <a:pt x="56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89" name="Google Shape;2589;p45"/>
              <p:cNvSpPr/>
              <p:nvPr/>
            </p:nvSpPr>
            <p:spPr>
              <a:xfrm>
                <a:off x="2462092" y="1910463"/>
                <a:ext cx="68510" cy="4853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838" extrusionOk="0">
                    <a:moveTo>
                      <a:pt x="44" y="1"/>
                    </a:moveTo>
                    <a:lnTo>
                      <a:pt x="26" y="61"/>
                    </a:lnTo>
                    <a:lnTo>
                      <a:pt x="9" y="113"/>
                    </a:lnTo>
                    <a:lnTo>
                      <a:pt x="0" y="173"/>
                    </a:lnTo>
                    <a:lnTo>
                      <a:pt x="0" y="234"/>
                    </a:lnTo>
                    <a:lnTo>
                      <a:pt x="0" y="294"/>
                    </a:lnTo>
                    <a:lnTo>
                      <a:pt x="18" y="354"/>
                    </a:lnTo>
                    <a:lnTo>
                      <a:pt x="26" y="415"/>
                    </a:lnTo>
                    <a:lnTo>
                      <a:pt x="52" y="466"/>
                    </a:lnTo>
                    <a:lnTo>
                      <a:pt x="78" y="518"/>
                    </a:lnTo>
                    <a:lnTo>
                      <a:pt x="104" y="570"/>
                    </a:lnTo>
                    <a:lnTo>
                      <a:pt x="139" y="622"/>
                    </a:lnTo>
                    <a:lnTo>
                      <a:pt x="182" y="665"/>
                    </a:lnTo>
                    <a:lnTo>
                      <a:pt x="225" y="699"/>
                    </a:lnTo>
                    <a:lnTo>
                      <a:pt x="277" y="734"/>
                    </a:lnTo>
                    <a:lnTo>
                      <a:pt x="328" y="768"/>
                    </a:lnTo>
                    <a:lnTo>
                      <a:pt x="389" y="794"/>
                    </a:lnTo>
                    <a:lnTo>
                      <a:pt x="440" y="812"/>
                    </a:lnTo>
                    <a:lnTo>
                      <a:pt x="501" y="829"/>
                    </a:lnTo>
                    <a:lnTo>
                      <a:pt x="561" y="837"/>
                    </a:lnTo>
                    <a:lnTo>
                      <a:pt x="682" y="837"/>
                    </a:lnTo>
                    <a:lnTo>
                      <a:pt x="742" y="829"/>
                    </a:lnTo>
                    <a:lnTo>
                      <a:pt x="803" y="812"/>
                    </a:lnTo>
                    <a:lnTo>
                      <a:pt x="855" y="786"/>
                    </a:lnTo>
                    <a:lnTo>
                      <a:pt x="906" y="760"/>
                    </a:lnTo>
                    <a:lnTo>
                      <a:pt x="958" y="734"/>
                    </a:lnTo>
                    <a:lnTo>
                      <a:pt x="1001" y="699"/>
                    </a:lnTo>
                    <a:lnTo>
                      <a:pt x="1053" y="656"/>
                    </a:lnTo>
                    <a:lnTo>
                      <a:pt x="1087" y="613"/>
                    </a:lnTo>
                    <a:lnTo>
                      <a:pt x="1122" y="561"/>
                    </a:lnTo>
                    <a:lnTo>
                      <a:pt x="1157" y="510"/>
                    </a:lnTo>
                    <a:lnTo>
                      <a:pt x="1182" y="458"/>
                    </a:lnTo>
                    <a:lnTo>
                      <a:pt x="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90" name="Google Shape;2590;p45"/>
              <p:cNvSpPr/>
              <p:nvPr/>
            </p:nvSpPr>
            <p:spPr>
              <a:xfrm>
                <a:off x="2622455" y="1910463"/>
                <a:ext cx="68510" cy="4853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838" extrusionOk="0">
                    <a:moveTo>
                      <a:pt x="1140" y="1"/>
                    </a:moveTo>
                    <a:lnTo>
                      <a:pt x="1" y="458"/>
                    </a:lnTo>
                    <a:lnTo>
                      <a:pt x="27" y="510"/>
                    </a:lnTo>
                    <a:lnTo>
                      <a:pt x="61" y="561"/>
                    </a:lnTo>
                    <a:lnTo>
                      <a:pt x="96" y="613"/>
                    </a:lnTo>
                    <a:lnTo>
                      <a:pt x="139" y="656"/>
                    </a:lnTo>
                    <a:lnTo>
                      <a:pt x="182" y="699"/>
                    </a:lnTo>
                    <a:lnTo>
                      <a:pt x="225" y="734"/>
                    </a:lnTo>
                    <a:lnTo>
                      <a:pt x="277" y="760"/>
                    </a:lnTo>
                    <a:lnTo>
                      <a:pt x="329" y="786"/>
                    </a:lnTo>
                    <a:lnTo>
                      <a:pt x="389" y="812"/>
                    </a:lnTo>
                    <a:lnTo>
                      <a:pt x="441" y="829"/>
                    </a:lnTo>
                    <a:lnTo>
                      <a:pt x="501" y="837"/>
                    </a:lnTo>
                    <a:lnTo>
                      <a:pt x="622" y="837"/>
                    </a:lnTo>
                    <a:lnTo>
                      <a:pt x="682" y="829"/>
                    </a:lnTo>
                    <a:lnTo>
                      <a:pt x="743" y="812"/>
                    </a:lnTo>
                    <a:lnTo>
                      <a:pt x="803" y="794"/>
                    </a:lnTo>
                    <a:lnTo>
                      <a:pt x="855" y="768"/>
                    </a:lnTo>
                    <a:lnTo>
                      <a:pt x="907" y="734"/>
                    </a:lnTo>
                    <a:lnTo>
                      <a:pt x="958" y="699"/>
                    </a:lnTo>
                    <a:lnTo>
                      <a:pt x="1001" y="665"/>
                    </a:lnTo>
                    <a:lnTo>
                      <a:pt x="1045" y="622"/>
                    </a:lnTo>
                    <a:lnTo>
                      <a:pt x="1079" y="570"/>
                    </a:lnTo>
                    <a:lnTo>
                      <a:pt x="1114" y="518"/>
                    </a:lnTo>
                    <a:lnTo>
                      <a:pt x="1140" y="466"/>
                    </a:lnTo>
                    <a:lnTo>
                      <a:pt x="1157" y="415"/>
                    </a:lnTo>
                    <a:lnTo>
                      <a:pt x="1174" y="354"/>
                    </a:lnTo>
                    <a:lnTo>
                      <a:pt x="1183" y="294"/>
                    </a:lnTo>
                    <a:lnTo>
                      <a:pt x="1183" y="234"/>
                    </a:lnTo>
                    <a:lnTo>
                      <a:pt x="1183" y="173"/>
                    </a:lnTo>
                    <a:lnTo>
                      <a:pt x="1174" y="113"/>
                    </a:lnTo>
                    <a:lnTo>
                      <a:pt x="1165" y="61"/>
                    </a:lnTo>
                    <a:lnTo>
                      <a:pt x="11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591" name="Google Shape;2591;p45"/>
            <p:cNvSpPr/>
            <p:nvPr/>
          </p:nvSpPr>
          <p:spPr>
            <a:xfrm>
              <a:off x="5383855" y="2556384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3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592" name="Google Shape;2592;p45"/>
            <p:cNvGrpSpPr/>
            <p:nvPr/>
          </p:nvGrpSpPr>
          <p:grpSpPr>
            <a:xfrm>
              <a:off x="5304845" y="2469834"/>
              <a:ext cx="750967" cy="683301"/>
              <a:chOff x="5267676" y="2801291"/>
              <a:chExt cx="870888" cy="792417"/>
            </a:xfrm>
          </p:grpSpPr>
          <p:sp>
            <p:nvSpPr>
              <p:cNvPr id="2593" name="Google Shape;2593;p45"/>
              <p:cNvSpPr/>
              <p:nvPr/>
            </p:nvSpPr>
            <p:spPr>
              <a:xfrm>
                <a:off x="5354604" y="2888219"/>
                <a:ext cx="697035" cy="618563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0681" extrusionOk="0">
                    <a:moveTo>
                      <a:pt x="6023" y="1"/>
                    </a:moveTo>
                    <a:lnTo>
                      <a:pt x="5893" y="9"/>
                    </a:lnTo>
                    <a:lnTo>
                      <a:pt x="5772" y="35"/>
                    </a:lnTo>
                    <a:lnTo>
                      <a:pt x="5660" y="70"/>
                    </a:lnTo>
                    <a:lnTo>
                      <a:pt x="5548" y="121"/>
                    </a:lnTo>
                    <a:lnTo>
                      <a:pt x="5445" y="190"/>
                    </a:lnTo>
                    <a:lnTo>
                      <a:pt x="5350" y="277"/>
                    </a:lnTo>
                    <a:lnTo>
                      <a:pt x="5255" y="372"/>
                    </a:lnTo>
                    <a:lnTo>
                      <a:pt x="5177" y="492"/>
                    </a:lnTo>
                    <a:lnTo>
                      <a:pt x="139" y="9223"/>
                    </a:lnTo>
                    <a:lnTo>
                      <a:pt x="79" y="9344"/>
                    </a:lnTo>
                    <a:lnTo>
                      <a:pt x="35" y="9464"/>
                    </a:lnTo>
                    <a:lnTo>
                      <a:pt x="10" y="9585"/>
                    </a:lnTo>
                    <a:lnTo>
                      <a:pt x="1" y="9706"/>
                    </a:lnTo>
                    <a:lnTo>
                      <a:pt x="10" y="9801"/>
                    </a:lnTo>
                    <a:lnTo>
                      <a:pt x="18" y="9887"/>
                    </a:lnTo>
                    <a:lnTo>
                      <a:pt x="44" y="9982"/>
                    </a:lnTo>
                    <a:lnTo>
                      <a:pt x="79" y="10068"/>
                    </a:lnTo>
                    <a:lnTo>
                      <a:pt x="113" y="10155"/>
                    </a:lnTo>
                    <a:lnTo>
                      <a:pt x="165" y="10241"/>
                    </a:lnTo>
                    <a:lnTo>
                      <a:pt x="217" y="10310"/>
                    </a:lnTo>
                    <a:lnTo>
                      <a:pt x="277" y="10388"/>
                    </a:lnTo>
                    <a:lnTo>
                      <a:pt x="346" y="10448"/>
                    </a:lnTo>
                    <a:lnTo>
                      <a:pt x="424" y="10508"/>
                    </a:lnTo>
                    <a:lnTo>
                      <a:pt x="501" y="10551"/>
                    </a:lnTo>
                    <a:lnTo>
                      <a:pt x="579" y="10595"/>
                    </a:lnTo>
                    <a:lnTo>
                      <a:pt x="674" y="10629"/>
                    </a:lnTo>
                    <a:lnTo>
                      <a:pt x="769" y="10655"/>
                    </a:lnTo>
                    <a:lnTo>
                      <a:pt x="864" y="10672"/>
                    </a:lnTo>
                    <a:lnTo>
                      <a:pt x="976" y="10681"/>
                    </a:lnTo>
                    <a:lnTo>
                      <a:pt x="11061" y="10681"/>
                    </a:lnTo>
                    <a:lnTo>
                      <a:pt x="11173" y="10672"/>
                    </a:lnTo>
                    <a:lnTo>
                      <a:pt x="11268" y="10655"/>
                    </a:lnTo>
                    <a:lnTo>
                      <a:pt x="11363" y="10629"/>
                    </a:lnTo>
                    <a:lnTo>
                      <a:pt x="11458" y="10595"/>
                    </a:lnTo>
                    <a:lnTo>
                      <a:pt x="11535" y="10551"/>
                    </a:lnTo>
                    <a:lnTo>
                      <a:pt x="11613" y="10508"/>
                    </a:lnTo>
                    <a:lnTo>
                      <a:pt x="11691" y="10448"/>
                    </a:lnTo>
                    <a:lnTo>
                      <a:pt x="11760" y="10388"/>
                    </a:lnTo>
                    <a:lnTo>
                      <a:pt x="11820" y="10310"/>
                    </a:lnTo>
                    <a:lnTo>
                      <a:pt x="11872" y="10241"/>
                    </a:lnTo>
                    <a:lnTo>
                      <a:pt x="11923" y="10155"/>
                    </a:lnTo>
                    <a:lnTo>
                      <a:pt x="11958" y="10068"/>
                    </a:lnTo>
                    <a:lnTo>
                      <a:pt x="11992" y="9982"/>
                    </a:lnTo>
                    <a:lnTo>
                      <a:pt x="12018" y="9887"/>
                    </a:lnTo>
                    <a:lnTo>
                      <a:pt x="12027" y="9801"/>
                    </a:lnTo>
                    <a:lnTo>
                      <a:pt x="12036" y="9706"/>
                    </a:lnTo>
                    <a:lnTo>
                      <a:pt x="12027" y="9585"/>
                    </a:lnTo>
                    <a:lnTo>
                      <a:pt x="12001" y="9464"/>
                    </a:lnTo>
                    <a:lnTo>
                      <a:pt x="11958" y="9344"/>
                    </a:lnTo>
                    <a:lnTo>
                      <a:pt x="11898" y="9223"/>
                    </a:lnTo>
                    <a:lnTo>
                      <a:pt x="6859" y="492"/>
                    </a:lnTo>
                    <a:lnTo>
                      <a:pt x="6782" y="372"/>
                    </a:lnTo>
                    <a:lnTo>
                      <a:pt x="6687" y="277"/>
                    </a:lnTo>
                    <a:lnTo>
                      <a:pt x="6592" y="190"/>
                    </a:lnTo>
                    <a:lnTo>
                      <a:pt x="6488" y="121"/>
                    </a:lnTo>
                    <a:lnTo>
                      <a:pt x="6385" y="70"/>
                    </a:lnTo>
                    <a:lnTo>
                      <a:pt x="6264" y="35"/>
                    </a:lnTo>
                    <a:lnTo>
                      <a:pt x="6143" y="9"/>
                    </a:lnTo>
                    <a:lnTo>
                      <a:pt x="60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94" name="Google Shape;2594;p45"/>
              <p:cNvSpPr/>
              <p:nvPr/>
            </p:nvSpPr>
            <p:spPr>
              <a:xfrm>
                <a:off x="5267676" y="2801291"/>
                <a:ext cx="870888" cy="792417"/>
              </a:xfrm>
              <a:custGeom>
                <a:avLst/>
                <a:gdLst/>
                <a:ahLst/>
                <a:cxnLst/>
                <a:rect l="l" t="t" r="r" b="b"/>
                <a:pathLst>
                  <a:path w="15038" h="13683" extrusionOk="0">
                    <a:moveTo>
                      <a:pt x="7524" y="1502"/>
                    </a:moveTo>
                    <a:lnTo>
                      <a:pt x="7644" y="1510"/>
                    </a:lnTo>
                    <a:lnTo>
                      <a:pt x="7765" y="1536"/>
                    </a:lnTo>
                    <a:lnTo>
                      <a:pt x="7886" y="1571"/>
                    </a:lnTo>
                    <a:lnTo>
                      <a:pt x="7989" y="1622"/>
                    </a:lnTo>
                    <a:lnTo>
                      <a:pt x="8093" y="1691"/>
                    </a:lnTo>
                    <a:lnTo>
                      <a:pt x="8188" y="1778"/>
                    </a:lnTo>
                    <a:lnTo>
                      <a:pt x="8283" y="1873"/>
                    </a:lnTo>
                    <a:lnTo>
                      <a:pt x="8360" y="1993"/>
                    </a:lnTo>
                    <a:lnTo>
                      <a:pt x="13399" y="10724"/>
                    </a:lnTo>
                    <a:lnTo>
                      <a:pt x="13459" y="10845"/>
                    </a:lnTo>
                    <a:lnTo>
                      <a:pt x="13502" y="10965"/>
                    </a:lnTo>
                    <a:lnTo>
                      <a:pt x="13528" y="11086"/>
                    </a:lnTo>
                    <a:lnTo>
                      <a:pt x="13537" y="11207"/>
                    </a:lnTo>
                    <a:lnTo>
                      <a:pt x="13528" y="11302"/>
                    </a:lnTo>
                    <a:lnTo>
                      <a:pt x="13519" y="11388"/>
                    </a:lnTo>
                    <a:lnTo>
                      <a:pt x="13493" y="11483"/>
                    </a:lnTo>
                    <a:lnTo>
                      <a:pt x="13459" y="11569"/>
                    </a:lnTo>
                    <a:lnTo>
                      <a:pt x="13424" y="11656"/>
                    </a:lnTo>
                    <a:lnTo>
                      <a:pt x="13373" y="11742"/>
                    </a:lnTo>
                    <a:lnTo>
                      <a:pt x="13321" y="11811"/>
                    </a:lnTo>
                    <a:lnTo>
                      <a:pt x="13261" y="11889"/>
                    </a:lnTo>
                    <a:lnTo>
                      <a:pt x="13192" y="11949"/>
                    </a:lnTo>
                    <a:lnTo>
                      <a:pt x="13114" y="12009"/>
                    </a:lnTo>
                    <a:lnTo>
                      <a:pt x="13036" y="12052"/>
                    </a:lnTo>
                    <a:lnTo>
                      <a:pt x="12959" y="12096"/>
                    </a:lnTo>
                    <a:lnTo>
                      <a:pt x="12864" y="12130"/>
                    </a:lnTo>
                    <a:lnTo>
                      <a:pt x="12769" y="12156"/>
                    </a:lnTo>
                    <a:lnTo>
                      <a:pt x="12674" y="12173"/>
                    </a:lnTo>
                    <a:lnTo>
                      <a:pt x="12562" y="12182"/>
                    </a:lnTo>
                    <a:lnTo>
                      <a:pt x="2477" y="12182"/>
                    </a:lnTo>
                    <a:lnTo>
                      <a:pt x="2365" y="12173"/>
                    </a:lnTo>
                    <a:lnTo>
                      <a:pt x="2270" y="12156"/>
                    </a:lnTo>
                    <a:lnTo>
                      <a:pt x="2175" y="12130"/>
                    </a:lnTo>
                    <a:lnTo>
                      <a:pt x="2080" y="12096"/>
                    </a:lnTo>
                    <a:lnTo>
                      <a:pt x="2002" y="12052"/>
                    </a:lnTo>
                    <a:lnTo>
                      <a:pt x="1925" y="12009"/>
                    </a:lnTo>
                    <a:lnTo>
                      <a:pt x="1847" y="11949"/>
                    </a:lnTo>
                    <a:lnTo>
                      <a:pt x="1778" y="11889"/>
                    </a:lnTo>
                    <a:lnTo>
                      <a:pt x="1718" y="11811"/>
                    </a:lnTo>
                    <a:lnTo>
                      <a:pt x="1666" y="11742"/>
                    </a:lnTo>
                    <a:lnTo>
                      <a:pt x="1614" y="11656"/>
                    </a:lnTo>
                    <a:lnTo>
                      <a:pt x="1580" y="11569"/>
                    </a:lnTo>
                    <a:lnTo>
                      <a:pt x="1545" y="11483"/>
                    </a:lnTo>
                    <a:lnTo>
                      <a:pt x="1519" y="11388"/>
                    </a:lnTo>
                    <a:lnTo>
                      <a:pt x="1511" y="11302"/>
                    </a:lnTo>
                    <a:lnTo>
                      <a:pt x="1502" y="11207"/>
                    </a:lnTo>
                    <a:lnTo>
                      <a:pt x="1511" y="11086"/>
                    </a:lnTo>
                    <a:lnTo>
                      <a:pt x="1536" y="10965"/>
                    </a:lnTo>
                    <a:lnTo>
                      <a:pt x="1580" y="10845"/>
                    </a:lnTo>
                    <a:lnTo>
                      <a:pt x="1640" y="10724"/>
                    </a:lnTo>
                    <a:lnTo>
                      <a:pt x="6678" y="1993"/>
                    </a:lnTo>
                    <a:lnTo>
                      <a:pt x="6756" y="1873"/>
                    </a:lnTo>
                    <a:lnTo>
                      <a:pt x="6851" y="1778"/>
                    </a:lnTo>
                    <a:lnTo>
                      <a:pt x="6946" y="1691"/>
                    </a:lnTo>
                    <a:lnTo>
                      <a:pt x="7049" y="1622"/>
                    </a:lnTo>
                    <a:lnTo>
                      <a:pt x="7161" y="1571"/>
                    </a:lnTo>
                    <a:lnTo>
                      <a:pt x="7273" y="1536"/>
                    </a:lnTo>
                    <a:lnTo>
                      <a:pt x="7394" y="1510"/>
                    </a:lnTo>
                    <a:lnTo>
                      <a:pt x="7524" y="1502"/>
                    </a:lnTo>
                    <a:close/>
                    <a:moveTo>
                      <a:pt x="7368" y="1"/>
                    </a:moveTo>
                    <a:lnTo>
                      <a:pt x="7213" y="18"/>
                    </a:lnTo>
                    <a:lnTo>
                      <a:pt x="7058" y="44"/>
                    </a:lnTo>
                    <a:lnTo>
                      <a:pt x="6902" y="78"/>
                    </a:lnTo>
                    <a:lnTo>
                      <a:pt x="6756" y="121"/>
                    </a:lnTo>
                    <a:lnTo>
                      <a:pt x="6601" y="173"/>
                    </a:lnTo>
                    <a:lnTo>
                      <a:pt x="6454" y="233"/>
                    </a:lnTo>
                    <a:lnTo>
                      <a:pt x="6316" y="311"/>
                    </a:lnTo>
                    <a:lnTo>
                      <a:pt x="6178" y="389"/>
                    </a:lnTo>
                    <a:lnTo>
                      <a:pt x="6040" y="484"/>
                    </a:lnTo>
                    <a:lnTo>
                      <a:pt x="5919" y="587"/>
                    </a:lnTo>
                    <a:lnTo>
                      <a:pt x="5790" y="699"/>
                    </a:lnTo>
                    <a:lnTo>
                      <a:pt x="5677" y="820"/>
                    </a:lnTo>
                    <a:lnTo>
                      <a:pt x="5565" y="950"/>
                    </a:lnTo>
                    <a:lnTo>
                      <a:pt x="5470" y="1088"/>
                    </a:lnTo>
                    <a:lnTo>
                      <a:pt x="5375" y="1234"/>
                    </a:lnTo>
                    <a:lnTo>
                      <a:pt x="329" y="9973"/>
                    </a:lnTo>
                    <a:lnTo>
                      <a:pt x="251" y="10120"/>
                    </a:lnTo>
                    <a:lnTo>
                      <a:pt x="182" y="10275"/>
                    </a:lnTo>
                    <a:lnTo>
                      <a:pt x="130" y="10422"/>
                    </a:lnTo>
                    <a:lnTo>
                      <a:pt x="79" y="10577"/>
                    </a:lnTo>
                    <a:lnTo>
                      <a:pt x="44" y="10741"/>
                    </a:lnTo>
                    <a:lnTo>
                      <a:pt x="18" y="10896"/>
                    </a:lnTo>
                    <a:lnTo>
                      <a:pt x="1" y="11052"/>
                    </a:lnTo>
                    <a:lnTo>
                      <a:pt x="1" y="11207"/>
                    </a:lnTo>
                    <a:lnTo>
                      <a:pt x="1" y="11328"/>
                    </a:lnTo>
                    <a:lnTo>
                      <a:pt x="10" y="11449"/>
                    </a:lnTo>
                    <a:lnTo>
                      <a:pt x="27" y="11569"/>
                    </a:lnTo>
                    <a:lnTo>
                      <a:pt x="44" y="11690"/>
                    </a:lnTo>
                    <a:lnTo>
                      <a:pt x="70" y="11802"/>
                    </a:lnTo>
                    <a:lnTo>
                      <a:pt x="104" y="11914"/>
                    </a:lnTo>
                    <a:lnTo>
                      <a:pt x="139" y="12027"/>
                    </a:lnTo>
                    <a:lnTo>
                      <a:pt x="182" y="12139"/>
                    </a:lnTo>
                    <a:lnTo>
                      <a:pt x="225" y="12251"/>
                    </a:lnTo>
                    <a:lnTo>
                      <a:pt x="277" y="12354"/>
                    </a:lnTo>
                    <a:lnTo>
                      <a:pt x="337" y="12458"/>
                    </a:lnTo>
                    <a:lnTo>
                      <a:pt x="398" y="12561"/>
                    </a:lnTo>
                    <a:lnTo>
                      <a:pt x="467" y="12656"/>
                    </a:lnTo>
                    <a:lnTo>
                      <a:pt x="536" y="12751"/>
                    </a:lnTo>
                    <a:lnTo>
                      <a:pt x="613" y="12838"/>
                    </a:lnTo>
                    <a:lnTo>
                      <a:pt x="691" y="12924"/>
                    </a:lnTo>
                    <a:lnTo>
                      <a:pt x="777" y="13010"/>
                    </a:lnTo>
                    <a:lnTo>
                      <a:pt x="864" y="13088"/>
                    </a:lnTo>
                    <a:lnTo>
                      <a:pt x="958" y="13165"/>
                    </a:lnTo>
                    <a:lnTo>
                      <a:pt x="1053" y="13243"/>
                    </a:lnTo>
                    <a:lnTo>
                      <a:pt x="1157" y="13303"/>
                    </a:lnTo>
                    <a:lnTo>
                      <a:pt x="1260" y="13372"/>
                    </a:lnTo>
                    <a:lnTo>
                      <a:pt x="1373" y="13424"/>
                    </a:lnTo>
                    <a:lnTo>
                      <a:pt x="1476" y="13476"/>
                    </a:lnTo>
                    <a:lnTo>
                      <a:pt x="1597" y="13528"/>
                    </a:lnTo>
                    <a:lnTo>
                      <a:pt x="1718" y="13571"/>
                    </a:lnTo>
                    <a:lnTo>
                      <a:pt x="1838" y="13605"/>
                    </a:lnTo>
                    <a:lnTo>
                      <a:pt x="1959" y="13631"/>
                    </a:lnTo>
                    <a:lnTo>
                      <a:pt x="2080" y="13657"/>
                    </a:lnTo>
                    <a:lnTo>
                      <a:pt x="2209" y="13674"/>
                    </a:lnTo>
                    <a:lnTo>
                      <a:pt x="2347" y="13683"/>
                    </a:lnTo>
                    <a:lnTo>
                      <a:pt x="12700" y="13683"/>
                    </a:lnTo>
                    <a:lnTo>
                      <a:pt x="12829" y="13674"/>
                    </a:lnTo>
                    <a:lnTo>
                      <a:pt x="12959" y="13657"/>
                    </a:lnTo>
                    <a:lnTo>
                      <a:pt x="13079" y="13631"/>
                    </a:lnTo>
                    <a:lnTo>
                      <a:pt x="13200" y="13605"/>
                    </a:lnTo>
                    <a:lnTo>
                      <a:pt x="13321" y="13571"/>
                    </a:lnTo>
                    <a:lnTo>
                      <a:pt x="13442" y="13528"/>
                    </a:lnTo>
                    <a:lnTo>
                      <a:pt x="13562" y="13476"/>
                    </a:lnTo>
                    <a:lnTo>
                      <a:pt x="13666" y="13424"/>
                    </a:lnTo>
                    <a:lnTo>
                      <a:pt x="13778" y="13372"/>
                    </a:lnTo>
                    <a:lnTo>
                      <a:pt x="13882" y="13303"/>
                    </a:lnTo>
                    <a:lnTo>
                      <a:pt x="13985" y="13243"/>
                    </a:lnTo>
                    <a:lnTo>
                      <a:pt x="14080" y="13165"/>
                    </a:lnTo>
                    <a:lnTo>
                      <a:pt x="14175" y="13088"/>
                    </a:lnTo>
                    <a:lnTo>
                      <a:pt x="14261" y="13010"/>
                    </a:lnTo>
                    <a:lnTo>
                      <a:pt x="14348" y="12924"/>
                    </a:lnTo>
                    <a:lnTo>
                      <a:pt x="14425" y="12838"/>
                    </a:lnTo>
                    <a:lnTo>
                      <a:pt x="14503" y="12751"/>
                    </a:lnTo>
                    <a:lnTo>
                      <a:pt x="14572" y="12656"/>
                    </a:lnTo>
                    <a:lnTo>
                      <a:pt x="14641" y="12561"/>
                    </a:lnTo>
                    <a:lnTo>
                      <a:pt x="14701" y="12458"/>
                    </a:lnTo>
                    <a:lnTo>
                      <a:pt x="14762" y="12354"/>
                    </a:lnTo>
                    <a:lnTo>
                      <a:pt x="14813" y="12251"/>
                    </a:lnTo>
                    <a:lnTo>
                      <a:pt x="14857" y="12139"/>
                    </a:lnTo>
                    <a:lnTo>
                      <a:pt x="14900" y="12027"/>
                    </a:lnTo>
                    <a:lnTo>
                      <a:pt x="14934" y="11914"/>
                    </a:lnTo>
                    <a:lnTo>
                      <a:pt x="14969" y="11802"/>
                    </a:lnTo>
                    <a:lnTo>
                      <a:pt x="14995" y="11690"/>
                    </a:lnTo>
                    <a:lnTo>
                      <a:pt x="15012" y="11569"/>
                    </a:lnTo>
                    <a:lnTo>
                      <a:pt x="15029" y="11449"/>
                    </a:lnTo>
                    <a:lnTo>
                      <a:pt x="15038" y="11328"/>
                    </a:lnTo>
                    <a:lnTo>
                      <a:pt x="15038" y="11207"/>
                    </a:lnTo>
                    <a:lnTo>
                      <a:pt x="15038" y="11052"/>
                    </a:lnTo>
                    <a:lnTo>
                      <a:pt x="15020" y="10896"/>
                    </a:lnTo>
                    <a:lnTo>
                      <a:pt x="14995" y="10741"/>
                    </a:lnTo>
                    <a:lnTo>
                      <a:pt x="14960" y="10577"/>
                    </a:lnTo>
                    <a:lnTo>
                      <a:pt x="14908" y="10422"/>
                    </a:lnTo>
                    <a:lnTo>
                      <a:pt x="14857" y="10275"/>
                    </a:lnTo>
                    <a:lnTo>
                      <a:pt x="14788" y="10120"/>
                    </a:lnTo>
                    <a:lnTo>
                      <a:pt x="14710" y="9973"/>
                    </a:lnTo>
                    <a:lnTo>
                      <a:pt x="9663" y="1234"/>
                    </a:lnTo>
                    <a:lnTo>
                      <a:pt x="9568" y="1088"/>
                    </a:lnTo>
                    <a:lnTo>
                      <a:pt x="9473" y="950"/>
                    </a:lnTo>
                    <a:lnTo>
                      <a:pt x="9361" y="820"/>
                    </a:lnTo>
                    <a:lnTo>
                      <a:pt x="9249" y="699"/>
                    </a:lnTo>
                    <a:lnTo>
                      <a:pt x="9120" y="587"/>
                    </a:lnTo>
                    <a:lnTo>
                      <a:pt x="8999" y="484"/>
                    </a:lnTo>
                    <a:lnTo>
                      <a:pt x="8861" y="389"/>
                    </a:lnTo>
                    <a:lnTo>
                      <a:pt x="8723" y="311"/>
                    </a:lnTo>
                    <a:lnTo>
                      <a:pt x="8585" y="233"/>
                    </a:lnTo>
                    <a:lnTo>
                      <a:pt x="8438" y="173"/>
                    </a:lnTo>
                    <a:lnTo>
                      <a:pt x="8283" y="121"/>
                    </a:lnTo>
                    <a:lnTo>
                      <a:pt x="8136" y="78"/>
                    </a:lnTo>
                    <a:lnTo>
                      <a:pt x="7981" y="44"/>
                    </a:lnTo>
                    <a:lnTo>
                      <a:pt x="7826" y="18"/>
                    </a:lnTo>
                    <a:lnTo>
                      <a:pt x="76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95" name="Google Shape;2595;p45"/>
              <p:cNvSpPr/>
              <p:nvPr/>
            </p:nvSpPr>
            <p:spPr>
              <a:xfrm>
                <a:off x="5664384" y="3048119"/>
                <a:ext cx="77487" cy="23935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4133" extrusionOk="0">
                    <a:moveTo>
                      <a:pt x="587" y="0"/>
                    </a:moveTo>
                    <a:lnTo>
                      <a:pt x="527" y="9"/>
                    </a:lnTo>
                    <a:lnTo>
                      <a:pt x="467" y="18"/>
                    </a:lnTo>
                    <a:lnTo>
                      <a:pt x="415" y="26"/>
                    </a:lnTo>
                    <a:lnTo>
                      <a:pt x="363" y="52"/>
                    </a:lnTo>
                    <a:lnTo>
                      <a:pt x="311" y="69"/>
                    </a:lnTo>
                    <a:lnTo>
                      <a:pt x="260" y="104"/>
                    </a:lnTo>
                    <a:lnTo>
                      <a:pt x="216" y="138"/>
                    </a:lnTo>
                    <a:lnTo>
                      <a:pt x="173" y="173"/>
                    </a:lnTo>
                    <a:lnTo>
                      <a:pt x="139" y="216"/>
                    </a:lnTo>
                    <a:lnTo>
                      <a:pt x="104" y="259"/>
                    </a:lnTo>
                    <a:lnTo>
                      <a:pt x="78" y="311"/>
                    </a:lnTo>
                    <a:lnTo>
                      <a:pt x="52" y="363"/>
                    </a:lnTo>
                    <a:lnTo>
                      <a:pt x="27" y="414"/>
                    </a:lnTo>
                    <a:lnTo>
                      <a:pt x="18" y="466"/>
                    </a:lnTo>
                    <a:lnTo>
                      <a:pt x="9" y="527"/>
                    </a:lnTo>
                    <a:lnTo>
                      <a:pt x="1" y="587"/>
                    </a:lnTo>
                    <a:lnTo>
                      <a:pt x="1" y="3546"/>
                    </a:lnTo>
                    <a:lnTo>
                      <a:pt x="9" y="3606"/>
                    </a:lnTo>
                    <a:lnTo>
                      <a:pt x="18" y="3667"/>
                    </a:lnTo>
                    <a:lnTo>
                      <a:pt x="27" y="3719"/>
                    </a:lnTo>
                    <a:lnTo>
                      <a:pt x="52" y="3770"/>
                    </a:lnTo>
                    <a:lnTo>
                      <a:pt x="78" y="3822"/>
                    </a:lnTo>
                    <a:lnTo>
                      <a:pt x="104" y="3874"/>
                    </a:lnTo>
                    <a:lnTo>
                      <a:pt x="139" y="3917"/>
                    </a:lnTo>
                    <a:lnTo>
                      <a:pt x="173" y="3960"/>
                    </a:lnTo>
                    <a:lnTo>
                      <a:pt x="216" y="3995"/>
                    </a:lnTo>
                    <a:lnTo>
                      <a:pt x="260" y="4029"/>
                    </a:lnTo>
                    <a:lnTo>
                      <a:pt x="311" y="4055"/>
                    </a:lnTo>
                    <a:lnTo>
                      <a:pt x="363" y="4081"/>
                    </a:lnTo>
                    <a:lnTo>
                      <a:pt x="415" y="4107"/>
                    </a:lnTo>
                    <a:lnTo>
                      <a:pt x="467" y="4115"/>
                    </a:lnTo>
                    <a:lnTo>
                      <a:pt x="527" y="4124"/>
                    </a:lnTo>
                    <a:lnTo>
                      <a:pt x="587" y="4133"/>
                    </a:lnTo>
                    <a:lnTo>
                      <a:pt x="751" y="4133"/>
                    </a:lnTo>
                    <a:lnTo>
                      <a:pt x="812" y="4124"/>
                    </a:lnTo>
                    <a:lnTo>
                      <a:pt x="872" y="4115"/>
                    </a:lnTo>
                    <a:lnTo>
                      <a:pt x="924" y="4107"/>
                    </a:lnTo>
                    <a:lnTo>
                      <a:pt x="976" y="4081"/>
                    </a:lnTo>
                    <a:lnTo>
                      <a:pt x="1027" y="4055"/>
                    </a:lnTo>
                    <a:lnTo>
                      <a:pt x="1079" y="4029"/>
                    </a:lnTo>
                    <a:lnTo>
                      <a:pt x="1122" y="3995"/>
                    </a:lnTo>
                    <a:lnTo>
                      <a:pt x="1165" y="3960"/>
                    </a:lnTo>
                    <a:lnTo>
                      <a:pt x="1200" y="3917"/>
                    </a:lnTo>
                    <a:lnTo>
                      <a:pt x="1234" y="3874"/>
                    </a:lnTo>
                    <a:lnTo>
                      <a:pt x="1260" y="3822"/>
                    </a:lnTo>
                    <a:lnTo>
                      <a:pt x="1286" y="3770"/>
                    </a:lnTo>
                    <a:lnTo>
                      <a:pt x="1312" y="3719"/>
                    </a:lnTo>
                    <a:lnTo>
                      <a:pt x="1321" y="3667"/>
                    </a:lnTo>
                    <a:lnTo>
                      <a:pt x="1329" y="3606"/>
                    </a:lnTo>
                    <a:lnTo>
                      <a:pt x="1338" y="3546"/>
                    </a:lnTo>
                    <a:lnTo>
                      <a:pt x="1338" y="587"/>
                    </a:lnTo>
                    <a:lnTo>
                      <a:pt x="1329" y="527"/>
                    </a:lnTo>
                    <a:lnTo>
                      <a:pt x="1321" y="466"/>
                    </a:lnTo>
                    <a:lnTo>
                      <a:pt x="1312" y="414"/>
                    </a:lnTo>
                    <a:lnTo>
                      <a:pt x="1286" y="363"/>
                    </a:lnTo>
                    <a:lnTo>
                      <a:pt x="1260" y="311"/>
                    </a:lnTo>
                    <a:lnTo>
                      <a:pt x="1234" y="259"/>
                    </a:lnTo>
                    <a:lnTo>
                      <a:pt x="1200" y="216"/>
                    </a:lnTo>
                    <a:lnTo>
                      <a:pt x="1165" y="173"/>
                    </a:lnTo>
                    <a:lnTo>
                      <a:pt x="1122" y="138"/>
                    </a:lnTo>
                    <a:lnTo>
                      <a:pt x="1079" y="104"/>
                    </a:lnTo>
                    <a:lnTo>
                      <a:pt x="1027" y="69"/>
                    </a:lnTo>
                    <a:lnTo>
                      <a:pt x="976" y="52"/>
                    </a:lnTo>
                    <a:lnTo>
                      <a:pt x="924" y="26"/>
                    </a:lnTo>
                    <a:lnTo>
                      <a:pt x="872" y="18"/>
                    </a:lnTo>
                    <a:lnTo>
                      <a:pt x="812" y="9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96" name="Google Shape;2596;p45"/>
              <p:cNvSpPr/>
              <p:nvPr/>
            </p:nvSpPr>
            <p:spPr>
              <a:xfrm>
                <a:off x="5660909" y="3329869"/>
                <a:ext cx="84494" cy="85016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468" extrusionOk="0">
                    <a:moveTo>
                      <a:pt x="656" y="1"/>
                    </a:moveTo>
                    <a:lnTo>
                      <a:pt x="578" y="10"/>
                    </a:lnTo>
                    <a:lnTo>
                      <a:pt x="509" y="27"/>
                    </a:lnTo>
                    <a:lnTo>
                      <a:pt x="440" y="53"/>
                    </a:lnTo>
                    <a:lnTo>
                      <a:pt x="380" y="87"/>
                    </a:lnTo>
                    <a:lnTo>
                      <a:pt x="320" y="122"/>
                    </a:lnTo>
                    <a:lnTo>
                      <a:pt x="259" y="165"/>
                    </a:lnTo>
                    <a:lnTo>
                      <a:pt x="207" y="217"/>
                    </a:lnTo>
                    <a:lnTo>
                      <a:pt x="164" y="268"/>
                    </a:lnTo>
                    <a:lnTo>
                      <a:pt x="121" y="320"/>
                    </a:lnTo>
                    <a:lnTo>
                      <a:pt x="87" y="381"/>
                    </a:lnTo>
                    <a:lnTo>
                      <a:pt x="52" y="450"/>
                    </a:lnTo>
                    <a:lnTo>
                      <a:pt x="26" y="510"/>
                    </a:lnTo>
                    <a:lnTo>
                      <a:pt x="9" y="579"/>
                    </a:lnTo>
                    <a:lnTo>
                      <a:pt x="0" y="657"/>
                    </a:lnTo>
                    <a:lnTo>
                      <a:pt x="0" y="734"/>
                    </a:lnTo>
                    <a:lnTo>
                      <a:pt x="0" y="803"/>
                    </a:lnTo>
                    <a:lnTo>
                      <a:pt x="9" y="881"/>
                    </a:lnTo>
                    <a:lnTo>
                      <a:pt x="26" y="950"/>
                    </a:lnTo>
                    <a:lnTo>
                      <a:pt x="52" y="1019"/>
                    </a:lnTo>
                    <a:lnTo>
                      <a:pt x="87" y="1079"/>
                    </a:lnTo>
                    <a:lnTo>
                      <a:pt x="121" y="1140"/>
                    </a:lnTo>
                    <a:lnTo>
                      <a:pt x="164" y="1200"/>
                    </a:lnTo>
                    <a:lnTo>
                      <a:pt x="207" y="1252"/>
                    </a:lnTo>
                    <a:lnTo>
                      <a:pt x="259" y="1295"/>
                    </a:lnTo>
                    <a:lnTo>
                      <a:pt x="320" y="1338"/>
                    </a:lnTo>
                    <a:lnTo>
                      <a:pt x="380" y="1373"/>
                    </a:lnTo>
                    <a:lnTo>
                      <a:pt x="440" y="1407"/>
                    </a:lnTo>
                    <a:lnTo>
                      <a:pt x="509" y="1433"/>
                    </a:lnTo>
                    <a:lnTo>
                      <a:pt x="578" y="1450"/>
                    </a:lnTo>
                    <a:lnTo>
                      <a:pt x="656" y="1459"/>
                    </a:lnTo>
                    <a:lnTo>
                      <a:pt x="734" y="1468"/>
                    </a:lnTo>
                    <a:lnTo>
                      <a:pt x="803" y="1459"/>
                    </a:lnTo>
                    <a:lnTo>
                      <a:pt x="880" y="1450"/>
                    </a:lnTo>
                    <a:lnTo>
                      <a:pt x="949" y="1433"/>
                    </a:lnTo>
                    <a:lnTo>
                      <a:pt x="1018" y="1407"/>
                    </a:lnTo>
                    <a:lnTo>
                      <a:pt x="1079" y="1373"/>
                    </a:lnTo>
                    <a:lnTo>
                      <a:pt x="1139" y="1338"/>
                    </a:lnTo>
                    <a:lnTo>
                      <a:pt x="1199" y="1295"/>
                    </a:lnTo>
                    <a:lnTo>
                      <a:pt x="1251" y="1252"/>
                    </a:lnTo>
                    <a:lnTo>
                      <a:pt x="1294" y="1200"/>
                    </a:lnTo>
                    <a:lnTo>
                      <a:pt x="1337" y="1140"/>
                    </a:lnTo>
                    <a:lnTo>
                      <a:pt x="1372" y="1079"/>
                    </a:lnTo>
                    <a:lnTo>
                      <a:pt x="1407" y="1019"/>
                    </a:lnTo>
                    <a:lnTo>
                      <a:pt x="1432" y="950"/>
                    </a:lnTo>
                    <a:lnTo>
                      <a:pt x="1450" y="881"/>
                    </a:lnTo>
                    <a:lnTo>
                      <a:pt x="1458" y="803"/>
                    </a:lnTo>
                    <a:lnTo>
                      <a:pt x="1458" y="734"/>
                    </a:lnTo>
                    <a:lnTo>
                      <a:pt x="1458" y="657"/>
                    </a:lnTo>
                    <a:lnTo>
                      <a:pt x="1450" y="579"/>
                    </a:lnTo>
                    <a:lnTo>
                      <a:pt x="1432" y="510"/>
                    </a:lnTo>
                    <a:lnTo>
                      <a:pt x="1407" y="450"/>
                    </a:lnTo>
                    <a:lnTo>
                      <a:pt x="1372" y="381"/>
                    </a:lnTo>
                    <a:lnTo>
                      <a:pt x="1337" y="320"/>
                    </a:lnTo>
                    <a:lnTo>
                      <a:pt x="1294" y="268"/>
                    </a:lnTo>
                    <a:lnTo>
                      <a:pt x="1251" y="217"/>
                    </a:lnTo>
                    <a:lnTo>
                      <a:pt x="1199" y="165"/>
                    </a:lnTo>
                    <a:lnTo>
                      <a:pt x="1139" y="122"/>
                    </a:lnTo>
                    <a:lnTo>
                      <a:pt x="1079" y="87"/>
                    </a:lnTo>
                    <a:lnTo>
                      <a:pt x="1018" y="53"/>
                    </a:lnTo>
                    <a:lnTo>
                      <a:pt x="949" y="27"/>
                    </a:lnTo>
                    <a:lnTo>
                      <a:pt x="880" y="10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597" name="Google Shape;2597;p45"/>
            <p:cNvGrpSpPr/>
            <p:nvPr/>
          </p:nvGrpSpPr>
          <p:grpSpPr>
            <a:xfrm>
              <a:off x="4491687" y="1088146"/>
              <a:ext cx="1432920" cy="302924"/>
              <a:chOff x="5150036" y="1676144"/>
              <a:chExt cx="1661741" cy="351297"/>
            </a:xfrm>
          </p:grpSpPr>
          <p:sp>
            <p:nvSpPr>
              <p:cNvPr id="2598" name="Google Shape;2598;p45"/>
              <p:cNvSpPr/>
              <p:nvPr/>
            </p:nvSpPr>
            <p:spPr>
              <a:xfrm>
                <a:off x="5150036" y="1676144"/>
                <a:ext cx="1661741" cy="351297"/>
              </a:xfrm>
              <a:custGeom>
                <a:avLst/>
                <a:gdLst/>
                <a:ahLst/>
                <a:cxnLst/>
                <a:rect l="l" t="t" r="r" b="b"/>
                <a:pathLst>
                  <a:path w="28694" h="6066" extrusionOk="0">
                    <a:moveTo>
                      <a:pt x="1" y="1"/>
                    </a:moveTo>
                    <a:lnTo>
                      <a:pt x="1" y="6065"/>
                    </a:lnTo>
                    <a:lnTo>
                      <a:pt x="28694" y="6065"/>
                    </a:lnTo>
                    <a:lnTo>
                      <a:pt x="28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99" name="Google Shape;2599;p45"/>
              <p:cNvSpPr/>
              <p:nvPr/>
            </p:nvSpPr>
            <p:spPr>
              <a:xfrm>
                <a:off x="5425357" y="1782068"/>
                <a:ext cx="145939" cy="13893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2399" extrusionOk="0">
                    <a:moveTo>
                      <a:pt x="932" y="0"/>
                    </a:moveTo>
                    <a:lnTo>
                      <a:pt x="932" y="742"/>
                    </a:lnTo>
                    <a:lnTo>
                      <a:pt x="207" y="509"/>
                    </a:lnTo>
                    <a:lnTo>
                      <a:pt x="0" y="1148"/>
                    </a:lnTo>
                    <a:lnTo>
                      <a:pt x="699" y="1381"/>
                    </a:lnTo>
                    <a:lnTo>
                      <a:pt x="259" y="1985"/>
                    </a:lnTo>
                    <a:lnTo>
                      <a:pt x="802" y="2390"/>
                    </a:lnTo>
                    <a:lnTo>
                      <a:pt x="1234" y="1795"/>
                    </a:lnTo>
                    <a:lnTo>
                      <a:pt x="1682" y="2399"/>
                    </a:lnTo>
                    <a:lnTo>
                      <a:pt x="2226" y="2002"/>
                    </a:lnTo>
                    <a:lnTo>
                      <a:pt x="1794" y="1407"/>
                    </a:lnTo>
                    <a:lnTo>
                      <a:pt x="2519" y="1174"/>
                    </a:lnTo>
                    <a:lnTo>
                      <a:pt x="2303" y="535"/>
                    </a:lnTo>
                    <a:lnTo>
                      <a:pt x="1605" y="760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00" name="Google Shape;2600;p45"/>
              <p:cNvSpPr/>
              <p:nvPr/>
            </p:nvSpPr>
            <p:spPr>
              <a:xfrm>
                <a:off x="5758070" y="1782068"/>
                <a:ext cx="145939" cy="13893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2399" extrusionOk="0">
                    <a:moveTo>
                      <a:pt x="932" y="0"/>
                    </a:moveTo>
                    <a:lnTo>
                      <a:pt x="932" y="742"/>
                    </a:lnTo>
                    <a:lnTo>
                      <a:pt x="216" y="509"/>
                    </a:lnTo>
                    <a:lnTo>
                      <a:pt x="1" y="1148"/>
                    </a:lnTo>
                    <a:lnTo>
                      <a:pt x="699" y="1381"/>
                    </a:lnTo>
                    <a:lnTo>
                      <a:pt x="259" y="1985"/>
                    </a:lnTo>
                    <a:lnTo>
                      <a:pt x="803" y="2390"/>
                    </a:lnTo>
                    <a:lnTo>
                      <a:pt x="1234" y="1795"/>
                    </a:lnTo>
                    <a:lnTo>
                      <a:pt x="1683" y="2399"/>
                    </a:lnTo>
                    <a:lnTo>
                      <a:pt x="2226" y="2002"/>
                    </a:lnTo>
                    <a:lnTo>
                      <a:pt x="1795" y="1407"/>
                    </a:lnTo>
                    <a:lnTo>
                      <a:pt x="2520" y="1174"/>
                    </a:lnTo>
                    <a:lnTo>
                      <a:pt x="2304" y="535"/>
                    </a:lnTo>
                    <a:lnTo>
                      <a:pt x="1605" y="760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01" name="Google Shape;2601;p45"/>
              <p:cNvSpPr/>
              <p:nvPr/>
            </p:nvSpPr>
            <p:spPr>
              <a:xfrm>
                <a:off x="6090842" y="1782068"/>
                <a:ext cx="145939" cy="13893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2399" extrusionOk="0">
                    <a:moveTo>
                      <a:pt x="932" y="0"/>
                    </a:moveTo>
                    <a:lnTo>
                      <a:pt x="932" y="742"/>
                    </a:lnTo>
                    <a:lnTo>
                      <a:pt x="216" y="509"/>
                    </a:lnTo>
                    <a:lnTo>
                      <a:pt x="0" y="1148"/>
                    </a:lnTo>
                    <a:lnTo>
                      <a:pt x="708" y="1381"/>
                    </a:lnTo>
                    <a:lnTo>
                      <a:pt x="259" y="1985"/>
                    </a:lnTo>
                    <a:lnTo>
                      <a:pt x="803" y="2390"/>
                    </a:lnTo>
                    <a:lnTo>
                      <a:pt x="1242" y="1795"/>
                    </a:lnTo>
                    <a:lnTo>
                      <a:pt x="1682" y="2399"/>
                    </a:lnTo>
                    <a:lnTo>
                      <a:pt x="2235" y="2002"/>
                    </a:lnTo>
                    <a:lnTo>
                      <a:pt x="1795" y="1407"/>
                    </a:lnTo>
                    <a:lnTo>
                      <a:pt x="2519" y="1174"/>
                    </a:lnTo>
                    <a:lnTo>
                      <a:pt x="2312" y="535"/>
                    </a:lnTo>
                    <a:lnTo>
                      <a:pt x="1605" y="760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02" name="Google Shape;2602;p45"/>
              <p:cNvSpPr/>
              <p:nvPr/>
            </p:nvSpPr>
            <p:spPr>
              <a:xfrm>
                <a:off x="6424077" y="1782068"/>
                <a:ext cx="145418" cy="13893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2399" extrusionOk="0">
                    <a:moveTo>
                      <a:pt x="923" y="0"/>
                    </a:moveTo>
                    <a:lnTo>
                      <a:pt x="923" y="742"/>
                    </a:lnTo>
                    <a:lnTo>
                      <a:pt x="207" y="509"/>
                    </a:lnTo>
                    <a:lnTo>
                      <a:pt x="0" y="1148"/>
                    </a:lnTo>
                    <a:lnTo>
                      <a:pt x="699" y="1381"/>
                    </a:lnTo>
                    <a:lnTo>
                      <a:pt x="251" y="1985"/>
                    </a:lnTo>
                    <a:lnTo>
                      <a:pt x="803" y="2390"/>
                    </a:lnTo>
                    <a:lnTo>
                      <a:pt x="1234" y="1795"/>
                    </a:lnTo>
                    <a:lnTo>
                      <a:pt x="1674" y="2399"/>
                    </a:lnTo>
                    <a:lnTo>
                      <a:pt x="2226" y="2002"/>
                    </a:lnTo>
                    <a:lnTo>
                      <a:pt x="1795" y="1407"/>
                    </a:lnTo>
                    <a:lnTo>
                      <a:pt x="2511" y="1174"/>
                    </a:lnTo>
                    <a:lnTo>
                      <a:pt x="2304" y="535"/>
                    </a:lnTo>
                    <a:lnTo>
                      <a:pt x="1605" y="760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603" name="Google Shape;2603;p45"/>
            <p:cNvGrpSpPr/>
            <p:nvPr/>
          </p:nvGrpSpPr>
          <p:grpSpPr>
            <a:xfrm>
              <a:off x="3461802" y="2269735"/>
              <a:ext cx="510151" cy="883400"/>
              <a:chOff x="6424077" y="2216710"/>
              <a:chExt cx="510151" cy="883400"/>
            </a:xfrm>
          </p:grpSpPr>
          <p:sp>
            <p:nvSpPr>
              <p:cNvPr id="2604" name="Google Shape;2604;p45"/>
              <p:cNvSpPr/>
              <p:nvPr/>
            </p:nvSpPr>
            <p:spPr>
              <a:xfrm>
                <a:off x="6424077" y="2359641"/>
                <a:ext cx="510151" cy="740469"/>
              </a:xfrm>
              <a:custGeom>
                <a:avLst/>
                <a:gdLst/>
                <a:ahLst/>
                <a:cxnLst/>
                <a:rect l="l" t="t" r="r" b="b"/>
                <a:pathLst>
                  <a:path w="8809" h="12786" extrusionOk="0">
                    <a:moveTo>
                      <a:pt x="2364" y="0"/>
                    </a:moveTo>
                    <a:lnTo>
                      <a:pt x="2364" y="630"/>
                    </a:lnTo>
                    <a:lnTo>
                      <a:pt x="2537" y="639"/>
                    </a:lnTo>
                    <a:lnTo>
                      <a:pt x="2709" y="665"/>
                    </a:lnTo>
                    <a:lnTo>
                      <a:pt x="2873" y="708"/>
                    </a:lnTo>
                    <a:lnTo>
                      <a:pt x="3037" y="759"/>
                    </a:lnTo>
                    <a:lnTo>
                      <a:pt x="3184" y="837"/>
                    </a:lnTo>
                    <a:lnTo>
                      <a:pt x="3322" y="923"/>
                    </a:lnTo>
                    <a:lnTo>
                      <a:pt x="3460" y="1018"/>
                    </a:lnTo>
                    <a:lnTo>
                      <a:pt x="3581" y="1130"/>
                    </a:lnTo>
                    <a:lnTo>
                      <a:pt x="3693" y="1251"/>
                    </a:lnTo>
                    <a:lnTo>
                      <a:pt x="3796" y="1389"/>
                    </a:lnTo>
                    <a:lnTo>
                      <a:pt x="3883" y="1527"/>
                    </a:lnTo>
                    <a:lnTo>
                      <a:pt x="3952" y="1683"/>
                    </a:lnTo>
                    <a:lnTo>
                      <a:pt x="4012" y="1838"/>
                    </a:lnTo>
                    <a:lnTo>
                      <a:pt x="4055" y="2002"/>
                    </a:lnTo>
                    <a:lnTo>
                      <a:pt x="4081" y="2174"/>
                    </a:lnTo>
                    <a:lnTo>
                      <a:pt x="4090" y="2355"/>
                    </a:lnTo>
                    <a:lnTo>
                      <a:pt x="4090" y="3210"/>
                    </a:lnTo>
                    <a:lnTo>
                      <a:pt x="2658" y="3210"/>
                    </a:lnTo>
                    <a:lnTo>
                      <a:pt x="2658" y="4331"/>
                    </a:lnTo>
                    <a:lnTo>
                      <a:pt x="2511" y="4400"/>
                    </a:lnTo>
                    <a:lnTo>
                      <a:pt x="2373" y="4469"/>
                    </a:lnTo>
                    <a:lnTo>
                      <a:pt x="2226" y="4547"/>
                    </a:lnTo>
                    <a:lnTo>
                      <a:pt x="2097" y="4624"/>
                    </a:lnTo>
                    <a:lnTo>
                      <a:pt x="1959" y="4711"/>
                    </a:lnTo>
                    <a:lnTo>
                      <a:pt x="1829" y="4797"/>
                    </a:lnTo>
                    <a:lnTo>
                      <a:pt x="1709" y="4892"/>
                    </a:lnTo>
                    <a:lnTo>
                      <a:pt x="1579" y="4995"/>
                    </a:lnTo>
                    <a:lnTo>
                      <a:pt x="1458" y="5099"/>
                    </a:lnTo>
                    <a:lnTo>
                      <a:pt x="1346" y="5202"/>
                    </a:lnTo>
                    <a:lnTo>
                      <a:pt x="1234" y="5315"/>
                    </a:lnTo>
                    <a:lnTo>
                      <a:pt x="1131" y="5435"/>
                    </a:lnTo>
                    <a:lnTo>
                      <a:pt x="1027" y="5547"/>
                    </a:lnTo>
                    <a:lnTo>
                      <a:pt x="923" y="5668"/>
                    </a:lnTo>
                    <a:lnTo>
                      <a:pt x="829" y="5798"/>
                    </a:lnTo>
                    <a:lnTo>
                      <a:pt x="742" y="5927"/>
                    </a:lnTo>
                    <a:lnTo>
                      <a:pt x="656" y="6065"/>
                    </a:lnTo>
                    <a:lnTo>
                      <a:pt x="570" y="6194"/>
                    </a:lnTo>
                    <a:lnTo>
                      <a:pt x="501" y="6333"/>
                    </a:lnTo>
                    <a:lnTo>
                      <a:pt x="423" y="6479"/>
                    </a:lnTo>
                    <a:lnTo>
                      <a:pt x="363" y="6626"/>
                    </a:lnTo>
                    <a:lnTo>
                      <a:pt x="302" y="6772"/>
                    </a:lnTo>
                    <a:lnTo>
                      <a:pt x="242" y="6919"/>
                    </a:lnTo>
                    <a:lnTo>
                      <a:pt x="190" y="7074"/>
                    </a:lnTo>
                    <a:lnTo>
                      <a:pt x="147" y="7230"/>
                    </a:lnTo>
                    <a:lnTo>
                      <a:pt x="113" y="7385"/>
                    </a:lnTo>
                    <a:lnTo>
                      <a:pt x="78" y="7549"/>
                    </a:lnTo>
                    <a:lnTo>
                      <a:pt x="44" y="7713"/>
                    </a:lnTo>
                    <a:lnTo>
                      <a:pt x="26" y="7877"/>
                    </a:lnTo>
                    <a:lnTo>
                      <a:pt x="9" y="8041"/>
                    </a:lnTo>
                    <a:lnTo>
                      <a:pt x="0" y="8205"/>
                    </a:lnTo>
                    <a:lnTo>
                      <a:pt x="0" y="8377"/>
                    </a:lnTo>
                    <a:lnTo>
                      <a:pt x="0" y="8601"/>
                    </a:lnTo>
                    <a:lnTo>
                      <a:pt x="18" y="8826"/>
                    </a:lnTo>
                    <a:lnTo>
                      <a:pt x="44" y="9050"/>
                    </a:lnTo>
                    <a:lnTo>
                      <a:pt x="87" y="9266"/>
                    </a:lnTo>
                    <a:lnTo>
                      <a:pt x="138" y="9481"/>
                    </a:lnTo>
                    <a:lnTo>
                      <a:pt x="199" y="9688"/>
                    </a:lnTo>
                    <a:lnTo>
                      <a:pt x="268" y="9895"/>
                    </a:lnTo>
                    <a:lnTo>
                      <a:pt x="345" y="10094"/>
                    </a:lnTo>
                    <a:lnTo>
                      <a:pt x="432" y="10284"/>
                    </a:lnTo>
                    <a:lnTo>
                      <a:pt x="527" y="10473"/>
                    </a:lnTo>
                    <a:lnTo>
                      <a:pt x="639" y="10663"/>
                    </a:lnTo>
                    <a:lnTo>
                      <a:pt x="751" y="10836"/>
                    </a:lnTo>
                    <a:lnTo>
                      <a:pt x="872" y="11008"/>
                    </a:lnTo>
                    <a:lnTo>
                      <a:pt x="1001" y="11181"/>
                    </a:lnTo>
                    <a:lnTo>
                      <a:pt x="1139" y="11336"/>
                    </a:lnTo>
                    <a:lnTo>
                      <a:pt x="1286" y="11491"/>
                    </a:lnTo>
                    <a:lnTo>
                      <a:pt x="1441" y="11638"/>
                    </a:lnTo>
                    <a:lnTo>
                      <a:pt x="1596" y="11776"/>
                    </a:lnTo>
                    <a:lnTo>
                      <a:pt x="1769" y="11906"/>
                    </a:lnTo>
                    <a:lnTo>
                      <a:pt x="1941" y="12026"/>
                    </a:lnTo>
                    <a:lnTo>
                      <a:pt x="2114" y="12147"/>
                    </a:lnTo>
                    <a:lnTo>
                      <a:pt x="2304" y="12251"/>
                    </a:lnTo>
                    <a:lnTo>
                      <a:pt x="2494" y="12346"/>
                    </a:lnTo>
                    <a:lnTo>
                      <a:pt x="2683" y="12432"/>
                    </a:lnTo>
                    <a:lnTo>
                      <a:pt x="2890" y="12518"/>
                    </a:lnTo>
                    <a:lnTo>
                      <a:pt x="3089" y="12587"/>
                    </a:lnTo>
                    <a:lnTo>
                      <a:pt x="3305" y="12639"/>
                    </a:lnTo>
                    <a:lnTo>
                      <a:pt x="3512" y="12691"/>
                    </a:lnTo>
                    <a:lnTo>
                      <a:pt x="3727" y="12734"/>
                    </a:lnTo>
                    <a:lnTo>
                      <a:pt x="3952" y="12760"/>
                    </a:lnTo>
                    <a:lnTo>
                      <a:pt x="4176" y="12777"/>
                    </a:lnTo>
                    <a:lnTo>
                      <a:pt x="4400" y="12786"/>
                    </a:lnTo>
                    <a:lnTo>
                      <a:pt x="4624" y="12777"/>
                    </a:lnTo>
                    <a:lnTo>
                      <a:pt x="4849" y="12760"/>
                    </a:lnTo>
                    <a:lnTo>
                      <a:pt x="5073" y="12734"/>
                    </a:lnTo>
                    <a:lnTo>
                      <a:pt x="5289" y="12691"/>
                    </a:lnTo>
                    <a:lnTo>
                      <a:pt x="5504" y="12639"/>
                    </a:lnTo>
                    <a:lnTo>
                      <a:pt x="5711" y="12587"/>
                    </a:lnTo>
                    <a:lnTo>
                      <a:pt x="5919" y="12518"/>
                    </a:lnTo>
                    <a:lnTo>
                      <a:pt x="6117" y="12432"/>
                    </a:lnTo>
                    <a:lnTo>
                      <a:pt x="6315" y="12346"/>
                    </a:lnTo>
                    <a:lnTo>
                      <a:pt x="6505" y="12251"/>
                    </a:lnTo>
                    <a:lnTo>
                      <a:pt x="6686" y="12147"/>
                    </a:lnTo>
                    <a:lnTo>
                      <a:pt x="6867" y="12026"/>
                    </a:lnTo>
                    <a:lnTo>
                      <a:pt x="7040" y="11906"/>
                    </a:lnTo>
                    <a:lnTo>
                      <a:pt x="7204" y="11776"/>
                    </a:lnTo>
                    <a:lnTo>
                      <a:pt x="7359" y="11638"/>
                    </a:lnTo>
                    <a:lnTo>
                      <a:pt x="7514" y="11491"/>
                    </a:lnTo>
                    <a:lnTo>
                      <a:pt x="7661" y="11336"/>
                    </a:lnTo>
                    <a:lnTo>
                      <a:pt x="7799" y="11181"/>
                    </a:lnTo>
                    <a:lnTo>
                      <a:pt x="7929" y="11008"/>
                    </a:lnTo>
                    <a:lnTo>
                      <a:pt x="8058" y="10836"/>
                    </a:lnTo>
                    <a:lnTo>
                      <a:pt x="8170" y="10663"/>
                    </a:lnTo>
                    <a:lnTo>
                      <a:pt x="8274" y="10473"/>
                    </a:lnTo>
                    <a:lnTo>
                      <a:pt x="8369" y="10284"/>
                    </a:lnTo>
                    <a:lnTo>
                      <a:pt x="8463" y="10094"/>
                    </a:lnTo>
                    <a:lnTo>
                      <a:pt x="8541" y="9895"/>
                    </a:lnTo>
                    <a:lnTo>
                      <a:pt x="8610" y="9688"/>
                    </a:lnTo>
                    <a:lnTo>
                      <a:pt x="8671" y="9481"/>
                    </a:lnTo>
                    <a:lnTo>
                      <a:pt x="8714" y="9266"/>
                    </a:lnTo>
                    <a:lnTo>
                      <a:pt x="8757" y="9050"/>
                    </a:lnTo>
                    <a:lnTo>
                      <a:pt x="8783" y="8826"/>
                    </a:lnTo>
                    <a:lnTo>
                      <a:pt x="8800" y="8601"/>
                    </a:lnTo>
                    <a:lnTo>
                      <a:pt x="8809" y="8377"/>
                    </a:lnTo>
                    <a:lnTo>
                      <a:pt x="8800" y="8205"/>
                    </a:lnTo>
                    <a:lnTo>
                      <a:pt x="8791" y="8041"/>
                    </a:lnTo>
                    <a:lnTo>
                      <a:pt x="8774" y="7877"/>
                    </a:lnTo>
                    <a:lnTo>
                      <a:pt x="8757" y="7713"/>
                    </a:lnTo>
                    <a:lnTo>
                      <a:pt x="8731" y="7549"/>
                    </a:lnTo>
                    <a:lnTo>
                      <a:pt x="8696" y="7385"/>
                    </a:lnTo>
                    <a:lnTo>
                      <a:pt x="8653" y="7230"/>
                    </a:lnTo>
                    <a:lnTo>
                      <a:pt x="8610" y="7074"/>
                    </a:lnTo>
                    <a:lnTo>
                      <a:pt x="8558" y="6919"/>
                    </a:lnTo>
                    <a:lnTo>
                      <a:pt x="8507" y="6772"/>
                    </a:lnTo>
                    <a:lnTo>
                      <a:pt x="8446" y="6626"/>
                    </a:lnTo>
                    <a:lnTo>
                      <a:pt x="8377" y="6479"/>
                    </a:lnTo>
                    <a:lnTo>
                      <a:pt x="8308" y="6333"/>
                    </a:lnTo>
                    <a:lnTo>
                      <a:pt x="8231" y="6194"/>
                    </a:lnTo>
                    <a:lnTo>
                      <a:pt x="8153" y="6065"/>
                    </a:lnTo>
                    <a:lnTo>
                      <a:pt x="8067" y="5927"/>
                    </a:lnTo>
                    <a:lnTo>
                      <a:pt x="7972" y="5798"/>
                    </a:lnTo>
                    <a:lnTo>
                      <a:pt x="7877" y="5668"/>
                    </a:lnTo>
                    <a:lnTo>
                      <a:pt x="7782" y="5547"/>
                    </a:lnTo>
                    <a:lnTo>
                      <a:pt x="7678" y="5435"/>
                    </a:lnTo>
                    <a:lnTo>
                      <a:pt x="7566" y="5315"/>
                    </a:lnTo>
                    <a:lnTo>
                      <a:pt x="7454" y="5202"/>
                    </a:lnTo>
                    <a:lnTo>
                      <a:pt x="7342" y="5099"/>
                    </a:lnTo>
                    <a:lnTo>
                      <a:pt x="7221" y="4995"/>
                    </a:lnTo>
                    <a:lnTo>
                      <a:pt x="7100" y="4892"/>
                    </a:lnTo>
                    <a:lnTo>
                      <a:pt x="6971" y="4797"/>
                    </a:lnTo>
                    <a:lnTo>
                      <a:pt x="6842" y="4711"/>
                    </a:lnTo>
                    <a:lnTo>
                      <a:pt x="6712" y="4624"/>
                    </a:lnTo>
                    <a:lnTo>
                      <a:pt x="6574" y="4547"/>
                    </a:lnTo>
                    <a:lnTo>
                      <a:pt x="6436" y="4469"/>
                    </a:lnTo>
                    <a:lnTo>
                      <a:pt x="6289" y="4400"/>
                    </a:lnTo>
                    <a:lnTo>
                      <a:pt x="6143" y="4331"/>
                    </a:lnTo>
                    <a:lnTo>
                      <a:pt x="6143" y="3210"/>
                    </a:lnTo>
                    <a:lnTo>
                      <a:pt x="4719" y="3210"/>
                    </a:lnTo>
                    <a:lnTo>
                      <a:pt x="4719" y="2355"/>
                    </a:lnTo>
                    <a:lnTo>
                      <a:pt x="4711" y="2226"/>
                    </a:lnTo>
                    <a:lnTo>
                      <a:pt x="4702" y="2114"/>
                    </a:lnTo>
                    <a:lnTo>
                      <a:pt x="4693" y="1993"/>
                    </a:lnTo>
                    <a:lnTo>
                      <a:pt x="4668" y="1881"/>
                    </a:lnTo>
                    <a:lnTo>
                      <a:pt x="4642" y="1760"/>
                    </a:lnTo>
                    <a:lnTo>
                      <a:pt x="4607" y="1648"/>
                    </a:lnTo>
                    <a:lnTo>
                      <a:pt x="4573" y="1545"/>
                    </a:lnTo>
                    <a:lnTo>
                      <a:pt x="4530" y="1432"/>
                    </a:lnTo>
                    <a:lnTo>
                      <a:pt x="4486" y="1329"/>
                    </a:lnTo>
                    <a:lnTo>
                      <a:pt x="4435" y="1225"/>
                    </a:lnTo>
                    <a:lnTo>
                      <a:pt x="4374" y="1130"/>
                    </a:lnTo>
                    <a:lnTo>
                      <a:pt x="4314" y="1036"/>
                    </a:lnTo>
                    <a:lnTo>
                      <a:pt x="4245" y="941"/>
                    </a:lnTo>
                    <a:lnTo>
                      <a:pt x="4176" y="854"/>
                    </a:lnTo>
                    <a:lnTo>
                      <a:pt x="4107" y="768"/>
                    </a:lnTo>
                    <a:lnTo>
                      <a:pt x="4029" y="682"/>
                    </a:lnTo>
                    <a:lnTo>
                      <a:pt x="3943" y="604"/>
                    </a:lnTo>
                    <a:lnTo>
                      <a:pt x="3857" y="535"/>
                    </a:lnTo>
                    <a:lnTo>
                      <a:pt x="3770" y="466"/>
                    </a:lnTo>
                    <a:lnTo>
                      <a:pt x="3675" y="397"/>
                    </a:lnTo>
                    <a:lnTo>
                      <a:pt x="3581" y="337"/>
                    </a:lnTo>
                    <a:lnTo>
                      <a:pt x="3486" y="276"/>
                    </a:lnTo>
                    <a:lnTo>
                      <a:pt x="3382" y="225"/>
                    </a:lnTo>
                    <a:lnTo>
                      <a:pt x="3279" y="181"/>
                    </a:lnTo>
                    <a:lnTo>
                      <a:pt x="3175" y="138"/>
                    </a:lnTo>
                    <a:lnTo>
                      <a:pt x="3063" y="104"/>
                    </a:lnTo>
                    <a:lnTo>
                      <a:pt x="2951" y="69"/>
                    </a:lnTo>
                    <a:lnTo>
                      <a:pt x="2839" y="43"/>
                    </a:lnTo>
                    <a:lnTo>
                      <a:pt x="2718" y="26"/>
                    </a:lnTo>
                    <a:lnTo>
                      <a:pt x="2606" y="9"/>
                    </a:lnTo>
                    <a:lnTo>
                      <a:pt x="24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05" name="Google Shape;2605;p45"/>
              <p:cNvSpPr/>
              <p:nvPr/>
            </p:nvSpPr>
            <p:spPr>
              <a:xfrm>
                <a:off x="6559479" y="2216710"/>
                <a:ext cx="37006" cy="6851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1183" extrusionOk="0">
                    <a:moveTo>
                      <a:pt x="0" y="1"/>
                    </a:moveTo>
                    <a:lnTo>
                      <a:pt x="0" y="1183"/>
                    </a:lnTo>
                    <a:lnTo>
                      <a:pt x="639" y="1183"/>
                    </a:lnTo>
                    <a:lnTo>
                      <a:pt x="6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06" name="Google Shape;2606;p45"/>
              <p:cNvSpPr/>
              <p:nvPr/>
            </p:nvSpPr>
            <p:spPr>
              <a:xfrm>
                <a:off x="6559479" y="2453056"/>
                <a:ext cx="37006" cy="6851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1183" extrusionOk="0">
                    <a:moveTo>
                      <a:pt x="0" y="1"/>
                    </a:moveTo>
                    <a:lnTo>
                      <a:pt x="0" y="1182"/>
                    </a:lnTo>
                    <a:lnTo>
                      <a:pt x="639" y="1182"/>
                    </a:lnTo>
                    <a:lnTo>
                      <a:pt x="6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07" name="Google Shape;2607;p45"/>
              <p:cNvSpPr/>
              <p:nvPr/>
            </p:nvSpPr>
            <p:spPr>
              <a:xfrm>
                <a:off x="6457551" y="2248215"/>
                <a:ext cx="74012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86" extrusionOk="0">
                    <a:moveTo>
                      <a:pt x="440" y="0"/>
                    </a:moveTo>
                    <a:lnTo>
                      <a:pt x="0" y="449"/>
                    </a:lnTo>
                    <a:lnTo>
                      <a:pt x="829" y="1286"/>
                    </a:lnTo>
                    <a:lnTo>
                      <a:pt x="1277" y="837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08" name="Google Shape;2608;p45"/>
              <p:cNvSpPr/>
              <p:nvPr/>
            </p:nvSpPr>
            <p:spPr>
              <a:xfrm>
                <a:off x="6425582" y="2350607"/>
                <a:ext cx="68510" cy="37064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640" extrusionOk="0">
                    <a:moveTo>
                      <a:pt x="0" y="1"/>
                    </a:moveTo>
                    <a:lnTo>
                      <a:pt x="0" y="639"/>
                    </a:lnTo>
                    <a:lnTo>
                      <a:pt x="1182" y="639"/>
                    </a:lnTo>
                    <a:lnTo>
                      <a:pt x="11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09" name="Google Shape;2609;p45"/>
              <p:cNvSpPr/>
              <p:nvPr/>
            </p:nvSpPr>
            <p:spPr>
              <a:xfrm>
                <a:off x="6661870" y="2350607"/>
                <a:ext cx="68510" cy="37064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640" extrusionOk="0">
                    <a:moveTo>
                      <a:pt x="1" y="1"/>
                    </a:moveTo>
                    <a:lnTo>
                      <a:pt x="1" y="639"/>
                    </a:lnTo>
                    <a:lnTo>
                      <a:pt x="1183" y="639"/>
                    </a:lnTo>
                    <a:lnTo>
                      <a:pt x="11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10" name="Google Shape;2610;p45"/>
              <p:cNvSpPr/>
              <p:nvPr/>
            </p:nvSpPr>
            <p:spPr>
              <a:xfrm>
                <a:off x="6457551" y="2415586"/>
                <a:ext cx="74012" cy="74012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8" extrusionOk="0">
                    <a:moveTo>
                      <a:pt x="829" y="1"/>
                    </a:moveTo>
                    <a:lnTo>
                      <a:pt x="0" y="837"/>
                    </a:lnTo>
                    <a:lnTo>
                      <a:pt x="440" y="1277"/>
                    </a:lnTo>
                    <a:lnTo>
                      <a:pt x="1277" y="449"/>
                    </a:lnTo>
                    <a:lnTo>
                      <a:pt x="8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11" name="Google Shape;2611;p45"/>
              <p:cNvSpPr/>
              <p:nvPr/>
            </p:nvSpPr>
            <p:spPr>
              <a:xfrm>
                <a:off x="6624400" y="2248215"/>
                <a:ext cx="74533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86" extrusionOk="0">
                    <a:moveTo>
                      <a:pt x="838" y="0"/>
                    </a:moveTo>
                    <a:lnTo>
                      <a:pt x="1" y="837"/>
                    </a:lnTo>
                    <a:lnTo>
                      <a:pt x="449" y="1286"/>
                    </a:lnTo>
                    <a:lnTo>
                      <a:pt x="1286" y="449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2616" name="Google Shape;2616;p45"/>
          <p:cNvSpPr/>
          <p:nvPr/>
        </p:nvSpPr>
        <p:spPr>
          <a:xfrm>
            <a:off x="2692400" y="2576901"/>
            <a:ext cx="828400" cy="82840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400"/>
          </a:p>
        </p:txBody>
      </p:sp>
      <p:sp>
        <p:nvSpPr>
          <p:cNvPr id="2621" name="Google Shape;2621;p45"/>
          <p:cNvSpPr/>
          <p:nvPr/>
        </p:nvSpPr>
        <p:spPr>
          <a:xfrm>
            <a:off x="4193067" y="5241201"/>
            <a:ext cx="828400" cy="8284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400"/>
          </a:p>
        </p:txBody>
      </p:sp>
      <p:sp>
        <p:nvSpPr>
          <p:cNvPr id="2626" name="Google Shape;2626;p45"/>
          <p:cNvSpPr/>
          <p:nvPr/>
        </p:nvSpPr>
        <p:spPr>
          <a:xfrm>
            <a:off x="8671233" y="2576901"/>
            <a:ext cx="828400" cy="8284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400"/>
          </a:p>
        </p:txBody>
      </p:sp>
      <p:sp>
        <p:nvSpPr>
          <p:cNvPr id="2631" name="Google Shape;2631;p45"/>
          <p:cNvSpPr/>
          <p:nvPr/>
        </p:nvSpPr>
        <p:spPr>
          <a:xfrm>
            <a:off x="7170000" y="5241201"/>
            <a:ext cx="828400" cy="8284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C0FFA-779B-EB95-8CF0-32F9BC97921C}"/>
              </a:ext>
            </a:extLst>
          </p:cNvPr>
          <p:cNvSpPr txBox="1"/>
          <p:nvPr/>
        </p:nvSpPr>
        <p:spPr>
          <a:xfrm>
            <a:off x="390144" y="2095269"/>
            <a:ext cx="23022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b="1" i="0" dirty="0"/>
              <a:t>Privacy Guarantees</a:t>
            </a:r>
            <a:r>
              <a:rPr lang="en-IN" sz="1600" b="0" i="0" dirty="0"/>
              <a:t>: MBDE provides differential privacy guarantees, ensuring that individual data points remain private even during the learning process.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69163-BCD2-4333-7853-4C5EA4DEA131}"/>
              </a:ext>
            </a:extLst>
          </p:cNvPr>
          <p:cNvSpPr txBox="1"/>
          <p:nvPr/>
        </p:nvSpPr>
        <p:spPr>
          <a:xfrm>
            <a:off x="1165799" y="5241200"/>
            <a:ext cx="31050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0" dirty="0"/>
              <a:t>Flexibility</a:t>
            </a:r>
            <a:r>
              <a:rPr lang="en-IN" sz="1600" b="0" i="0" dirty="0"/>
              <a:t>: The boosting algorithm allows for flexibility in the choice of weak learners, enabling the adaptation to different datasets and learning tasks.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1A765-D657-1039-EF2F-10FD9889C393}"/>
              </a:ext>
            </a:extLst>
          </p:cNvPr>
          <p:cNvSpPr txBox="1"/>
          <p:nvPr/>
        </p:nvSpPr>
        <p:spPr>
          <a:xfrm>
            <a:off x="8455039" y="5089493"/>
            <a:ext cx="36744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b="1" i="0" dirty="0"/>
              <a:t>Mode Capture</a:t>
            </a:r>
            <a:r>
              <a:rPr lang="en-IN" sz="1600" b="0" i="0" dirty="0"/>
              <a:t>: MBDE can capture high-density regions or modes of the underlying data distribution, ensuring that important statistical features are preserved in the synthetic data generation process.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D3AA5-DA15-E742-8B91-BB7855BBD936}"/>
              </a:ext>
            </a:extLst>
          </p:cNvPr>
          <p:cNvSpPr txBox="1"/>
          <p:nvPr/>
        </p:nvSpPr>
        <p:spPr>
          <a:xfrm>
            <a:off x="9631055" y="1976506"/>
            <a:ext cx="24984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b="1" i="0" dirty="0"/>
              <a:t>Smoothness with Epsilon</a:t>
            </a:r>
            <a:r>
              <a:rPr lang="en-IN" sz="1600" b="0" i="0" dirty="0"/>
              <a:t>: The algorithm smoothly adjusts its behaviour based on the privacy parameter epsilon, allowing for fine-tuning of the trade-off between privacy and utility.</a:t>
            </a: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23"/>
          <p:cNvGrpSpPr/>
          <p:nvPr/>
        </p:nvGrpSpPr>
        <p:grpSpPr>
          <a:xfrm>
            <a:off x="3628672" y="1470934"/>
            <a:ext cx="4934656" cy="4838509"/>
            <a:chOff x="2721504" y="1103200"/>
            <a:chExt cx="3700992" cy="3628882"/>
          </a:xfrm>
        </p:grpSpPr>
        <p:grpSp>
          <p:nvGrpSpPr>
            <p:cNvPr id="715" name="Google Shape;715;p23"/>
            <p:cNvGrpSpPr/>
            <p:nvPr/>
          </p:nvGrpSpPr>
          <p:grpSpPr>
            <a:xfrm>
              <a:off x="2721504" y="1103200"/>
              <a:ext cx="3700992" cy="3628882"/>
              <a:chOff x="1138575" y="238125"/>
              <a:chExt cx="5342850" cy="5238750"/>
            </a:xfrm>
          </p:grpSpPr>
          <p:sp>
            <p:nvSpPr>
              <p:cNvPr id="716" name="Google Shape;716;p23"/>
              <p:cNvSpPr/>
              <p:nvPr/>
            </p:nvSpPr>
            <p:spPr>
              <a:xfrm>
                <a:off x="1854425" y="1086150"/>
                <a:ext cx="1178325" cy="282300"/>
              </a:xfrm>
              <a:custGeom>
                <a:avLst/>
                <a:gdLst/>
                <a:ahLst/>
                <a:cxnLst/>
                <a:rect l="l" t="t" r="r" b="b"/>
                <a:pathLst>
                  <a:path w="47133" h="11292" extrusionOk="0">
                    <a:moveTo>
                      <a:pt x="0" y="1"/>
                    </a:moveTo>
                    <a:lnTo>
                      <a:pt x="23558" y="11292"/>
                    </a:lnTo>
                    <a:lnTo>
                      <a:pt x="47132" y="1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1854425" y="803475"/>
                <a:ext cx="1178325" cy="282300"/>
              </a:xfrm>
              <a:custGeom>
                <a:avLst/>
                <a:gdLst/>
                <a:ahLst/>
                <a:cxnLst/>
                <a:rect l="l" t="t" r="r" b="b"/>
                <a:pathLst>
                  <a:path w="47133" h="11292" extrusionOk="0">
                    <a:moveTo>
                      <a:pt x="23558" y="0"/>
                    </a:moveTo>
                    <a:lnTo>
                      <a:pt x="0" y="11291"/>
                    </a:lnTo>
                    <a:lnTo>
                      <a:pt x="47132" y="11291"/>
                    </a:lnTo>
                    <a:lnTo>
                      <a:pt x="23558" y="0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2030125" y="694075"/>
                <a:ext cx="840750" cy="737025"/>
              </a:xfrm>
              <a:custGeom>
                <a:avLst/>
                <a:gdLst/>
                <a:ahLst/>
                <a:cxnLst/>
                <a:rect l="l" t="t" r="r" b="b"/>
                <a:pathLst>
                  <a:path w="33630" h="29481" extrusionOk="0">
                    <a:moveTo>
                      <a:pt x="0" y="0"/>
                    </a:moveTo>
                    <a:lnTo>
                      <a:pt x="0" y="29480"/>
                    </a:lnTo>
                    <a:lnTo>
                      <a:pt x="33629" y="29480"/>
                    </a:lnTo>
                    <a:lnTo>
                      <a:pt x="33629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2141575" y="851475"/>
                <a:ext cx="627600" cy="50450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018" extrusionOk="0">
                    <a:moveTo>
                      <a:pt x="0" y="0"/>
                    </a:moveTo>
                    <a:lnTo>
                      <a:pt x="0" y="2018"/>
                    </a:lnTo>
                    <a:lnTo>
                      <a:pt x="25104" y="2018"/>
                    </a:lnTo>
                    <a:lnTo>
                      <a:pt x="251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2141575" y="1033675"/>
                <a:ext cx="6276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019" extrusionOk="0">
                    <a:moveTo>
                      <a:pt x="0" y="1"/>
                    </a:moveTo>
                    <a:lnTo>
                      <a:pt x="0" y="2018"/>
                    </a:lnTo>
                    <a:lnTo>
                      <a:pt x="25104" y="2018"/>
                    </a:lnTo>
                    <a:lnTo>
                      <a:pt x="251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2141575" y="1216300"/>
                <a:ext cx="62760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019" extrusionOk="0">
                    <a:moveTo>
                      <a:pt x="0" y="1"/>
                    </a:moveTo>
                    <a:lnTo>
                      <a:pt x="0" y="2018"/>
                    </a:lnTo>
                    <a:lnTo>
                      <a:pt x="25104" y="2018"/>
                    </a:lnTo>
                    <a:lnTo>
                      <a:pt x="251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1854425" y="1086150"/>
                <a:ext cx="1178325" cy="857025"/>
              </a:xfrm>
              <a:custGeom>
                <a:avLst/>
                <a:gdLst/>
                <a:ahLst/>
                <a:cxnLst/>
                <a:rect l="l" t="t" r="r" b="b"/>
                <a:pathLst>
                  <a:path w="47133" h="34281" extrusionOk="0">
                    <a:moveTo>
                      <a:pt x="0" y="1"/>
                    </a:moveTo>
                    <a:lnTo>
                      <a:pt x="0" y="34280"/>
                    </a:lnTo>
                    <a:lnTo>
                      <a:pt x="47132" y="34280"/>
                    </a:lnTo>
                    <a:lnTo>
                      <a:pt x="47132" y="1"/>
                    </a:lnTo>
                    <a:lnTo>
                      <a:pt x="23558" y="112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3" name="Google Shape;723;p23"/>
              <p:cNvSpPr/>
              <p:nvPr/>
            </p:nvSpPr>
            <p:spPr>
              <a:xfrm>
                <a:off x="1138575" y="5227525"/>
                <a:ext cx="5342850" cy="249350"/>
              </a:xfrm>
              <a:custGeom>
                <a:avLst/>
                <a:gdLst/>
                <a:ahLst/>
                <a:cxnLst/>
                <a:rect l="l" t="t" r="r" b="b"/>
                <a:pathLst>
                  <a:path w="213714" h="9974" extrusionOk="0">
                    <a:moveTo>
                      <a:pt x="101358" y="1"/>
                    </a:moveTo>
                    <a:lnTo>
                      <a:pt x="95924" y="17"/>
                    </a:lnTo>
                    <a:lnTo>
                      <a:pt x="90571" y="50"/>
                    </a:lnTo>
                    <a:lnTo>
                      <a:pt x="85316" y="98"/>
                    </a:lnTo>
                    <a:lnTo>
                      <a:pt x="80143" y="147"/>
                    </a:lnTo>
                    <a:lnTo>
                      <a:pt x="75083" y="229"/>
                    </a:lnTo>
                    <a:lnTo>
                      <a:pt x="70105" y="294"/>
                    </a:lnTo>
                    <a:lnTo>
                      <a:pt x="65256" y="391"/>
                    </a:lnTo>
                    <a:lnTo>
                      <a:pt x="60522" y="489"/>
                    </a:lnTo>
                    <a:lnTo>
                      <a:pt x="55918" y="603"/>
                    </a:lnTo>
                    <a:lnTo>
                      <a:pt x="51444" y="717"/>
                    </a:lnTo>
                    <a:lnTo>
                      <a:pt x="47100" y="847"/>
                    </a:lnTo>
                    <a:lnTo>
                      <a:pt x="42919" y="993"/>
                    </a:lnTo>
                    <a:lnTo>
                      <a:pt x="38884" y="1140"/>
                    </a:lnTo>
                    <a:lnTo>
                      <a:pt x="34995" y="1286"/>
                    </a:lnTo>
                    <a:lnTo>
                      <a:pt x="31286" y="1465"/>
                    </a:lnTo>
                    <a:lnTo>
                      <a:pt x="27755" y="1628"/>
                    </a:lnTo>
                    <a:lnTo>
                      <a:pt x="24388" y="1807"/>
                    </a:lnTo>
                    <a:lnTo>
                      <a:pt x="21215" y="2002"/>
                    </a:lnTo>
                    <a:lnTo>
                      <a:pt x="18238" y="2197"/>
                    </a:lnTo>
                    <a:lnTo>
                      <a:pt x="15456" y="2392"/>
                    </a:lnTo>
                    <a:lnTo>
                      <a:pt x="12885" y="2604"/>
                    </a:lnTo>
                    <a:lnTo>
                      <a:pt x="10526" y="2815"/>
                    </a:lnTo>
                    <a:lnTo>
                      <a:pt x="8395" y="3043"/>
                    </a:lnTo>
                    <a:lnTo>
                      <a:pt x="6475" y="3271"/>
                    </a:lnTo>
                    <a:lnTo>
                      <a:pt x="4799" y="3499"/>
                    </a:lnTo>
                    <a:lnTo>
                      <a:pt x="4051" y="3613"/>
                    </a:lnTo>
                    <a:lnTo>
                      <a:pt x="3351" y="3743"/>
                    </a:lnTo>
                    <a:lnTo>
                      <a:pt x="2733" y="3857"/>
                    </a:lnTo>
                    <a:lnTo>
                      <a:pt x="2164" y="3971"/>
                    </a:lnTo>
                    <a:lnTo>
                      <a:pt x="1659" y="4101"/>
                    </a:lnTo>
                    <a:lnTo>
                      <a:pt x="1220" y="4231"/>
                    </a:lnTo>
                    <a:lnTo>
                      <a:pt x="846" y="4345"/>
                    </a:lnTo>
                    <a:lnTo>
                      <a:pt x="553" y="4475"/>
                    </a:lnTo>
                    <a:lnTo>
                      <a:pt x="309" y="4605"/>
                    </a:lnTo>
                    <a:lnTo>
                      <a:pt x="212" y="4670"/>
                    </a:lnTo>
                    <a:lnTo>
                      <a:pt x="130" y="4719"/>
                    </a:lnTo>
                    <a:lnTo>
                      <a:pt x="65" y="4784"/>
                    </a:lnTo>
                    <a:lnTo>
                      <a:pt x="33" y="4849"/>
                    </a:lnTo>
                    <a:lnTo>
                      <a:pt x="0" y="4914"/>
                    </a:lnTo>
                    <a:lnTo>
                      <a:pt x="0" y="4979"/>
                    </a:lnTo>
                    <a:lnTo>
                      <a:pt x="0" y="5044"/>
                    </a:lnTo>
                    <a:lnTo>
                      <a:pt x="33" y="5109"/>
                    </a:lnTo>
                    <a:lnTo>
                      <a:pt x="65" y="5175"/>
                    </a:lnTo>
                    <a:lnTo>
                      <a:pt x="130" y="5240"/>
                    </a:lnTo>
                    <a:lnTo>
                      <a:pt x="212" y="5305"/>
                    </a:lnTo>
                    <a:lnTo>
                      <a:pt x="309" y="5370"/>
                    </a:lnTo>
                    <a:lnTo>
                      <a:pt x="553" y="5500"/>
                    </a:lnTo>
                    <a:lnTo>
                      <a:pt x="846" y="5614"/>
                    </a:lnTo>
                    <a:lnTo>
                      <a:pt x="1220" y="5744"/>
                    </a:lnTo>
                    <a:lnTo>
                      <a:pt x="1659" y="5858"/>
                    </a:lnTo>
                    <a:lnTo>
                      <a:pt x="2164" y="5988"/>
                    </a:lnTo>
                    <a:lnTo>
                      <a:pt x="2733" y="6102"/>
                    </a:lnTo>
                    <a:lnTo>
                      <a:pt x="3351" y="6232"/>
                    </a:lnTo>
                    <a:lnTo>
                      <a:pt x="4051" y="6346"/>
                    </a:lnTo>
                    <a:lnTo>
                      <a:pt x="4799" y="6460"/>
                    </a:lnTo>
                    <a:lnTo>
                      <a:pt x="6475" y="6704"/>
                    </a:lnTo>
                    <a:lnTo>
                      <a:pt x="8395" y="6932"/>
                    </a:lnTo>
                    <a:lnTo>
                      <a:pt x="10526" y="7143"/>
                    </a:lnTo>
                    <a:lnTo>
                      <a:pt x="12885" y="7355"/>
                    </a:lnTo>
                    <a:lnTo>
                      <a:pt x="15456" y="7566"/>
                    </a:lnTo>
                    <a:lnTo>
                      <a:pt x="18238" y="7778"/>
                    </a:lnTo>
                    <a:lnTo>
                      <a:pt x="21215" y="7973"/>
                    </a:lnTo>
                    <a:lnTo>
                      <a:pt x="24388" y="8152"/>
                    </a:lnTo>
                    <a:lnTo>
                      <a:pt x="27755" y="8331"/>
                    </a:lnTo>
                    <a:lnTo>
                      <a:pt x="31286" y="8510"/>
                    </a:lnTo>
                    <a:lnTo>
                      <a:pt x="34995" y="8672"/>
                    </a:lnTo>
                    <a:lnTo>
                      <a:pt x="38884" y="8835"/>
                    </a:lnTo>
                    <a:lnTo>
                      <a:pt x="42919" y="8982"/>
                    </a:lnTo>
                    <a:lnTo>
                      <a:pt x="47100" y="9112"/>
                    </a:lnTo>
                    <a:lnTo>
                      <a:pt x="51444" y="9242"/>
                    </a:lnTo>
                    <a:lnTo>
                      <a:pt x="55918" y="9372"/>
                    </a:lnTo>
                    <a:lnTo>
                      <a:pt x="60522" y="9470"/>
                    </a:lnTo>
                    <a:lnTo>
                      <a:pt x="65256" y="9584"/>
                    </a:lnTo>
                    <a:lnTo>
                      <a:pt x="70105" y="9665"/>
                    </a:lnTo>
                    <a:lnTo>
                      <a:pt x="75083" y="9746"/>
                    </a:lnTo>
                    <a:lnTo>
                      <a:pt x="80143" y="9811"/>
                    </a:lnTo>
                    <a:lnTo>
                      <a:pt x="85316" y="9860"/>
                    </a:lnTo>
                    <a:lnTo>
                      <a:pt x="90571" y="9909"/>
                    </a:lnTo>
                    <a:lnTo>
                      <a:pt x="95924" y="9941"/>
                    </a:lnTo>
                    <a:lnTo>
                      <a:pt x="101358" y="9958"/>
                    </a:lnTo>
                    <a:lnTo>
                      <a:pt x="106857" y="9974"/>
                    </a:lnTo>
                    <a:lnTo>
                      <a:pt x="112356" y="9958"/>
                    </a:lnTo>
                    <a:lnTo>
                      <a:pt x="117774" y="9941"/>
                    </a:lnTo>
                    <a:lnTo>
                      <a:pt x="123126" y="9909"/>
                    </a:lnTo>
                    <a:lnTo>
                      <a:pt x="128381" y="9860"/>
                    </a:lnTo>
                    <a:lnTo>
                      <a:pt x="133555" y="9811"/>
                    </a:lnTo>
                    <a:lnTo>
                      <a:pt x="138631" y="9746"/>
                    </a:lnTo>
                    <a:lnTo>
                      <a:pt x="143593" y="9665"/>
                    </a:lnTo>
                    <a:lnTo>
                      <a:pt x="148441" y="9584"/>
                    </a:lnTo>
                    <a:lnTo>
                      <a:pt x="153176" y="9470"/>
                    </a:lnTo>
                    <a:lnTo>
                      <a:pt x="157780" y="9372"/>
                    </a:lnTo>
                    <a:lnTo>
                      <a:pt x="162254" y="9242"/>
                    </a:lnTo>
                    <a:lnTo>
                      <a:pt x="166598" y="9112"/>
                    </a:lnTo>
                    <a:lnTo>
                      <a:pt x="170779" y="8982"/>
                    </a:lnTo>
                    <a:lnTo>
                      <a:pt x="174830" y="8835"/>
                    </a:lnTo>
                    <a:lnTo>
                      <a:pt x="178702" y="8672"/>
                    </a:lnTo>
                    <a:lnTo>
                      <a:pt x="182412" y="8510"/>
                    </a:lnTo>
                    <a:lnTo>
                      <a:pt x="185942" y="8331"/>
                    </a:lnTo>
                    <a:lnTo>
                      <a:pt x="189310" y="8152"/>
                    </a:lnTo>
                    <a:lnTo>
                      <a:pt x="192483" y="7973"/>
                    </a:lnTo>
                    <a:lnTo>
                      <a:pt x="195460" y="7778"/>
                    </a:lnTo>
                    <a:lnTo>
                      <a:pt x="198242" y="7566"/>
                    </a:lnTo>
                    <a:lnTo>
                      <a:pt x="200812" y="7355"/>
                    </a:lnTo>
                    <a:lnTo>
                      <a:pt x="203171" y="7143"/>
                    </a:lnTo>
                    <a:lnTo>
                      <a:pt x="205319" y="6932"/>
                    </a:lnTo>
                    <a:lnTo>
                      <a:pt x="207223" y="6704"/>
                    </a:lnTo>
                    <a:lnTo>
                      <a:pt x="208898" y="6460"/>
                    </a:lnTo>
                    <a:lnTo>
                      <a:pt x="209663" y="6346"/>
                    </a:lnTo>
                    <a:lnTo>
                      <a:pt x="210346" y="6232"/>
                    </a:lnTo>
                    <a:lnTo>
                      <a:pt x="210981" y="6102"/>
                    </a:lnTo>
                    <a:lnTo>
                      <a:pt x="211534" y="5988"/>
                    </a:lnTo>
                    <a:lnTo>
                      <a:pt x="212038" y="5858"/>
                    </a:lnTo>
                    <a:lnTo>
                      <a:pt x="212478" y="5744"/>
                    </a:lnTo>
                    <a:lnTo>
                      <a:pt x="212852" y="5614"/>
                    </a:lnTo>
                    <a:lnTo>
                      <a:pt x="213161" y="5500"/>
                    </a:lnTo>
                    <a:lnTo>
                      <a:pt x="213405" y="5370"/>
                    </a:lnTo>
                    <a:lnTo>
                      <a:pt x="213486" y="5305"/>
                    </a:lnTo>
                    <a:lnTo>
                      <a:pt x="213568" y="5240"/>
                    </a:lnTo>
                    <a:lnTo>
                      <a:pt x="213633" y="5175"/>
                    </a:lnTo>
                    <a:lnTo>
                      <a:pt x="213681" y="5109"/>
                    </a:lnTo>
                    <a:lnTo>
                      <a:pt x="213698" y="5044"/>
                    </a:lnTo>
                    <a:lnTo>
                      <a:pt x="213714" y="4979"/>
                    </a:lnTo>
                    <a:lnTo>
                      <a:pt x="213698" y="4914"/>
                    </a:lnTo>
                    <a:lnTo>
                      <a:pt x="213681" y="4849"/>
                    </a:lnTo>
                    <a:lnTo>
                      <a:pt x="213633" y="4784"/>
                    </a:lnTo>
                    <a:lnTo>
                      <a:pt x="213568" y="4719"/>
                    </a:lnTo>
                    <a:lnTo>
                      <a:pt x="213486" y="4670"/>
                    </a:lnTo>
                    <a:lnTo>
                      <a:pt x="213405" y="4605"/>
                    </a:lnTo>
                    <a:lnTo>
                      <a:pt x="213161" y="4475"/>
                    </a:lnTo>
                    <a:lnTo>
                      <a:pt x="212852" y="4345"/>
                    </a:lnTo>
                    <a:lnTo>
                      <a:pt x="212478" y="4231"/>
                    </a:lnTo>
                    <a:lnTo>
                      <a:pt x="212038" y="4101"/>
                    </a:lnTo>
                    <a:lnTo>
                      <a:pt x="211534" y="3971"/>
                    </a:lnTo>
                    <a:lnTo>
                      <a:pt x="210981" y="3857"/>
                    </a:lnTo>
                    <a:lnTo>
                      <a:pt x="210346" y="3743"/>
                    </a:lnTo>
                    <a:lnTo>
                      <a:pt x="209663" y="3613"/>
                    </a:lnTo>
                    <a:lnTo>
                      <a:pt x="208898" y="3499"/>
                    </a:lnTo>
                    <a:lnTo>
                      <a:pt x="207223" y="3271"/>
                    </a:lnTo>
                    <a:lnTo>
                      <a:pt x="205319" y="3043"/>
                    </a:lnTo>
                    <a:lnTo>
                      <a:pt x="203171" y="2815"/>
                    </a:lnTo>
                    <a:lnTo>
                      <a:pt x="200812" y="2604"/>
                    </a:lnTo>
                    <a:lnTo>
                      <a:pt x="198242" y="2392"/>
                    </a:lnTo>
                    <a:lnTo>
                      <a:pt x="195460" y="2197"/>
                    </a:lnTo>
                    <a:lnTo>
                      <a:pt x="192483" y="2002"/>
                    </a:lnTo>
                    <a:lnTo>
                      <a:pt x="189310" y="1807"/>
                    </a:lnTo>
                    <a:lnTo>
                      <a:pt x="185942" y="1628"/>
                    </a:lnTo>
                    <a:lnTo>
                      <a:pt x="182412" y="1465"/>
                    </a:lnTo>
                    <a:lnTo>
                      <a:pt x="178702" y="1286"/>
                    </a:lnTo>
                    <a:lnTo>
                      <a:pt x="174830" y="1140"/>
                    </a:lnTo>
                    <a:lnTo>
                      <a:pt x="170779" y="993"/>
                    </a:lnTo>
                    <a:lnTo>
                      <a:pt x="166598" y="847"/>
                    </a:lnTo>
                    <a:lnTo>
                      <a:pt x="162254" y="717"/>
                    </a:lnTo>
                    <a:lnTo>
                      <a:pt x="157780" y="603"/>
                    </a:lnTo>
                    <a:lnTo>
                      <a:pt x="153176" y="489"/>
                    </a:lnTo>
                    <a:lnTo>
                      <a:pt x="148441" y="391"/>
                    </a:lnTo>
                    <a:lnTo>
                      <a:pt x="143593" y="294"/>
                    </a:lnTo>
                    <a:lnTo>
                      <a:pt x="138631" y="229"/>
                    </a:lnTo>
                    <a:lnTo>
                      <a:pt x="133555" y="147"/>
                    </a:lnTo>
                    <a:lnTo>
                      <a:pt x="128381" y="98"/>
                    </a:lnTo>
                    <a:lnTo>
                      <a:pt x="123126" y="50"/>
                    </a:lnTo>
                    <a:lnTo>
                      <a:pt x="117774" y="17"/>
                    </a:lnTo>
                    <a:lnTo>
                      <a:pt x="112356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3204775" y="4061425"/>
                <a:ext cx="849675" cy="1210875"/>
              </a:xfrm>
              <a:custGeom>
                <a:avLst/>
                <a:gdLst/>
                <a:ahLst/>
                <a:cxnLst/>
                <a:rect l="l" t="t" r="r" b="b"/>
                <a:pathLst>
                  <a:path w="33987" h="48435" extrusionOk="0">
                    <a:moveTo>
                      <a:pt x="0" y="0"/>
                    </a:moveTo>
                    <a:lnTo>
                      <a:pt x="0" y="48434"/>
                    </a:lnTo>
                    <a:lnTo>
                      <a:pt x="33987" y="48434"/>
                    </a:lnTo>
                    <a:lnTo>
                      <a:pt x="339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1321600" y="1568125"/>
                <a:ext cx="4583900" cy="3120100"/>
              </a:xfrm>
              <a:custGeom>
                <a:avLst/>
                <a:gdLst/>
                <a:ahLst/>
                <a:cxnLst/>
                <a:rect l="l" t="t" r="r" b="b"/>
                <a:pathLst>
                  <a:path w="183356" h="124804" extrusionOk="0">
                    <a:moveTo>
                      <a:pt x="8786" y="1"/>
                    </a:moveTo>
                    <a:lnTo>
                      <a:pt x="8330" y="17"/>
                    </a:lnTo>
                    <a:lnTo>
                      <a:pt x="7891" y="50"/>
                    </a:lnTo>
                    <a:lnTo>
                      <a:pt x="7452" y="99"/>
                    </a:lnTo>
                    <a:lnTo>
                      <a:pt x="7012" y="180"/>
                    </a:lnTo>
                    <a:lnTo>
                      <a:pt x="6589" y="278"/>
                    </a:lnTo>
                    <a:lnTo>
                      <a:pt x="6166" y="391"/>
                    </a:lnTo>
                    <a:lnTo>
                      <a:pt x="5760" y="538"/>
                    </a:lnTo>
                    <a:lnTo>
                      <a:pt x="5369" y="701"/>
                    </a:lnTo>
                    <a:lnTo>
                      <a:pt x="4979" y="863"/>
                    </a:lnTo>
                    <a:lnTo>
                      <a:pt x="4604" y="1058"/>
                    </a:lnTo>
                    <a:lnTo>
                      <a:pt x="4230" y="1270"/>
                    </a:lnTo>
                    <a:lnTo>
                      <a:pt x="3872" y="1498"/>
                    </a:lnTo>
                    <a:lnTo>
                      <a:pt x="3531" y="1742"/>
                    </a:lnTo>
                    <a:lnTo>
                      <a:pt x="3189" y="2002"/>
                    </a:lnTo>
                    <a:lnTo>
                      <a:pt x="2880" y="2279"/>
                    </a:lnTo>
                    <a:lnTo>
                      <a:pt x="2571" y="2572"/>
                    </a:lnTo>
                    <a:lnTo>
                      <a:pt x="2278" y="2881"/>
                    </a:lnTo>
                    <a:lnTo>
                      <a:pt x="2001" y="3206"/>
                    </a:lnTo>
                    <a:lnTo>
                      <a:pt x="1741" y="3531"/>
                    </a:lnTo>
                    <a:lnTo>
                      <a:pt x="1497" y="3873"/>
                    </a:lnTo>
                    <a:lnTo>
                      <a:pt x="1269" y="4231"/>
                    </a:lnTo>
                    <a:lnTo>
                      <a:pt x="1058" y="4605"/>
                    </a:lnTo>
                    <a:lnTo>
                      <a:pt x="862" y="4979"/>
                    </a:lnTo>
                    <a:lnTo>
                      <a:pt x="684" y="5370"/>
                    </a:lnTo>
                    <a:lnTo>
                      <a:pt x="537" y="5777"/>
                    </a:lnTo>
                    <a:lnTo>
                      <a:pt x="391" y="6183"/>
                    </a:lnTo>
                    <a:lnTo>
                      <a:pt x="277" y="6590"/>
                    </a:lnTo>
                    <a:lnTo>
                      <a:pt x="179" y="7013"/>
                    </a:lnTo>
                    <a:lnTo>
                      <a:pt x="98" y="7452"/>
                    </a:lnTo>
                    <a:lnTo>
                      <a:pt x="49" y="7892"/>
                    </a:lnTo>
                    <a:lnTo>
                      <a:pt x="16" y="8331"/>
                    </a:lnTo>
                    <a:lnTo>
                      <a:pt x="0" y="8786"/>
                    </a:lnTo>
                    <a:lnTo>
                      <a:pt x="0" y="116018"/>
                    </a:lnTo>
                    <a:lnTo>
                      <a:pt x="16" y="116474"/>
                    </a:lnTo>
                    <a:lnTo>
                      <a:pt x="49" y="116929"/>
                    </a:lnTo>
                    <a:lnTo>
                      <a:pt x="98" y="117369"/>
                    </a:lnTo>
                    <a:lnTo>
                      <a:pt x="179" y="117792"/>
                    </a:lnTo>
                    <a:lnTo>
                      <a:pt x="277" y="118215"/>
                    </a:lnTo>
                    <a:lnTo>
                      <a:pt x="391" y="118638"/>
                    </a:lnTo>
                    <a:lnTo>
                      <a:pt x="537" y="119044"/>
                    </a:lnTo>
                    <a:lnTo>
                      <a:pt x="684" y="119451"/>
                    </a:lnTo>
                    <a:lnTo>
                      <a:pt x="862" y="119825"/>
                    </a:lnTo>
                    <a:lnTo>
                      <a:pt x="1058" y="120216"/>
                    </a:lnTo>
                    <a:lnTo>
                      <a:pt x="1269" y="120574"/>
                    </a:lnTo>
                    <a:lnTo>
                      <a:pt x="1497" y="120932"/>
                    </a:lnTo>
                    <a:lnTo>
                      <a:pt x="1741" y="121273"/>
                    </a:lnTo>
                    <a:lnTo>
                      <a:pt x="2001" y="121615"/>
                    </a:lnTo>
                    <a:lnTo>
                      <a:pt x="2278" y="121924"/>
                    </a:lnTo>
                    <a:lnTo>
                      <a:pt x="2571" y="122233"/>
                    </a:lnTo>
                    <a:lnTo>
                      <a:pt x="2880" y="122526"/>
                    </a:lnTo>
                    <a:lnTo>
                      <a:pt x="3189" y="122802"/>
                    </a:lnTo>
                    <a:lnTo>
                      <a:pt x="3531" y="123063"/>
                    </a:lnTo>
                    <a:lnTo>
                      <a:pt x="3872" y="123307"/>
                    </a:lnTo>
                    <a:lnTo>
                      <a:pt x="4230" y="123535"/>
                    </a:lnTo>
                    <a:lnTo>
                      <a:pt x="4604" y="123746"/>
                    </a:lnTo>
                    <a:lnTo>
                      <a:pt x="4979" y="123941"/>
                    </a:lnTo>
                    <a:lnTo>
                      <a:pt x="5369" y="124120"/>
                    </a:lnTo>
                    <a:lnTo>
                      <a:pt x="5760" y="124283"/>
                    </a:lnTo>
                    <a:lnTo>
                      <a:pt x="6166" y="124413"/>
                    </a:lnTo>
                    <a:lnTo>
                      <a:pt x="6589" y="124527"/>
                    </a:lnTo>
                    <a:lnTo>
                      <a:pt x="7012" y="124625"/>
                    </a:lnTo>
                    <a:lnTo>
                      <a:pt x="7452" y="124706"/>
                    </a:lnTo>
                    <a:lnTo>
                      <a:pt x="7891" y="124771"/>
                    </a:lnTo>
                    <a:lnTo>
                      <a:pt x="8330" y="124804"/>
                    </a:lnTo>
                    <a:lnTo>
                      <a:pt x="175026" y="124804"/>
                    </a:lnTo>
                    <a:lnTo>
                      <a:pt x="175465" y="124771"/>
                    </a:lnTo>
                    <a:lnTo>
                      <a:pt x="175904" y="124706"/>
                    </a:lnTo>
                    <a:lnTo>
                      <a:pt x="176344" y="124625"/>
                    </a:lnTo>
                    <a:lnTo>
                      <a:pt x="176767" y="124527"/>
                    </a:lnTo>
                    <a:lnTo>
                      <a:pt x="177190" y="124413"/>
                    </a:lnTo>
                    <a:lnTo>
                      <a:pt x="177596" y="124283"/>
                    </a:lnTo>
                    <a:lnTo>
                      <a:pt x="177987" y="124120"/>
                    </a:lnTo>
                    <a:lnTo>
                      <a:pt x="178377" y="123941"/>
                    </a:lnTo>
                    <a:lnTo>
                      <a:pt x="178751" y="123746"/>
                    </a:lnTo>
                    <a:lnTo>
                      <a:pt x="179126" y="123535"/>
                    </a:lnTo>
                    <a:lnTo>
                      <a:pt x="179484" y="123307"/>
                    </a:lnTo>
                    <a:lnTo>
                      <a:pt x="179825" y="123063"/>
                    </a:lnTo>
                    <a:lnTo>
                      <a:pt x="180151" y="122802"/>
                    </a:lnTo>
                    <a:lnTo>
                      <a:pt x="180476" y="122526"/>
                    </a:lnTo>
                    <a:lnTo>
                      <a:pt x="180785" y="122233"/>
                    </a:lnTo>
                    <a:lnTo>
                      <a:pt x="181078" y="121924"/>
                    </a:lnTo>
                    <a:lnTo>
                      <a:pt x="181354" y="121615"/>
                    </a:lnTo>
                    <a:lnTo>
                      <a:pt x="181615" y="121273"/>
                    </a:lnTo>
                    <a:lnTo>
                      <a:pt x="181859" y="120932"/>
                    </a:lnTo>
                    <a:lnTo>
                      <a:pt x="182087" y="120574"/>
                    </a:lnTo>
                    <a:lnTo>
                      <a:pt x="182298" y="120216"/>
                    </a:lnTo>
                    <a:lnTo>
                      <a:pt x="182493" y="119825"/>
                    </a:lnTo>
                    <a:lnTo>
                      <a:pt x="182672" y="119451"/>
                    </a:lnTo>
                    <a:lnTo>
                      <a:pt x="182819" y="119044"/>
                    </a:lnTo>
                    <a:lnTo>
                      <a:pt x="182965" y="118638"/>
                    </a:lnTo>
                    <a:lnTo>
                      <a:pt x="183079" y="118215"/>
                    </a:lnTo>
                    <a:lnTo>
                      <a:pt x="183177" y="117792"/>
                    </a:lnTo>
                    <a:lnTo>
                      <a:pt x="183258" y="117369"/>
                    </a:lnTo>
                    <a:lnTo>
                      <a:pt x="183307" y="116929"/>
                    </a:lnTo>
                    <a:lnTo>
                      <a:pt x="183339" y="116474"/>
                    </a:lnTo>
                    <a:lnTo>
                      <a:pt x="183356" y="116018"/>
                    </a:lnTo>
                    <a:lnTo>
                      <a:pt x="183356" y="8786"/>
                    </a:lnTo>
                    <a:lnTo>
                      <a:pt x="183339" y="8331"/>
                    </a:lnTo>
                    <a:lnTo>
                      <a:pt x="183307" y="7892"/>
                    </a:lnTo>
                    <a:lnTo>
                      <a:pt x="183258" y="7452"/>
                    </a:lnTo>
                    <a:lnTo>
                      <a:pt x="183177" y="7013"/>
                    </a:lnTo>
                    <a:lnTo>
                      <a:pt x="183079" y="6590"/>
                    </a:lnTo>
                    <a:lnTo>
                      <a:pt x="182965" y="6183"/>
                    </a:lnTo>
                    <a:lnTo>
                      <a:pt x="182819" y="5777"/>
                    </a:lnTo>
                    <a:lnTo>
                      <a:pt x="182672" y="5370"/>
                    </a:lnTo>
                    <a:lnTo>
                      <a:pt x="182493" y="4979"/>
                    </a:lnTo>
                    <a:lnTo>
                      <a:pt x="182298" y="4605"/>
                    </a:lnTo>
                    <a:lnTo>
                      <a:pt x="182087" y="4231"/>
                    </a:lnTo>
                    <a:lnTo>
                      <a:pt x="181859" y="3873"/>
                    </a:lnTo>
                    <a:lnTo>
                      <a:pt x="181615" y="3531"/>
                    </a:lnTo>
                    <a:lnTo>
                      <a:pt x="181354" y="3206"/>
                    </a:lnTo>
                    <a:lnTo>
                      <a:pt x="181078" y="2881"/>
                    </a:lnTo>
                    <a:lnTo>
                      <a:pt x="180785" y="2572"/>
                    </a:lnTo>
                    <a:lnTo>
                      <a:pt x="180476" y="2279"/>
                    </a:lnTo>
                    <a:lnTo>
                      <a:pt x="180151" y="2002"/>
                    </a:lnTo>
                    <a:lnTo>
                      <a:pt x="179825" y="1742"/>
                    </a:lnTo>
                    <a:lnTo>
                      <a:pt x="179484" y="1498"/>
                    </a:lnTo>
                    <a:lnTo>
                      <a:pt x="179126" y="1270"/>
                    </a:lnTo>
                    <a:lnTo>
                      <a:pt x="178751" y="1058"/>
                    </a:lnTo>
                    <a:lnTo>
                      <a:pt x="178377" y="863"/>
                    </a:lnTo>
                    <a:lnTo>
                      <a:pt x="177987" y="701"/>
                    </a:lnTo>
                    <a:lnTo>
                      <a:pt x="177596" y="538"/>
                    </a:lnTo>
                    <a:lnTo>
                      <a:pt x="177190" y="391"/>
                    </a:lnTo>
                    <a:lnTo>
                      <a:pt x="176767" y="278"/>
                    </a:lnTo>
                    <a:lnTo>
                      <a:pt x="176344" y="180"/>
                    </a:lnTo>
                    <a:lnTo>
                      <a:pt x="175904" y="99"/>
                    </a:lnTo>
                    <a:lnTo>
                      <a:pt x="175465" y="50"/>
                    </a:lnTo>
                    <a:lnTo>
                      <a:pt x="175026" y="17"/>
                    </a:lnTo>
                    <a:lnTo>
                      <a:pt x="1745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3206400" y="4688200"/>
                <a:ext cx="851325" cy="196900"/>
              </a:xfrm>
              <a:custGeom>
                <a:avLst/>
                <a:gdLst/>
                <a:ahLst/>
                <a:cxnLst/>
                <a:rect l="l" t="t" r="r" b="b"/>
                <a:pathLst>
                  <a:path w="34053" h="7876" extrusionOk="0">
                    <a:moveTo>
                      <a:pt x="0" y="1"/>
                    </a:moveTo>
                    <a:lnTo>
                      <a:pt x="33906" y="7875"/>
                    </a:lnTo>
                    <a:lnTo>
                      <a:pt x="340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1321600" y="1568125"/>
                <a:ext cx="4583900" cy="2678800"/>
              </a:xfrm>
              <a:custGeom>
                <a:avLst/>
                <a:gdLst/>
                <a:ahLst/>
                <a:cxnLst/>
                <a:rect l="l" t="t" r="r" b="b"/>
                <a:pathLst>
                  <a:path w="183356" h="107152" extrusionOk="0">
                    <a:moveTo>
                      <a:pt x="8786" y="1"/>
                    </a:moveTo>
                    <a:lnTo>
                      <a:pt x="8330" y="17"/>
                    </a:lnTo>
                    <a:lnTo>
                      <a:pt x="7891" y="50"/>
                    </a:lnTo>
                    <a:lnTo>
                      <a:pt x="7452" y="99"/>
                    </a:lnTo>
                    <a:lnTo>
                      <a:pt x="7012" y="180"/>
                    </a:lnTo>
                    <a:lnTo>
                      <a:pt x="6589" y="278"/>
                    </a:lnTo>
                    <a:lnTo>
                      <a:pt x="6166" y="391"/>
                    </a:lnTo>
                    <a:lnTo>
                      <a:pt x="5760" y="538"/>
                    </a:lnTo>
                    <a:lnTo>
                      <a:pt x="5369" y="701"/>
                    </a:lnTo>
                    <a:lnTo>
                      <a:pt x="4979" y="863"/>
                    </a:lnTo>
                    <a:lnTo>
                      <a:pt x="4604" y="1058"/>
                    </a:lnTo>
                    <a:lnTo>
                      <a:pt x="4230" y="1270"/>
                    </a:lnTo>
                    <a:lnTo>
                      <a:pt x="3872" y="1498"/>
                    </a:lnTo>
                    <a:lnTo>
                      <a:pt x="3531" y="1742"/>
                    </a:lnTo>
                    <a:lnTo>
                      <a:pt x="3189" y="2002"/>
                    </a:lnTo>
                    <a:lnTo>
                      <a:pt x="2880" y="2279"/>
                    </a:lnTo>
                    <a:lnTo>
                      <a:pt x="2571" y="2572"/>
                    </a:lnTo>
                    <a:lnTo>
                      <a:pt x="2278" y="2881"/>
                    </a:lnTo>
                    <a:lnTo>
                      <a:pt x="2001" y="3206"/>
                    </a:lnTo>
                    <a:lnTo>
                      <a:pt x="1741" y="3531"/>
                    </a:lnTo>
                    <a:lnTo>
                      <a:pt x="1497" y="3873"/>
                    </a:lnTo>
                    <a:lnTo>
                      <a:pt x="1269" y="4231"/>
                    </a:lnTo>
                    <a:lnTo>
                      <a:pt x="1058" y="4605"/>
                    </a:lnTo>
                    <a:lnTo>
                      <a:pt x="862" y="4979"/>
                    </a:lnTo>
                    <a:lnTo>
                      <a:pt x="684" y="5370"/>
                    </a:lnTo>
                    <a:lnTo>
                      <a:pt x="537" y="5777"/>
                    </a:lnTo>
                    <a:lnTo>
                      <a:pt x="391" y="6183"/>
                    </a:lnTo>
                    <a:lnTo>
                      <a:pt x="277" y="6590"/>
                    </a:lnTo>
                    <a:lnTo>
                      <a:pt x="179" y="7013"/>
                    </a:lnTo>
                    <a:lnTo>
                      <a:pt x="98" y="7452"/>
                    </a:lnTo>
                    <a:lnTo>
                      <a:pt x="49" y="7892"/>
                    </a:lnTo>
                    <a:lnTo>
                      <a:pt x="16" y="8331"/>
                    </a:lnTo>
                    <a:lnTo>
                      <a:pt x="0" y="8786"/>
                    </a:lnTo>
                    <a:lnTo>
                      <a:pt x="0" y="107151"/>
                    </a:lnTo>
                    <a:lnTo>
                      <a:pt x="183356" y="107151"/>
                    </a:lnTo>
                    <a:lnTo>
                      <a:pt x="183356" y="8786"/>
                    </a:lnTo>
                    <a:lnTo>
                      <a:pt x="183339" y="8331"/>
                    </a:lnTo>
                    <a:lnTo>
                      <a:pt x="183307" y="7892"/>
                    </a:lnTo>
                    <a:lnTo>
                      <a:pt x="183258" y="7452"/>
                    </a:lnTo>
                    <a:lnTo>
                      <a:pt x="183177" y="7013"/>
                    </a:lnTo>
                    <a:lnTo>
                      <a:pt x="183079" y="6590"/>
                    </a:lnTo>
                    <a:lnTo>
                      <a:pt x="182965" y="6183"/>
                    </a:lnTo>
                    <a:lnTo>
                      <a:pt x="182819" y="5777"/>
                    </a:lnTo>
                    <a:lnTo>
                      <a:pt x="182672" y="5370"/>
                    </a:lnTo>
                    <a:lnTo>
                      <a:pt x="182493" y="4979"/>
                    </a:lnTo>
                    <a:lnTo>
                      <a:pt x="182298" y="4605"/>
                    </a:lnTo>
                    <a:lnTo>
                      <a:pt x="182087" y="4231"/>
                    </a:lnTo>
                    <a:lnTo>
                      <a:pt x="181859" y="3873"/>
                    </a:lnTo>
                    <a:lnTo>
                      <a:pt x="181615" y="3531"/>
                    </a:lnTo>
                    <a:lnTo>
                      <a:pt x="181354" y="3206"/>
                    </a:lnTo>
                    <a:lnTo>
                      <a:pt x="181078" y="2881"/>
                    </a:lnTo>
                    <a:lnTo>
                      <a:pt x="180785" y="2572"/>
                    </a:lnTo>
                    <a:lnTo>
                      <a:pt x="180476" y="2279"/>
                    </a:lnTo>
                    <a:lnTo>
                      <a:pt x="180151" y="2002"/>
                    </a:lnTo>
                    <a:lnTo>
                      <a:pt x="179825" y="1742"/>
                    </a:lnTo>
                    <a:lnTo>
                      <a:pt x="179484" y="1498"/>
                    </a:lnTo>
                    <a:lnTo>
                      <a:pt x="179126" y="1270"/>
                    </a:lnTo>
                    <a:lnTo>
                      <a:pt x="178751" y="1058"/>
                    </a:lnTo>
                    <a:lnTo>
                      <a:pt x="178377" y="863"/>
                    </a:lnTo>
                    <a:lnTo>
                      <a:pt x="177987" y="701"/>
                    </a:lnTo>
                    <a:lnTo>
                      <a:pt x="177596" y="538"/>
                    </a:lnTo>
                    <a:lnTo>
                      <a:pt x="177190" y="391"/>
                    </a:lnTo>
                    <a:lnTo>
                      <a:pt x="176767" y="278"/>
                    </a:lnTo>
                    <a:lnTo>
                      <a:pt x="176344" y="180"/>
                    </a:lnTo>
                    <a:lnTo>
                      <a:pt x="175904" y="99"/>
                    </a:lnTo>
                    <a:lnTo>
                      <a:pt x="175465" y="50"/>
                    </a:lnTo>
                    <a:lnTo>
                      <a:pt x="175026" y="17"/>
                    </a:lnTo>
                    <a:lnTo>
                      <a:pt x="1745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1478175" y="1724725"/>
                <a:ext cx="4270725" cy="2370900"/>
              </a:xfrm>
              <a:custGeom>
                <a:avLst/>
                <a:gdLst/>
                <a:ahLst/>
                <a:cxnLst/>
                <a:rect l="l" t="t" r="r" b="b"/>
                <a:pathLst>
                  <a:path w="170829" h="94836" extrusionOk="0">
                    <a:moveTo>
                      <a:pt x="2523" y="1"/>
                    </a:moveTo>
                    <a:lnTo>
                      <a:pt x="2262" y="17"/>
                    </a:lnTo>
                    <a:lnTo>
                      <a:pt x="2018" y="66"/>
                    </a:lnTo>
                    <a:lnTo>
                      <a:pt x="1774" y="115"/>
                    </a:lnTo>
                    <a:lnTo>
                      <a:pt x="1546" y="212"/>
                    </a:lnTo>
                    <a:lnTo>
                      <a:pt x="1319" y="310"/>
                    </a:lnTo>
                    <a:lnTo>
                      <a:pt x="1123" y="440"/>
                    </a:lnTo>
                    <a:lnTo>
                      <a:pt x="928" y="586"/>
                    </a:lnTo>
                    <a:lnTo>
                      <a:pt x="749" y="749"/>
                    </a:lnTo>
                    <a:lnTo>
                      <a:pt x="587" y="928"/>
                    </a:lnTo>
                    <a:lnTo>
                      <a:pt x="440" y="1123"/>
                    </a:lnTo>
                    <a:lnTo>
                      <a:pt x="310" y="1335"/>
                    </a:lnTo>
                    <a:lnTo>
                      <a:pt x="212" y="1546"/>
                    </a:lnTo>
                    <a:lnTo>
                      <a:pt x="115" y="1774"/>
                    </a:lnTo>
                    <a:lnTo>
                      <a:pt x="50" y="2018"/>
                    </a:lnTo>
                    <a:lnTo>
                      <a:pt x="17" y="2262"/>
                    </a:lnTo>
                    <a:lnTo>
                      <a:pt x="1" y="2522"/>
                    </a:lnTo>
                    <a:lnTo>
                      <a:pt x="1" y="91028"/>
                    </a:lnTo>
                    <a:lnTo>
                      <a:pt x="17" y="91223"/>
                    </a:lnTo>
                    <a:lnTo>
                      <a:pt x="33" y="91419"/>
                    </a:lnTo>
                    <a:lnTo>
                      <a:pt x="82" y="91793"/>
                    </a:lnTo>
                    <a:lnTo>
                      <a:pt x="180" y="92151"/>
                    </a:lnTo>
                    <a:lnTo>
                      <a:pt x="310" y="92509"/>
                    </a:lnTo>
                    <a:lnTo>
                      <a:pt x="473" y="92834"/>
                    </a:lnTo>
                    <a:lnTo>
                      <a:pt x="652" y="93159"/>
                    </a:lnTo>
                    <a:lnTo>
                      <a:pt x="879" y="93452"/>
                    </a:lnTo>
                    <a:lnTo>
                      <a:pt x="1123" y="93713"/>
                    </a:lnTo>
                    <a:lnTo>
                      <a:pt x="1400" y="93973"/>
                    </a:lnTo>
                    <a:lnTo>
                      <a:pt x="1693" y="94184"/>
                    </a:lnTo>
                    <a:lnTo>
                      <a:pt x="2002" y="94380"/>
                    </a:lnTo>
                    <a:lnTo>
                      <a:pt x="2344" y="94542"/>
                    </a:lnTo>
                    <a:lnTo>
                      <a:pt x="2685" y="94672"/>
                    </a:lnTo>
                    <a:lnTo>
                      <a:pt x="3060" y="94754"/>
                    </a:lnTo>
                    <a:lnTo>
                      <a:pt x="3434" y="94819"/>
                    </a:lnTo>
                    <a:lnTo>
                      <a:pt x="3629" y="94835"/>
                    </a:lnTo>
                    <a:lnTo>
                      <a:pt x="167201" y="94835"/>
                    </a:lnTo>
                    <a:lnTo>
                      <a:pt x="167396" y="94819"/>
                    </a:lnTo>
                    <a:lnTo>
                      <a:pt x="167787" y="94754"/>
                    </a:lnTo>
                    <a:lnTo>
                      <a:pt x="168144" y="94672"/>
                    </a:lnTo>
                    <a:lnTo>
                      <a:pt x="168502" y="94542"/>
                    </a:lnTo>
                    <a:lnTo>
                      <a:pt x="168828" y="94380"/>
                    </a:lnTo>
                    <a:lnTo>
                      <a:pt x="169137" y="94184"/>
                    </a:lnTo>
                    <a:lnTo>
                      <a:pt x="169430" y="93973"/>
                    </a:lnTo>
                    <a:lnTo>
                      <a:pt x="169706" y="93713"/>
                    </a:lnTo>
                    <a:lnTo>
                      <a:pt x="169950" y="93452"/>
                    </a:lnTo>
                    <a:lnTo>
                      <a:pt x="170178" y="93159"/>
                    </a:lnTo>
                    <a:lnTo>
                      <a:pt x="170373" y="92834"/>
                    </a:lnTo>
                    <a:lnTo>
                      <a:pt x="170520" y="92509"/>
                    </a:lnTo>
                    <a:lnTo>
                      <a:pt x="170650" y="92151"/>
                    </a:lnTo>
                    <a:lnTo>
                      <a:pt x="170748" y="91793"/>
                    </a:lnTo>
                    <a:lnTo>
                      <a:pt x="170813" y="91419"/>
                    </a:lnTo>
                    <a:lnTo>
                      <a:pt x="170829" y="91223"/>
                    </a:lnTo>
                    <a:lnTo>
                      <a:pt x="170829" y="91028"/>
                    </a:lnTo>
                    <a:lnTo>
                      <a:pt x="170829" y="2522"/>
                    </a:lnTo>
                    <a:lnTo>
                      <a:pt x="170813" y="2262"/>
                    </a:lnTo>
                    <a:lnTo>
                      <a:pt x="170780" y="2018"/>
                    </a:lnTo>
                    <a:lnTo>
                      <a:pt x="170715" y="1774"/>
                    </a:lnTo>
                    <a:lnTo>
                      <a:pt x="170634" y="1546"/>
                    </a:lnTo>
                    <a:lnTo>
                      <a:pt x="170520" y="1335"/>
                    </a:lnTo>
                    <a:lnTo>
                      <a:pt x="170390" y="1123"/>
                    </a:lnTo>
                    <a:lnTo>
                      <a:pt x="170243" y="928"/>
                    </a:lnTo>
                    <a:lnTo>
                      <a:pt x="170081" y="749"/>
                    </a:lnTo>
                    <a:lnTo>
                      <a:pt x="169902" y="586"/>
                    </a:lnTo>
                    <a:lnTo>
                      <a:pt x="169723" y="440"/>
                    </a:lnTo>
                    <a:lnTo>
                      <a:pt x="169511" y="310"/>
                    </a:lnTo>
                    <a:lnTo>
                      <a:pt x="169283" y="212"/>
                    </a:lnTo>
                    <a:lnTo>
                      <a:pt x="169056" y="115"/>
                    </a:lnTo>
                    <a:lnTo>
                      <a:pt x="168812" y="66"/>
                    </a:lnTo>
                    <a:lnTo>
                      <a:pt x="168567" y="17"/>
                    </a:lnTo>
                    <a:lnTo>
                      <a:pt x="168307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2946500" y="5179950"/>
                <a:ext cx="1330850" cy="164350"/>
              </a:xfrm>
              <a:custGeom>
                <a:avLst/>
                <a:gdLst/>
                <a:ahLst/>
                <a:cxnLst/>
                <a:rect l="l" t="t" r="r" b="b"/>
                <a:pathLst>
                  <a:path w="53234" h="6574" extrusionOk="0">
                    <a:moveTo>
                      <a:pt x="3287" y="0"/>
                    </a:moveTo>
                    <a:lnTo>
                      <a:pt x="2945" y="17"/>
                    </a:lnTo>
                    <a:lnTo>
                      <a:pt x="2620" y="65"/>
                    </a:lnTo>
                    <a:lnTo>
                      <a:pt x="2310" y="147"/>
                    </a:lnTo>
                    <a:lnTo>
                      <a:pt x="2001" y="244"/>
                    </a:lnTo>
                    <a:lnTo>
                      <a:pt x="1708" y="391"/>
                    </a:lnTo>
                    <a:lnTo>
                      <a:pt x="1448" y="553"/>
                    </a:lnTo>
                    <a:lnTo>
                      <a:pt x="1188" y="749"/>
                    </a:lnTo>
                    <a:lnTo>
                      <a:pt x="960" y="960"/>
                    </a:lnTo>
                    <a:lnTo>
                      <a:pt x="749" y="1188"/>
                    </a:lnTo>
                    <a:lnTo>
                      <a:pt x="553" y="1448"/>
                    </a:lnTo>
                    <a:lnTo>
                      <a:pt x="391" y="1709"/>
                    </a:lnTo>
                    <a:lnTo>
                      <a:pt x="244" y="2001"/>
                    </a:lnTo>
                    <a:lnTo>
                      <a:pt x="147" y="2311"/>
                    </a:lnTo>
                    <a:lnTo>
                      <a:pt x="65" y="2620"/>
                    </a:lnTo>
                    <a:lnTo>
                      <a:pt x="16" y="2945"/>
                    </a:lnTo>
                    <a:lnTo>
                      <a:pt x="0" y="3287"/>
                    </a:lnTo>
                    <a:lnTo>
                      <a:pt x="16" y="3612"/>
                    </a:lnTo>
                    <a:lnTo>
                      <a:pt x="65" y="3954"/>
                    </a:lnTo>
                    <a:lnTo>
                      <a:pt x="147" y="4263"/>
                    </a:lnTo>
                    <a:lnTo>
                      <a:pt x="244" y="4572"/>
                    </a:lnTo>
                    <a:lnTo>
                      <a:pt x="391" y="4849"/>
                    </a:lnTo>
                    <a:lnTo>
                      <a:pt x="553" y="5125"/>
                    </a:lnTo>
                    <a:lnTo>
                      <a:pt x="749" y="5369"/>
                    </a:lnTo>
                    <a:lnTo>
                      <a:pt x="960" y="5613"/>
                    </a:lnTo>
                    <a:lnTo>
                      <a:pt x="1188" y="5825"/>
                    </a:lnTo>
                    <a:lnTo>
                      <a:pt x="1448" y="6020"/>
                    </a:lnTo>
                    <a:lnTo>
                      <a:pt x="1708" y="6183"/>
                    </a:lnTo>
                    <a:lnTo>
                      <a:pt x="2001" y="6313"/>
                    </a:lnTo>
                    <a:lnTo>
                      <a:pt x="2310" y="6427"/>
                    </a:lnTo>
                    <a:lnTo>
                      <a:pt x="2620" y="6508"/>
                    </a:lnTo>
                    <a:lnTo>
                      <a:pt x="2945" y="6557"/>
                    </a:lnTo>
                    <a:lnTo>
                      <a:pt x="3287" y="6573"/>
                    </a:lnTo>
                    <a:lnTo>
                      <a:pt x="49947" y="6573"/>
                    </a:lnTo>
                    <a:lnTo>
                      <a:pt x="50289" y="6557"/>
                    </a:lnTo>
                    <a:lnTo>
                      <a:pt x="50614" y="6508"/>
                    </a:lnTo>
                    <a:lnTo>
                      <a:pt x="50923" y="6427"/>
                    </a:lnTo>
                    <a:lnTo>
                      <a:pt x="51232" y="6313"/>
                    </a:lnTo>
                    <a:lnTo>
                      <a:pt x="51525" y="6183"/>
                    </a:lnTo>
                    <a:lnTo>
                      <a:pt x="51786" y="6020"/>
                    </a:lnTo>
                    <a:lnTo>
                      <a:pt x="52046" y="5825"/>
                    </a:lnTo>
                    <a:lnTo>
                      <a:pt x="52274" y="5613"/>
                    </a:lnTo>
                    <a:lnTo>
                      <a:pt x="52485" y="5369"/>
                    </a:lnTo>
                    <a:lnTo>
                      <a:pt x="52680" y="5125"/>
                    </a:lnTo>
                    <a:lnTo>
                      <a:pt x="52843" y="4849"/>
                    </a:lnTo>
                    <a:lnTo>
                      <a:pt x="52973" y="4572"/>
                    </a:lnTo>
                    <a:lnTo>
                      <a:pt x="53087" y="4263"/>
                    </a:lnTo>
                    <a:lnTo>
                      <a:pt x="53168" y="3954"/>
                    </a:lnTo>
                    <a:lnTo>
                      <a:pt x="53217" y="3612"/>
                    </a:lnTo>
                    <a:lnTo>
                      <a:pt x="53233" y="3287"/>
                    </a:lnTo>
                    <a:lnTo>
                      <a:pt x="53217" y="2945"/>
                    </a:lnTo>
                    <a:lnTo>
                      <a:pt x="53168" y="2620"/>
                    </a:lnTo>
                    <a:lnTo>
                      <a:pt x="53087" y="2311"/>
                    </a:lnTo>
                    <a:lnTo>
                      <a:pt x="52973" y="2001"/>
                    </a:lnTo>
                    <a:lnTo>
                      <a:pt x="52843" y="1709"/>
                    </a:lnTo>
                    <a:lnTo>
                      <a:pt x="52680" y="1448"/>
                    </a:lnTo>
                    <a:lnTo>
                      <a:pt x="52485" y="1188"/>
                    </a:lnTo>
                    <a:lnTo>
                      <a:pt x="52274" y="960"/>
                    </a:lnTo>
                    <a:lnTo>
                      <a:pt x="52046" y="749"/>
                    </a:lnTo>
                    <a:lnTo>
                      <a:pt x="51786" y="553"/>
                    </a:lnTo>
                    <a:lnTo>
                      <a:pt x="51525" y="391"/>
                    </a:lnTo>
                    <a:lnTo>
                      <a:pt x="51232" y="244"/>
                    </a:lnTo>
                    <a:lnTo>
                      <a:pt x="50923" y="147"/>
                    </a:lnTo>
                    <a:lnTo>
                      <a:pt x="50614" y="65"/>
                    </a:lnTo>
                    <a:lnTo>
                      <a:pt x="50289" y="17"/>
                    </a:lnTo>
                    <a:lnTo>
                      <a:pt x="499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0" name="Google Shape;730;p23"/>
              <p:cNvSpPr/>
              <p:nvPr/>
            </p:nvSpPr>
            <p:spPr>
              <a:xfrm>
                <a:off x="2953400" y="2568300"/>
                <a:ext cx="1278400" cy="1278800"/>
              </a:xfrm>
              <a:custGeom>
                <a:avLst/>
                <a:gdLst/>
                <a:ahLst/>
                <a:cxnLst/>
                <a:rect l="l" t="t" r="r" b="b"/>
                <a:pathLst>
                  <a:path w="51136" h="51152" extrusionOk="0">
                    <a:moveTo>
                      <a:pt x="3857" y="0"/>
                    </a:moveTo>
                    <a:lnTo>
                      <a:pt x="3661" y="17"/>
                    </a:lnTo>
                    <a:lnTo>
                      <a:pt x="3450" y="49"/>
                    </a:lnTo>
                    <a:lnTo>
                      <a:pt x="3255" y="82"/>
                    </a:lnTo>
                    <a:lnTo>
                      <a:pt x="3059" y="131"/>
                    </a:lnTo>
                    <a:lnTo>
                      <a:pt x="2864" y="179"/>
                    </a:lnTo>
                    <a:lnTo>
                      <a:pt x="2669" y="244"/>
                    </a:lnTo>
                    <a:lnTo>
                      <a:pt x="2490" y="326"/>
                    </a:lnTo>
                    <a:lnTo>
                      <a:pt x="2132" y="489"/>
                    </a:lnTo>
                    <a:lnTo>
                      <a:pt x="1790" y="700"/>
                    </a:lnTo>
                    <a:lnTo>
                      <a:pt x="1481" y="928"/>
                    </a:lnTo>
                    <a:lnTo>
                      <a:pt x="1188" y="1188"/>
                    </a:lnTo>
                    <a:lnTo>
                      <a:pt x="928" y="1481"/>
                    </a:lnTo>
                    <a:lnTo>
                      <a:pt x="684" y="1790"/>
                    </a:lnTo>
                    <a:lnTo>
                      <a:pt x="489" y="2132"/>
                    </a:lnTo>
                    <a:lnTo>
                      <a:pt x="310" y="2490"/>
                    </a:lnTo>
                    <a:lnTo>
                      <a:pt x="245" y="2669"/>
                    </a:lnTo>
                    <a:lnTo>
                      <a:pt x="180" y="2864"/>
                    </a:lnTo>
                    <a:lnTo>
                      <a:pt x="115" y="3059"/>
                    </a:lnTo>
                    <a:lnTo>
                      <a:pt x="82" y="3254"/>
                    </a:lnTo>
                    <a:lnTo>
                      <a:pt x="33" y="3450"/>
                    </a:lnTo>
                    <a:lnTo>
                      <a:pt x="17" y="3661"/>
                    </a:lnTo>
                    <a:lnTo>
                      <a:pt x="1" y="3873"/>
                    </a:lnTo>
                    <a:lnTo>
                      <a:pt x="1" y="4084"/>
                    </a:lnTo>
                    <a:lnTo>
                      <a:pt x="1" y="25576"/>
                    </a:lnTo>
                    <a:lnTo>
                      <a:pt x="1" y="26227"/>
                    </a:lnTo>
                    <a:lnTo>
                      <a:pt x="33" y="26894"/>
                    </a:lnTo>
                    <a:lnTo>
                      <a:pt x="66" y="27545"/>
                    </a:lnTo>
                    <a:lnTo>
                      <a:pt x="131" y="28179"/>
                    </a:lnTo>
                    <a:lnTo>
                      <a:pt x="196" y="28830"/>
                    </a:lnTo>
                    <a:lnTo>
                      <a:pt x="294" y="29464"/>
                    </a:lnTo>
                    <a:lnTo>
                      <a:pt x="391" y="30099"/>
                    </a:lnTo>
                    <a:lnTo>
                      <a:pt x="505" y="30733"/>
                    </a:lnTo>
                    <a:lnTo>
                      <a:pt x="652" y="31352"/>
                    </a:lnTo>
                    <a:lnTo>
                      <a:pt x="798" y="31970"/>
                    </a:lnTo>
                    <a:lnTo>
                      <a:pt x="961" y="32572"/>
                    </a:lnTo>
                    <a:lnTo>
                      <a:pt x="1140" y="33174"/>
                    </a:lnTo>
                    <a:lnTo>
                      <a:pt x="1335" y="33776"/>
                    </a:lnTo>
                    <a:lnTo>
                      <a:pt x="1546" y="34361"/>
                    </a:lnTo>
                    <a:lnTo>
                      <a:pt x="1774" y="34947"/>
                    </a:lnTo>
                    <a:lnTo>
                      <a:pt x="2002" y="35533"/>
                    </a:lnTo>
                    <a:lnTo>
                      <a:pt x="2246" y="36102"/>
                    </a:lnTo>
                    <a:lnTo>
                      <a:pt x="2523" y="36655"/>
                    </a:lnTo>
                    <a:lnTo>
                      <a:pt x="2799" y="37209"/>
                    </a:lnTo>
                    <a:lnTo>
                      <a:pt x="3076" y="37762"/>
                    </a:lnTo>
                    <a:lnTo>
                      <a:pt x="3385" y="38299"/>
                    </a:lnTo>
                    <a:lnTo>
                      <a:pt x="3694" y="38836"/>
                    </a:lnTo>
                    <a:lnTo>
                      <a:pt x="4019" y="39356"/>
                    </a:lnTo>
                    <a:lnTo>
                      <a:pt x="4361" y="39877"/>
                    </a:lnTo>
                    <a:lnTo>
                      <a:pt x="4719" y="40381"/>
                    </a:lnTo>
                    <a:lnTo>
                      <a:pt x="5077" y="40869"/>
                    </a:lnTo>
                    <a:lnTo>
                      <a:pt x="5451" y="41357"/>
                    </a:lnTo>
                    <a:lnTo>
                      <a:pt x="5825" y="41845"/>
                    </a:lnTo>
                    <a:lnTo>
                      <a:pt x="6232" y="42301"/>
                    </a:lnTo>
                    <a:lnTo>
                      <a:pt x="6639" y="42773"/>
                    </a:lnTo>
                    <a:lnTo>
                      <a:pt x="7062" y="43212"/>
                    </a:lnTo>
                    <a:lnTo>
                      <a:pt x="7485" y="43651"/>
                    </a:lnTo>
                    <a:lnTo>
                      <a:pt x="7924" y="44091"/>
                    </a:lnTo>
                    <a:lnTo>
                      <a:pt x="8379" y="44497"/>
                    </a:lnTo>
                    <a:lnTo>
                      <a:pt x="8835" y="44904"/>
                    </a:lnTo>
                    <a:lnTo>
                      <a:pt x="9307" y="45311"/>
                    </a:lnTo>
                    <a:lnTo>
                      <a:pt x="9779" y="45685"/>
                    </a:lnTo>
                    <a:lnTo>
                      <a:pt x="10267" y="46059"/>
                    </a:lnTo>
                    <a:lnTo>
                      <a:pt x="10755" y="46433"/>
                    </a:lnTo>
                    <a:lnTo>
                      <a:pt x="11275" y="46775"/>
                    </a:lnTo>
                    <a:lnTo>
                      <a:pt x="11780" y="47117"/>
                    </a:lnTo>
                    <a:lnTo>
                      <a:pt x="12300" y="47442"/>
                    </a:lnTo>
                    <a:lnTo>
                      <a:pt x="12837" y="47751"/>
                    </a:lnTo>
                    <a:lnTo>
                      <a:pt x="13374" y="48060"/>
                    </a:lnTo>
                    <a:lnTo>
                      <a:pt x="13927" y="48353"/>
                    </a:lnTo>
                    <a:lnTo>
                      <a:pt x="14480" y="48630"/>
                    </a:lnTo>
                    <a:lnTo>
                      <a:pt x="15050" y="48890"/>
                    </a:lnTo>
                    <a:lnTo>
                      <a:pt x="15619" y="49134"/>
                    </a:lnTo>
                    <a:lnTo>
                      <a:pt x="16189" y="49378"/>
                    </a:lnTo>
                    <a:lnTo>
                      <a:pt x="16774" y="49590"/>
                    </a:lnTo>
                    <a:lnTo>
                      <a:pt x="17360" y="49801"/>
                    </a:lnTo>
                    <a:lnTo>
                      <a:pt x="17962" y="49996"/>
                    </a:lnTo>
                    <a:lnTo>
                      <a:pt x="18564" y="50175"/>
                    </a:lnTo>
                    <a:lnTo>
                      <a:pt x="19182" y="50338"/>
                    </a:lnTo>
                    <a:lnTo>
                      <a:pt x="19784" y="50484"/>
                    </a:lnTo>
                    <a:lnTo>
                      <a:pt x="20419" y="50631"/>
                    </a:lnTo>
                    <a:lnTo>
                      <a:pt x="21037" y="50745"/>
                    </a:lnTo>
                    <a:lnTo>
                      <a:pt x="21672" y="50859"/>
                    </a:lnTo>
                    <a:lnTo>
                      <a:pt x="22306" y="50940"/>
                    </a:lnTo>
                    <a:lnTo>
                      <a:pt x="22957" y="51021"/>
                    </a:lnTo>
                    <a:lnTo>
                      <a:pt x="23591" y="51070"/>
                    </a:lnTo>
                    <a:lnTo>
                      <a:pt x="24258" y="51119"/>
                    </a:lnTo>
                    <a:lnTo>
                      <a:pt x="24909" y="51135"/>
                    </a:lnTo>
                    <a:lnTo>
                      <a:pt x="25560" y="51151"/>
                    </a:lnTo>
                    <a:lnTo>
                      <a:pt x="26227" y="51135"/>
                    </a:lnTo>
                    <a:lnTo>
                      <a:pt x="26878" y="51119"/>
                    </a:lnTo>
                    <a:lnTo>
                      <a:pt x="27529" y="51070"/>
                    </a:lnTo>
                    <a:lnTo>
                      <a:pt x="28179" y="51021"/>
                    </a:lnTo>
                    <a:lnTo>
                      <a:pt x="28830" y="50940"/>
                    </a:lnTo>
                    <a:lnTo>
                      <a:pt x="29465" y="50859"/>
                    </a:lnTo>
                    <a:lnTo>
                      <a:pt x="30099" y="50745"/>
                    </a:lnTo>
                    <a:lnTo>
                      <a:pt x="30717" y="50631"/>
                    </a:lnTo>
                    <a:lnTo>
                      <a:pt x="31336" y="50484"/>
                    </a:lnTo>
                    <a:lnTo>
                      <a:pt x="31954" y="50338"/>
                    </a:lnTo>
                    <a:lnTo>
                      <a:pt x="32572" y="50175"/>
                    </a:lnTo>
                    <a:lnTo>
                      <a:pt x="33174" y="49996"/>
                    </a:lnTo>
                    <a:lnTo>
                      <a:pt x="33776" y="49801"/>
                    </a:lnTo>
                    <a:lnTo>
                      <a:pt x="34362" y="49590"/>
                    </a:lnTo>
                    <a:lnTo>
                      <a:pt x="34947" y="49378"/>
                    </a:lnTo>
                    <a:lnTo>
                      <a:pt x="35517" y="49134"/>
                    </a:lnTo>
                    <a:lnTo>
                      <a:pt x="36086" y="48890"/>
                    </a:lnTo>
                    <a:lnTo>
                      <a:pt x="36656" y="48630"/>
                    </a:lnTo>
                    <a:lnTo>
                      <a:pt x="37209" y="48353"/>
                    </a:lnTo>
                    <a:lnTo>
                      <a:pt x="37762" y="48060"/>
                    </a:lnTo>
                    <a:lnTo>
                      <a:pt x="38299" y="47751"/>
                    </a:lnTo>
                    <a:lnTo>
                      <a:pt x="38819" y="47442"/>
                    </a:lnTo>
                    <a:lnTo>
                      <a:pt x="39356" y="47117"/>
                    </a:lnTo>
                    <a:lnTo>
                      <a:pt x="39861" y="46775"/>
                    </a:lnTo>
                    <a:lnTo>
                      <a:pt x="40365" y="46433"/>
                    </a:lnTo>
                    <a:lnTo>
                      <a:pt x="40869" y="46059"/>
                    </a:lnTo>
                    <a:lnTo>
                      <a:pt x="41357" y="45685"/>
                    </a:lnTo>
                    <a:lnTo>
                      <a:pt x="41829" y="45311"/>
                    </a:lnTo>
                    <a:lnTo>
                      <a:pt x="42301" y="44904"/>
                    </a:lnTo>
                    <a:lnTo>
                      <a:pt x="42757" y="44497"/>
                    </a:lnTo>
                    <a:lnTo>
                      <a:pt x="43212" y="44091"/>
                    </a:lnTo>
                    <a:lnTo>
                      <a:pt x="43651" y="43651"/>
                    </a:lnTo>
                    <a:lnTo>
                      <a:pt x="44074" y="43212"/>
                    </a:lnTo>
                    <a:lnTo>
                      <a:pt x="44497" y="42773"/>
                    </a:lnTo>
                    <a:lnTo>
                      <a:pt x="44904" y="42301"/>
                    </a:lnTo>
                    <a:lnTo>
                      <a:pt x="45295" y="41845"/>
                    </a:lnTo>
                    <a:lnTo>
                      <a:pt x="45685" y="41357"/>
                    </a:lnTo>
                    <a:lnTo>
                      <a:pt x="46059" y="40869"/>
                    </a:lnTo>
                    <a:lnTo>
                      <a:pt x="46417" y="40381"/>
                    </a:lnTo>
                    <a:lnTo>
                      <a:pt x="46775" y="39877"/>
                    </a:lnTo>
                    <a:lnTo>
                      <a:pt x="47117" y="39356"/>
                    </a:lnTo>
                    <a:lnTo>
                      <a:pt x="47442" y="38836"/>
                    </a:lnTo>
                    <a:lnTo>
                      <a:pt x="47751" y="38299"/>
                    </a:lnTo>
                    <a:lnTo>
                      <a:pt x="48060" y="37762"/>
                    </a:lnTo>
                    <a:lnTo>
                      <a:pt x="48337" y="37209"/>
                    </a:lnTo>
                    <a:lnTo>
                      <a:pt x="48614" y="36655"/>
                    </a:lnTo>
                    <a:lnTo>
                      <a:pt x="48874" y="36102"/>
                    </a:lnTo>
                    <a:lnTo>
                      <a:pt x="49134" y="35533"/>
                    </a:lnTo>
                    <a:lnTo>
                      <a:pt x="49362" y="34947"/>
                    </a:lnTo>
                    <a:lnTo>
                      <a:pt x="49590" y="34361"/>
                    </a:lnTo>
                    <a:lnTo>
                      <a:pt x="49801" y="33776"/>
                    </a:lnTo>
                    <a:lnTo>
                      <a:pt x="49996" y="33174"/>
                    </a:lnTo>
                    <a:lnTo>
                      <a:pt x="50175" y="32572"/>
                    </a:lnTo>
                    <a:lnTo>
                      <a:pt x="50338" y="31970"/>
                    </a:lnTo>
                    <a:lnTo>
                      <a:pt x="50485" y="31352"/>
                    </a:lnTo>
                    <a:lnTo>
                      <a:pt x="50615" y="30733"/>
                    </a:lnTo>
                    <a:lnTo>
                      <a:pt x="50745" y="30099"/>
                    </a:lnTo>
                    <a:lnTo>
                      <a:pt x="50842" y="29464"/>
                    </a:lnTo>
                    <a:lnTo>
                      <a:pt x="50940" y="28830"/>
                    </a:lnTo>
                    <a:lnTo>
                      <a:pt x="51005" y="28179"/>
                    </a:lnTo>
                    <a:lnTo>
                      <a:pt x="51070" y="27545"/>
                    </a:lnTo>
                    <a:lnTo>
                      <a:pt x="51103" y="26894"/>
                    </a:lnTo>
                    <a:lnTo>
                      <a:pt x="51135" y="26227"/>
                    </a:lnTo>
                    <a:lnTo>
                      <a:pt x="51135" y="25576"/>
                    </a:lnTo>
                    <a:lnTo>
                      <a:pt x="51135" y="4084"/>
                    </a:lnTo>
                    <a:lnTo>
                      <a:pt x="51135" y="3873"/>
                    </a:lnTo>
                    <a:lnTo>
                      <a:pt x="51119" y="3661"/>
                    </a:lnTo>
                    <a:lnTo>
                      <a:pt x="51087" y="3450"/>
                    </a:lnTo>
                    <a:lnTo>
                      <a:pt x="51054" y="3254"/>
                    </a:lnTo>
                    <a:lnTo>
                      <a:pt x="51005" y="3059"/>
                    </a:lnTo>
                    <a:lnTo>
                      <a:pt x="50956" y="2864"/>
                    </a:lnTo>
                    <a:lnTo>
                      <a:pt x="50891" y="2669"/>
                    </a:lnTo>
                    <a:lnTo>
                      <a:pt x="50826" y="2490"/>
                    </a:lnTo>
                    <a:lnTo>
                      <a:pt x="50647" y="2132"/>
                    </a:lnTo>
                    <a:lnTo>
                      <a:pt x="50436" y="1790"/>
                    </a:lnTo>
                    <a:lnTo>
                      <a:pt x="50208" y="1481"/>
                    </a:lnTo>
                    <a:lnTo>
                      <a:pt x="49948" y="1188"/>
                    </a:lnTo>
                    <a:lnTo>
                      <a:pt x="49655" y="928"/>
                    </a:lnTo>
                    <a:lnTo>
                      <a:pt x="49346" y="700"/>
                    </a:lnTo>
                    <a:lnTo>
                      <a:pt x="49004" y="489"/>
                    </a:lnTo>
                    <a:lnTo>
                      <a:pt x="48646" y="326"/>
                    </a:lnTo>
                    <a:lnTo>
                      <a:pt x="48467" y="244"/>
                    </a:lnTo>
                    <a:lnTo>
                      <a:pt x="48272" y="179"/>
                    </a:lnTo>
                    <a:lnTo>
                      <a:pt x="48077" y="131"/>
                    </a:lnTo>
                    <a:lnTo>
                      <a:pt x="47881" y="82"/>
                    </a:lnTo>
                    <a:lnTo>
                      <a:pt x="47686" y="49"/>
                    </a:lnTo>
                    <a:lnTo>
                      <a:pt x="47475" y="17"/>
                    </a:lnTo>
                    <a:lnTo>
                      <a:pt x="472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1" name="Google Shape;731;p23"/>
              <p:cNvSpPr/>
              <p:nvPr/>
            </p:nvSpPr>
            <p:spPr>
              <a:xfrm>
                <a:off x="3096975" y="1900450"/>
                <a:ext cx="984325" cy="878975"/>
              </a:xfrm>
              <a:custGeom>
                <a:avLst/>
                <a:gdLst/>
                <a:ahLst/>
                <a:cxnLst/>
                <a:rect l="l" t="t" r="r" b="b"/>
                <a:pathLst>
                  <a:path w="39373" h="35159" extrusionOk="0">
                    <a:moveTo>
                      <a:pt x="19687" y="7484"/>
                    </a:moveTo>
                    <a:lnTo>
                      <a:pt x="20305" y="7500"/>
                    </a:lnTo>
                    <a:lnTo>
                      <a:pt x="20923" y="7549"/>
                    </a:lnTo>
                    <a:lnTo>
                      <a:pt x="21541" y="7630"/>
                    </a:lnTo>
                    <a:lnTo>
                      <a:pt x="22143" y="7744"/>
                    </a:lnTo>
                    <a:lnTo>
                      <a:pt x="22729" y="7874"/>
                    </a:lnTo>
                    <a:lnTo>
                      <a:pt x="23315" y="8037"/>
                    </a:lnTo>
                    <a:lnTo>
                      <a:pt x="23868" y="8232"/>
                    </a:lnTo>
                    <a:lnTo>
                      <a:pt x="24421" y="8444"/>
                    </a:lnTo>
                    <a:lnTo>
                      <a:pt x="24974" y="8688"/>
                    </a:lnTo>
                    <a:lnTo>
                      <a:pt x="25495" y="8965"/>
                    </a:lnTo>
                    <a:lnTo>
                      <a:pt x="25999" y="9257"/>
                    </a:lnTo>
                    <a:lnTo>
                      <a:pt x="26504" y="9583"/>
                    </a:lnTo>
                    <a:lnTo>
                      <a:pt x="26975" y="9908"/>
                    </a:lnTo>
                    <a:lnTo>
                      <a:pt x="27431" y="10282"/>
                    </a:lnTo>
                    <a:lnTo>
                      <a:pt x="27887" y="10657"/>
                    </a:lnTo>
                    <a:lnTo>
                      <a:pt x="28310" y="11063"/>
                    </a:lnTo>
                    <a:lnTo>
                      <a:pt x="28700" y="11486"/>
                    </a:lnTo>
                    <a:lnTo>
                      <a:pt x="29090" y="11926"/>
                    </a:lnTo>
                    <a:lnTo>
                      <a:pt x="29448" y="12397"/>
                    </a:lnTo>
                    <a:lnTo>
                      <a:pt x="29790" y="12869"/>
                    </a:lnTo>
                    <a:lnTo>
                      <a:pt x="30115" y="13374"/>
                    </a:lnTo>
                    <a:lnTo>
                      <a:pt x="30408" y="13878"/>
                    </a:lnTo>
                    <a:lnTo>
                      <a:pt x="30669" y="14399"/>
                    </a:lnTo>
                    <a:lnTo>
                      <a:pt x="30913" y="14935"/>
                    </a:lnTo>
                    <a:lnTo>
                      <a:pt x="31140" y="15489"/>
                    </a:lnTo>
                    <a:lnTo>
                      <a:pt x="31336" y="16058"/>
                    </a:lnTo>
                    <a:lnTo>
                      <a:pt x="31498" y="16644"/>
                    </a:lnTo>
                    <a:lnTo>
                      <a:pt x="31628" y="17229"/>
                    </a:lnTo>
                    <a:lnTo>
                      <a:pt x="31742" y="17831"/>
                    </a:lnTo>
                    <a:lnTo>
                      <a:pt x="31824" y="18433"/>
                    </a:lnTo>
                    <a:lnTo>
                      <a:pt x="31856" y="19052"/>
                    </a:lnTo>
                    <a:lnTo>
                      <a:pt x="31872" y="19686"/>
                    </a:lnTo>
                    <a:lnTo>
                      <a:pt x="31872" y="27658"/>
                    </a:lnTo>
                    <a:lnTo>
                      <a:pt x="7485" y="27658"/>
                    </a:lnTo>
                    <a:lnTo>
                      <a:pt x="7485" y="19686"/>
                    </a:lnTo>
                    <a:lnTo>
                      <a:pt x="7501" y="19052"/>
                    </a:lnTo>
                    <a:lnTo>
                      <a:pt x="7550" y="18433"/>
                    </a:lnTo>
                    <a:lnTo>
                      <a:pt x="7631" y="17831"/>
                    </a:lnTo>
                    <a:lnTo>
                      <a:pt x="7745" y="17229"/>
                    </a:lnTo>
                    <a:lnTo>
                      <a:pt x="7875" y="16644"/>
                    </a:lnTo>
                    <a:lnTo>
                      <a:pt x="8038" y="16058"/>
                    </a:lnTo>
                    <a:lnTo>
                      <a:pt x="8233" y="15489"/>
                    </a:lnTo>
                    <a:lnTo>
                      <a:pt x="8445" y="14935"/>
                    </a:lnTo>
                    <a:lnTo>
                      <a:pt x="8689" y="14399"/>
                    </a:lnTo>
                    <a:lnTo>
                      <a:pt x="8965" y="13878"/>
                    </a:lnTo>
                    <a:lnTo>
                      <a:pt x="9258" y="13374"/>
                    </a:lnTo>
                    <a:lnTo>
                      <a:pt x="9584" y="12869"/>
                    </a:lnTo>
                    <a:lnTo>
                      <a:pt x="9925" y="12397"/>
                    </a:lnTo>
                    <a:lnTo>
                      <a:pt x="10283" y="11926"/>
                    </a:lnTo>
                    <a:lnTo>
                      <a:pt x="10657" y="11486"/>
                    </a:lnTo>
                    <a:lnTo>
                      <a:pt x="11064" y="11063"/>
                    </a:lnTo>
                    <a:lnTo>
                      <a:pt x="11487" y="10657"/>
                    </a:lnTo>
                    <a:lnTo>
                      <a:pt x="11926" y="10282"/>
                    </a:lnTo>
                    <a:lnTo>
                      <a:pt x="12398" y="9908"/>
                    </a:lnTo>
                    <a:lnTo>
                      <a:pt x="12870" y="9583"/>
                    </a:lnTo>
                    <a:lnTo>
                      <a:pt x="13374" y="9257"/>
                    </a:lnTo>
                    <a:lnTo>
                      <a:pt x="13879" y="8965"/>
                    </a:lnTo>
                    <a:lnTo>
                      <a:pt x="14399" y="8688"/>
                    </a:lnTo>
                    <a:lnTo>
                      <a:pt x="14936" y="8444"/>
                    </a:lnTo>
                    <a:lnTo>
                      <a:pt x="15506" y="8232"/>
                    </a:lnTo>
                    <a:lnTo>
                      <a:pt x="16059" y="8037"/>
                    </a:lnTo>
                    <a:lnTo>
                      <a:pt x="16644" y="7874"/>
                    </a:lnTo>
                    <a:lnTo>
                      <a:pt x="17230" y="7744"/>
                    </a:lnTo>
                    <a:lnTo>
                      <a:pt x="17832" y="7630"/>
                    </a:lnTo>
                    <a:lnTo>
                      <a:pt x="18434" y="7549"/>
                    </a:lnTo>
                    <a:lnTo>
                      <a:pt x="19052" y="7500"/>
                    </a:lnTo>
                    <a:lnTo>
                      <a:pt x="19687" y="7484"/>
                    </a:lnTo>
                    <a:close/>
                    <a:moveTo>
                      <a:pt x="19182" y="0"/>
                    </a:moveTo>
                    <a:lnTo>
                      <a:pt x="18678" y="16"/>
                    </a:lnTo>
                    <a:lnTo>
                      <a:pt x="18174" y="49"/>
                    </a:lnTo>
                    <a:lnTo>
                      <a:pt x="17669" y="98"/>
                    </a:lnTo>
                    <a:lnTo>
                      <a:pt x="17181" y="147"/>
                    </a:lnTo>
                    <a:lnTo>
                      <a:pt x="16693" y="228"/>
                    </a:lnTo>
                    <a:lnTo>
                      <a:pt x="16205" y="309"/>
                    </a:lnTo>
                    <a:lnTo>
                      <a:pt x="15717" y="391"/>
                    </a:lnTo>
                    <a:lnTo>
                      <a:pt x="15245" y="504"/>
                    </a:lnTo>
                    <a:lnTo>
                      <a:pt x="14773" y="618"/>
                    </a:lnTo>
                    <a:lnTo>
                      <a:pt x="14302" y="748"/>
                    </a:lnTo>
                    <a:lnTo>
                      <a:pt x="13830" y="879"/>
                    </a:lnTo>
                    <a:lnTo>
                      <a:pt x="13374" y="1025"/>
                    </a:lnTo>
                    <a:lnTo>
                      <a:pt x="12919" y="1188"/>
                    </a:lnTo>
                    <a:lnTo>
                      <a:pt x="12479" y="1367"/>
                    </a:lnTo>
                    <a:lnTo>
                      <a:pt x="12024" y="1546"/>
                    </a:lnTo>
                    <a:lnTo>
                      <a:pt x="11585" y="1741"/>
                    </a:lnTo>
                    <a:lnTo>
                      <a:pt x="11162" y="1936"/>
                    </a:lnTo>
                    <a:lnTo>
                      <a:pt x="10722" y="2148"/>
                    </a:lnTo>
                    <a:lnTo>
                      <a:pt x="10316" y="2375"/>
                    </a:lnTo>
                    <a:lnTo>
                      <a:pt x="9893" y="2603"/>
                    </a:lnTo>
                    <a:lnTo>
                      <a:pt x="9486" y="2847"/>
                    </a:lnTo>
                    <a:lnTo>
                      <a:pt x="9079" y="3108"/>
                    </a:lnTo>
                    <a:lnTo>
                      <a:pt x="8689" y="3368"/>
                    </a:lnTo>
                    <a:lnTo>
                      <a:pt x="8298" y="3628"/>
                    </a:lnTo>
                    <a:lnTo>
                      <a:pt x="7908" y="3905"/>
                    </a:lnTo>
                    <a:lnTo>
                      <a:pt x="7534" y="4198"/>
                    </a:lnTo>
                    <a:lnTo>
                      <a:pt x="7176" y="4490"/>
                    </a:lnTo>
                    <a:lnTo>
                      <a:pt x="6801" y="4800"/>
                    </a:lnTo>
                    <a:lnTo>
                      <a:pt x="6460" y="5109"/>
                    </a:lnTo>
                    <a:lnTo>
                      <a:pt x="6102" y="5434"/>
                    </a:lnTo>
                    <a:lnTo>
                      <a:pt x="5776" y="5759"/>
                    </a:lnTo>
                    <a:lnTo>
                      <a:pt x="5435" y="6101"/>
                    </a:lnTo>
                    <a:lnTo>
                      <a:pt x="5109" y="6459"/>
                    </a:lnTo>
                    <a:lnTo>
                      <a:pt x="4800" y="6801"/>
                    </a:lnTo>
                    <a:lnTo>
                      <a:pt x="4491" y="7159"/>
                    </a:lnTo>
                    <a:lnTo>
                      <a:pt x="4198" y="7533"/>
                    </a:lnTo>
                    <a:lnTo>
                      <a:pt x="3905" y="7907"/>
                    </a:lnTo>
                    <a:lnTo>
                      <a:pt x="3629" y="8297"/>
                    </a:lnTo>
                    <a:lnTo>
                      <a:pt x="3369" y="8688"/>
                    </a:lnTo>
                    <a:lnTo>
                      <a:pt x="3108" y="9078"/>
                    </a:lnTo>
                    <a:lnTo>
                      <a:pt x="2848" y="9485"/>
                    </a:lnTo>
                    <a:lnTo>
                      <a:pt x="2604" y="9892"/>
                    </a:lnTo>
                    <a:lnTo>
                      <a:pt x="2376" y="10299"/>
                    </a:lnTo>
                    <a:lnTo>
                      <a:pt x="2148" y="10722"/>
                    </a:lnTo>
                    <a:lnTo>
                      <a:pt x="1937" y="11161"/>
                    </a:lnTo>
                    <a:lnTo>
                      <a:pt x="1742" y="11584"/>
                    </a:lnTo>
                    <a:lnTo>
                      <a:pt x="1546" y="12023"/>
                    </a:lnTo>
                    <a:lnTo>
                      <a:pt x="1367" y="12479"/>
                    </a:lnTo>
                    <a:lnTo>
                      <a:pt x="1189" y="12918"/>
                    </a:lnTo>
                    <a:lnTo>
                      <a:pt x="1026" y="13374"/>
                    </a:lnTo>
                    <a:lnTo>
                      <a:pt x="879" y="13829"/>
                    </a:lnTo>
                    <a:lnTo>
                      <a:pt x="749" y="14301"/>
                    </a:lnTo>
                    <a:lnTo>
                      <a:pt x="619" y="14773"/>
                    </a:lnTo>
                    <a:lnTo>
                      <a:pt x="505" y="15245"/>
                    </a:lnTo>
                    <a:lnTo>
                      <a:pt x="391" y="15716"/>
                    </a:lnTo>
                    <a:lnTo>
                      <a:pt x="310" y="16204"/>
                    </a:lnTo>
                    <a:lnTo>
                      <a:pt x="229" y="16692"/>
                    </a:lnTo>
                    <a:lnTo>
                      <a:pt x="147" y="17181"/>
                    </a:lnTo>
                    <a:lnTo>
                      <a:pt x="98" y="17669"/>
                    </a:lnTo>
                    <a:lnTo>
                      <a:pt x="50" y="18173"/>
                    </a:lnTo>
                    <a:lnTo>
                      <a:pt x="17" y="18677"/>
                    </a:lnTo>
                    <a:lnTo>
                      <a:pt x="1" y="19182"/>
                    </a:lnTo>
                    <a:lnTo>
                      <a:pt x="1" y="19686"/>
                    </a:lnTo>
                    <a:lnTo>
                      <a:pt x="1" y="35158"/>
                    </a:lnTo>
                    <a:lnTo>
                      <a:pt x="39373" y="35158"/>
                    </a:lnTo>
                    <a:lnTo>
                      <a:pt x="39373" y="19686"/>
                    </a:lnTo>
                    <a:lnTo>
                      <a:pt x="39373" y="19182"/>
                    </a:lnTo>
                    <a:lnTo>
                      <a:pt x="39356" y="18677"/>
                    </a:lnTo>
                    <a:lnTo>
                      <a:pt x="39324" y="18173"/>
                    </a:lnTo>
                    <a:lnTo>
                      <a:pt x="39275" y="17669"/>
                    </a:lnTo>
                    <a:lnTo>
                      <a:pt x="39210" y="17181"/>
                    </a:lnTo>
                    <a:lnTo>
                      <a:pt x="39145" y="16692"/>
                    </a:lnTo>
                    <a:lnTo>
                      <a:pt x="39064" y="16204"/>
                    </a:lnTo>
                    <a:lnTo>
                      <a:pt x="38982" y="15716"/>
                    </a:lnTo>
                    <a:lnTo>
                      <a:pt x="38868" y="15245"/>
                    </a:lnTo>
                    <a:lnTo>
                      <a:pt x="38754" y="14773"/>
                    </a:lnTo>
                    <a:lnTo>
                      <a:pt x="38624" y="14301"/>
                    </a:lnTo>
                    <a:lnTo>
                      <a:pt x="38494" y="13829"/>
                    </a:lnTo>
                    <a:lnTo>
                      <a:pt x="38348" y="13374"/>
                    </a:lnTo>
                    <a:lnTo>
                      <a:pt x="38185" y="12918"/>
                    </a:lnTo>
                    <a:lnTo>
                      <a:pt x="38006" y="12479"/>
                    </a:lnTo>
                    <a:lnTo>
                      <a:pt x="37827" y="12023"/>
                    </a:lnTo>
                    <a:lnTo>
                      <a:pt x="37632" y="11584"/>
                    </a:lnTo>
                    <a:lnTo>
                      <a:pt x="37437" y="11161"/>
                    </a:lnTo>
                    <a:lnTo>
                      <a:pt x="37225" y="10722"/>
                    </a:lnTo>
                    <a:lnTo>
                      <a:pt x="36997" y="10299"/>
                    </a:lnTo>
                    <a:lnTo>
                      <a:pt x="36770" y="9892"/>
                    </a:lnTo>
                    <a:lnTo>
                      <a:pt x="36526" y="9485"/>
                    </a:lnTo>
                    <a:lnTo>
                      <a:pt x="36265" y="9078"/>
                    </a:lnTo>
                    <a:lnTo>
                      <a:pt x="36005" y="8688"/>
                    </a:lnTo>
                    <a:lnTo>
                      <a:pt x="35745" y="8297"/>
                    </a:lnTo>
                    <a:lnTo>
                      <a:pt x="35452" y="7907"/>
                    </a:lnTo>
                    <a:lnTo>
                      <a:pt x="35175" y="7533"/>
                    </a:lnTo>
                    <a:lnTo>
                      <a:pt x="34866" y="7159"/>
                    </a:lnTo>
                    <a:lnTo>
                      <a:pt x="34573" y="6801"/>
                    </a:lnTo>
                    <a:lnTo>
                      <a:pt x="34248" y="6459"/>
                    </a:lnTo>
                    <a:lnTo>
                      <a:pt x="33939" y="6101"/>
                    </a:lnTo>
                    <a:lnTo>
                      <a:pt x="33597" y="5759"/>
                    </a:lnTo>
                    <a:lnTo>
                      <a:pt x="33272" y="5434"/>
                    </a:lnTo>
                    <a:lnTo>
                      <a:pt x="32914" y="5109"/>
                    </a:lnTo>
                    <a:lnTo>
                      <a:pt x="32572" y="4800"/>
                    </a:lnTo>
                    <a:lnTo>
                      <a:pt x="32198" y="4490"/>
                    </a:lnTo>
                    <a:lnTo>
                      <a:pt x="31840" y="4198"/>
                    </a:lnTo>
                    <a:lnTo>
                      <a:pt x="31466" y="3905"/>
                    </a:lnTo>
                    <a:lnTo>
                      <a:pt x="31075" y="3628"/>
                    </a:lnTo>
                    <a:lnTo>
                      <a:pt x="30685" y="3368"/>
                    </a:lnTo>
                    <a:lnTo>
                      <a:pt x="30294" y="3108"/>
                    </a:lnTo>
                    <a:lnTo>
                      <a:pt x="29888" y="2847"/>
                    </a:lnTo>
                    <a:lnTo>
                      <a:pt x="29481" y="2603"/>
                    </a:lnTo>
                    <a:lnTo>
                      <a:pt x="29058" y="2375"/>
                    </a:lnTo>
                    <a:lnTo>
                      <a:pt x="28635" y="2148"/>
                    </a:lnTo>
                    <a:lnTo>
                      <a:pt x="28212" y="1936"/>
                    </a:lnTo>
                    <a:lnTo>
                      <a:pt x="27789" y="1741"/>
                    </a:lnTo>
                    <a:lnTo>
                      <a:pt x="27350" y="1546"/>
                    </a:lnTo>
                    <a:lnTo>
                      <a:pt x="26894" y="1367"/>
                    </a:lnTo>
                    <a:lnTo>
                      <a:pt x="26455" y="1188"/>
                    </a:lnTo>
                    <a:lnTo>
                      <a:pt x="25999" y="1025"/>
                    </a:lnTo>
                    <a:lnTo>
                      <a:pt x="25527" y="879"/>
                    </a:lnTo>
                    <a:lnTo>
                      <a:pt x="25072" y="748"/>
                    </a:lnTo>
                    <a:lnTo>
                      <a:pt x="24600" y="618"/>
                    </a:lnTo>
                    <a:lnTo>
                      <a:pt x="24128" y="504"/>
                    </a:lnTo>
                    <a:lnTo>
                      <a:pt x="23656" y="391"/>
                    </a:lnTo>
                    <a:lnTo>
                      <a:pt x="23168" y="309"/>
                    </a:lnTo>
                    <a:lnTo>
                      <a:pt x="22680" y="228"/>
                    </a:lnTo>
                    <a:lnTo>
                      <a:pt x="22192" y="147"/>
                    </a:lnTo>
                    <a:lnTo>
                      <a:pt x="21704" y="98"/>
                    </a:lnTo>
                    <a:lnTo>
                      <a:pt x="21200" y="49"/>
                    </a:lnTo>
                    <a:lnTo>
                      <a:pt x="20695" y="16"/>
                    </a:lnTo>
                    <a:lnTo>
                      <a:pt x="201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2" name="Google Shape;732;p23"/>
              <p:cNvSpPr/>
              <p:nvPr/>
            </p:nvSpPr>
            <p:spPr>
              <a:xfrm>
                <a:off x="3430500" y="2959975"/>
                <a:ext cx="340475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13619" extrusionOk="0">
                    <a:moveTo>
                      <a:pt x="6801" y="1"/>
                    </a:moveTo>
                    <a:lnTo>
                      <a:pt x="6460" y="17"/>
                    </a:lnTo>
                    <a:lnTo>
                      <a:pt x="6118" y="33"/>
                    </a:lnTo>
                    <a:lnTo>
                      <a:pt x="5776" y="82"/>
                    </a:lnTo>
                    <a:lnTo>
                      <a:pt x="5435" y="147"/>
                    </a:lnTo>
                    <a:lnTo>
                      <a:pt x="5109" y="212"/>
                    </a:lnTo>
                    <a:lnTo>
                      <a:pt x="4784" y="310"/>
                    </a:lnTo>
                    <a:lnTo>
                      <a:pt x="4475" y="424"/>
                    </a:lnTo>
                    <a:lnTo>
                      <a:pt x="4166" y="538"/>
                    </a:lnTo>
                    <a:lnTo>
                      <a:pt x="3857" y="684"/>
                    </a:lnTo>
                    <a:lnTo>
                      <a:pt x="3564" y="831"/>
                    </a:lnTo>
                    <a:lnTo>
                      <a:pt x="3287" y="993"/>
                    </a:lnTo>
                    <a:lnTo>
                      <a:pt x="3011" y="1172"/>
                    </a:lnTo>
                    <a:lnTo>
                      <a:pt x="2734" y="1351"/>
                    </a:lnTo>
                    <a:lnTo>
                      <a:pt x="2474" y="1563"/>
                    </a:lnTo>
                    <a:lnTo>
                      <a:pt x="2230" y="1774"/>
                    </a:lnTo>
                    <a:lnTo>
                      <a:pt x="2002" y="2002"/>
                    </a:lnTo>
                    <a:lnTo>
                      <a:pt x="1774" y="2230"/>
                    </a:lnTo>
                    <a:lnTo>
                      <a:pt x="1563" y="2474"/>
                    </a:lnTo>
                    <a:lnTo>
                      <a:pt x="1351" y="2734"/>
                    </a:lnTo>
                    <a:lnTo>
                      <a:pt x="1172" y="3011"/>
                    </a:lnTo>
                    <a:lnTo>
                      <a:pt x="993" y="3287"/>
                    </a:lnTo>
                    <a:lnTo>
                      <a:pt x="830" y="3564"/>
                    </a:lnTo>
                    <a:lnTo>
                      <a:pt x="668" y="3857"/>
                    </a:lnTo>
                    <a:lnTo>
                      <a:pt x="538" y="4166"/>
                    </a:lnTo>
                    <a:lnTo>
                      <a:pt x="424" y="4475"/>
                    </a:lnTo>
                    <a:lnTo>
                      <a:pt x="310" y="4784"/>
                    </a:lnTo>
                    <a:lnTo>
                      <a:pt x="212" y="5109"/>
                    </a:lnTo>
                    <a:lnTo>
                      <a:pt x="147" y="5435"/>
                    </a:lnTo>
                    <a:lnTo>
                      <a:pt x="82" y="5777"/>
                    </a:lnTo>
                    <a:lnTo>
                      <a:pt x="33" y="6118"/>
                    </a:lnTo>
                    <a:lnTo>
                      <a:pt x="17" y="6460"/>
                    </a:lnTo>
                    <a:lnTo>
                      <a:pt x="1" y="6802"/>
                    </a:lnTo>
                    <a:lnTo>
                      <a:pt x="17" y="7159"/>
                    </a:lnTo>
                    <a:lnTo>
                      <a:pt x="33" y="7501"/>
                    </a:lnTo>
                    <a:lnTo>
                      <a:pt x="82" y="7843"/>
                    </a:lnTo>
                    <a:lnTo>
                      <a:pt x="147" y="8184"/>
                    </a:lnTo>
                    <a:lnTo>
                      <a:pt x="212" y="8510"/>
                    </a:lnTo>
                    <a:lnTo>
                      <a:pt x="310" y="8835"/>
                    </a:lnTo>
                    <a:lnTo>
                      <a:pt x="424" y="9144"/>
                    </a:lnTo>
                    <a:lnTo>
                      <a:pt x="538" y="9453"/>
                    </a:lnTo>
                    <a:lnTo>
                      <a:pt x="668" y="9763"/>
                    </a:lnTo>
                    <a:lnTo>
                      <a:pt x="830" y="10055"/>
                    </a:lnTo>
                    <a:lnTo>
                      <a:pt x="993" y="10332"/>
                    </a:lnTo>
                    <a:lnTo>
                      <a:pt x="1172" y="10609"/>
                    </a:lnTo>
                    <a:lnTo>
                      <a:pt x="1351" y="10885"/>
                    </a:lnTo>
                    <a:lnTo>
                      <a:pt x="1563" y="11129"/>
                    </a:lnTo>
                    <a:lnTo>
                      <a:pt x="1774" y="11389"/>
                    </a:lnTo>
                    <a:lnTo>
                      <a:pt x="2002" y="11617"/>
                    </a:lnTo>
                    <a:lnTo>
                      <a:pt x="2230" y="11845"/>
                    </a:lnTo>
                    <a:lnTo>
                      <a:pt x="2474" y="12057"/>
                    </a:lnTo>
                    <a:lnTo>
                      <a:pt x="2734" y="12268"/>
                    </a:lnTo>
                    <a:lnTo>
                      <a:pt x="3011" y="12447"/>
                    </a:lnTo>
                    <a:lnTo>
                      <a:pt x="3287" y="12626"/>
                    </a:lnTo>
                    <a:lnTo>
                      <a:pt x="3564" y="12789"/>
                    </a:lnTo>
                    <a:lnTo>
                      <a:pt x="3857" y="12935"/>
                    </a:lnTo>
                    <a:lnTo>
                      <a:pt x="4166" y="13082"/>
                    </a:lnTo>
                    <a:lnTo>
                      <a:pt x="4475" y="13195"/>
                    </a:lnTo>
                    <a:lnTo>
                      <a:pt x="4784" y="13309"/>
                    </a:lnTo>
                    <a:lnTo>
                      <a:pt x="5109" y="13391"/>
                    </a:lnTo>
                    <a:lnTo>
                      <a:pt x="5435" y="13472"/>
                    </a:lnTo>
                    <a:lnTo>
                      <a:pt x="5776" y="13537"/>
                    </a:lnTo>
                    <a:lnTo>
                      <a:pt x="6118" y="13570"/>
                    </a:lnTo>
                    <a:lnTo>
                      <a:pt x="6460" y="13602"/>
                    </a:lnTo>
                    <a:lnTo>
                      <a:pt x="6801" y="13618"/>
                    </a:lnTo>
                    <a:lnTo>
                      <a:pt x="7159" y="13602"/>
                    </a:lnTo>
                    <a:lnTo>
                      <a:pt x="7501" y="13570"/>
                    </a:lnTo>
                    <a:lnTo>
                      <a:pt x="7843" y="13537"/>
                    </a:lnTo>
                    <a:lnTo>
                      <a:pt x="8184" y="13472"/>
                    </a:lnTo>
                    <a:lnTo>
                      <a:pt x="8510" y="13391"/>
                    </a:lnTo>
                    <a:lnTo>
                      <a:pt x="8835" y="13309"/>
                    </a:lnTo>
                    <a:lnTo>
                      <a:pt x="9144" y="13195"/>
                    </a:lnTo>
                    <a:lnTo>
                      <a:pt x="9453" y="13082"/>
                    </a:lnTo>
                    <a:lnTo>
                      <a:pt x="9762" y="12935"/>
                    </a:lnTo>
                    <a:lnTo>
                      <a:pt x="10055" y="12789"/>
                    </a:lnTo>
                    <a:lnTo>
                      <a:pt x="10332" y="12626"/>
                    </a:lnTo>
                    <a:lnTo>
                      <a:pt x="10608" y="12447"/>
                    </a:lnTo>
                    <a:lnTo>
                      <a:pt x="10885" y="12268"/>
                    </a:lnTo>
                    <a:lnTo>
                      <a:pt x="11129" y="12057"/>
                    </a:lnTo>
                    <a:lnTo>
                      <a:pt x="11389" y="11845"/>
                    </a:lnTo>
                    <a:lnTo>
                      <a:pt x="11617" y="11617"/>
                    </a:lnTo>
                    <a:lnTo>
                      <a:pt x="11845" y="11389"/>
                    </a:lnTo>
                    <a:lnTo>
                      <a:pt x="12056" y="11129"/>
                    </a:lnTo>
                    <a:lnTo>
                      <a:pt x="12252" y="10885"/>
                    </a:lnTo>
                    <a:lnTo>
                      <a:pt x="12447" y="10609"/>
                    </a:lnTo>
                    <a:lnTo>
                      <a:pt x="12626" y="10332"/>
                    </a:lnTo>
                    <a:lnTo>
                      <a:pt x="12788" y="10055"/>
                    </a:lnTo>
                    <a:lnTo>
                      <a:pt x="12935" y="9763"/>
                    </a:lnTo>
                    <a:lnTo>
                      <a:pt x="13081" y="9453"/>
                    </a:lnTo>
                    <a:lnTo>
                      <a:pt x="13195" y="9144"/>
                    </a:lnTo>
                    <a:lnTo>
                      <a:pt x="13309" y="8835"/>
                    </a:lnTo>
                    <a:lnTo>
                      <a:pt x="13390" y="8510"/>
                    </a:lnTo>
                    <a:lnTo>
                      <a:pt x="13472" y="8184"/>
                    </a:lnTo>
                    <a:lnTo>
                      <a:pt x="13537" y="7843"/>
                    </a:lnTo>
                    <a:lnTo>
                      <a:pt x="13569" y="7501"/>
                    </a:lnTo>
                    <a:lnTo>
                      <a:pt x="13602" y="7159"/>
                    </a:lnTo>
                    <a:lnTo>
                      <a:pt x="13618" y="6802"/>
                    </a:lnTo>
                    <a:lnTo>
                      <a:pt x="13602" y="6460"/>
                    </a:lnTo>
                    <a:lnTo>
                      <a:pt x="13569" y="6118"/>
                    </a:lnTo>
                    <a:lnTo>
                      <a:pt x="13537" y="5777"/>
                    </a:lnTo>
                    <a:lnTo>
                      <a:pt x="13472" y="5435"/>
                    </a:lnTo>
                    <a:lnTo>
                      <a:pt x="13390" y="5109"/>
                    </a:lnTo>
                    <a:lnTo>
                      <a:pt x="13309" y="4784"/>
                    </a:lnTo>
                    <a:lnTo>
                      <a:pt x="13195" y="4475"/>
                    </a:lnTo>
                    <a:lnTo>
                      <a:pt x="13081" y="4166"/>
                    </a:lnTo>
                    <a:lnTo>
                      <a:pt x="12935" y="3857"/>
                    </a:lnTo>
                    <a:lnTo>
                      <a:pt x="12788" y="3564"/>
                    </a:lnTo>
                    <a:lnTo>
                      <a:pt x="12626" y="3287"/>
                    </a:lnTo>
                    <a:lnTo>
                      <a:pt x="12447" y="3011"/>
                    </a:lnTo>
                    <a:lnTo>
                      <a:pt x="12252" y="2734"/>
                    </a:lnTo>
                    <a:lnTo>
                      <a:pt x="12056" y="2474"/>
                    </a:lnTo>
                    <a:lnTo>
                      <a:pt x="11845" y="2230"/>
                    </a:lnTo>
                    <a:lnTo>
                      <a:pt x="11617" y="2002"/>
                    </a:lnTo>
                    <a:lnTo>
                      <a:pt x="11389" y="1774"/>
                    </a:lnTo>
                    <a:lnTo>
                      <a:pt x="11129" y="1563"/>
                    </a:lnTo>
                    <a:lnTo>
                      <a:pt x="10885" y="1351"/>
                    </a:lnTo>
                    <a:lnTo>
                      <a:pt x="10608" y="1172"/>
                    </a:lnTo>
                    <a:lnTo>
                      <a:pt x="10332" y="993"/>
                    </a:lnTo>
                    <a:lnTo>
                      <a:pt x="10055" y="831"/>
                    </a:lnTo>
                    <a:lnTo>
                      <a:pt x="9762" y="684"/>
                    </a:lnTo>
                    <a:lnTo>
                      <a:pt x="9453" y="538"/>
                    </a:lnTo>
                    <a:lnTo>
                      <a:pt x="9144" y="424"/>
                    </a:lnTo>
                    <a:lnTo>
                      <a:pt x="8835" y="310"/>
                    </a:lnTo>
                    <a:lnTo>
                      <a:pt x="8510" y="212"/>
                    </a:lnTo>
                    <a:lnTo>
                      <a:pt x="8184" y="147"/>
                    </a:lnTo>
                    <a:lnTo>
                      <a:pt x="7843" y="82"/>
                    </a:lnTo>
                    <a:lnTo>
                      <a:pt x="7501" y="33"/>
                    </a:lnTo>
                    <a:lnTo>
                      <a:pt x="7159" y="17"/>
                    </a:lnTo>
                    <a:lnTo>
                      <a:pt x="6801" y="1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3535450" y="3069000"/>
                <a:ext cx="130175" cy="394950"/>
              </a:xfrm>
              <a:custGeom>
                <a:avLst/>
                <a:gdLst/>
                <a:ahLst/>
                <a:cxnLst/>
                <a:rect l="l" t="t" r="r" b="b"/>
                <a:pathLst>
                  <a:path w="5207" h="15798" extrusionOk="0">
                    <a:moveTo>
                      <a:pt x="0" y="0"/>
                    </a:moveTo>
                    <a:lnTo>
                      <a:pt x="0" y="15798"/>
                    </a:lnTo>
                    <a:lnTo>
                      <a:pt x="5206" y="15798"/>
                    </a:lnTo>
                    <a:lnTo>
                      <a:pt x="5206" y="0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3746950" y="2386500"/>
                <a:ext cx="371775" cy="181425"/>
              </a:xfrm>
              <a:custGeom>
                <a:avLst/>
                <a:gdLst/>
                <a:ahLst/>
                <a:cxnLst/>
                <a:rect l="l" t="t" r="r" b="b"/>
                <a:pathLst>
                  <a:path w="14871" h="7257" extrusionOk="0">
                    <a:moveTo>
                      <a:pt x="0" y="0"/>
                    </a:moveTo>
                    <a:lnTo>
                      <a:pt x="0" y="7256"/>
                    </a:lnTo>
                    <a:lnTo>
                      <a:pt x="14870" y="7256"/>
                    </a:lnTo>
                    <a:lnTo>
                      <a:pt x="1487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5" name="Google Shape;735;p23"/>
              <p:cNvSpPr/>
              <p:nvPr/>
            </p:nvSpPr>
            <p:spPr>
              <a:xfrm>
                <a:off x="3880350" y="238125"/>
                <a:ext cx="1550900" cy="1034350"/>
              </a:xfrm>
              <a:custGeom>
                <a:avLst/>
                <a:gdLst/>
                <a:ahLst/>
                <a:cxnLst/>
                <a:rect l="l" t="t" r="r" b="b"/>
                <a:pathLst>
                  <a:path w="62036" h="41374" extrusionOk="0">
                    <a:moveTo>
                      <a:pt x="4133" y="0"/>
                    </a:moveTo>
                    <a:lnTo>
                      <a:pt x="3922" y="16"/>
                    </a:lnTo>
                    <a:lnTo>
                      <a:pt x="3710" y="33"/>
                    </a:lnTo>
                    <a:lnTo>
                      <a:pt x="3499" y="49"/>
                    </a:lnTo>
                    <a:lnTo>
                      <a:pt x="3303" y="98"/>
                    </a:lnTo>
                    <a:lnTo>
                      <a:pt x="3092" y="130"/>
                    </a:lnTo>
                    <a:lnTo>
                      <a:pt x="2897" y="195"/>
                    </a:lnTo>
                    <a:lnTo>
                      <a:pt x="2718" y="260"/>
                    </a:lnTo>
                    <a:lnTo>
                      <a:pt x="2522" y="325"/>
                    </a:lnTo>
                    <a:lnTo>
                      <a:pt x="2343" y="407"/>
                    </a:lnTo>
                    <a:lnTo>
                      <a:pt x="2164" y="504"/>
                    </a:lnTo>
                    <a:lnTo>
                      <a:pt x="1823" y="716"/>
                    </a:lnTo>
                    <a:lnTo>
                      <a:pt x="1497" y="944"/>
                    </a:lnTo>
                    <a:lnTo>
                      <a:pt x="1205" y="1220"/>
                    </a:lnTo>
                    <a:lnTo>
                      <a:pt x="944" y="1513"/>
                    </a:lnTo>
                    <a:lnTo>
                      <a:pt x="700" y="1822"/>
                    </a:lnTo>
                    <a:lnTo>
                      <a:pt x="505" y="2164"/>
                    </a:lnTo>
                    <a:lnTo>
                      <a:pt x="407" y="2343"/>
                    </a:lnTo>
                    <a:lnTo>
                      <a:pt x="326" y="2522"/>
                    </a:lnTo>
                    <a:lnTo>
                      <a:pt x="261" y="2717"/>
                    </a:lnTo>
                    <a:lnTo>
                      <a:pt x="196" y="2912"/>
                    </a:lnTo>
                    <a:lnTo>
                      <a:pt x="131" y="3107"/>
                    </a:lnTo>
                    <a:lnTo>
                      <a:pt x="82" y="3303"/>
                    </a:lnTo>
                    <a:lnTo>
                      <a:pt x="49" y="3498"/>
                    </a:lnTo>
                    <a:lnTo>
                      <a:pt x="17" y="3709"/>
                    </a:lnTo>
                    <a:lnTo>
                      <a:pt x="1" y="3921"/>
                    </a:lnTo>
                    <a:lnTo>
                      <a:pt x="1" y="4132"/>
                    </a:lnTo>
                    <a:lnTo>
                      <a:pt x="1" y="37241"/>
                    </a:lnTo>
                    <a:lnTo>
                      <a:pt x="1" y="37452"/>
                    </a:lnTo>
                    <a:lnTo>
                      <a:pt x="17" y="37664"/>
                    </a:lnTo>
                    <a:lnTo>
                      <a:pt x="49" y="37875"/>
                    </a:lnTo>
                    <a:lnTo>
                      <a:pt x="82" y="38070"/>
                    </a:lnTo>
                    <a:lnTo>
                      <a:pt x="131" y="38266"/>
                    </a:lnTo>
                    <a:lnTo>
                      <a:pt x="196" y="38461"/>
                    </a:lnTo>
                    <a:lnTo>
                      <a:pt x="261" y="38656"/>
                    </a:lnTo>
                    <a:lnTo>
                      <a:pt x="326" y="38851"/>
                    </a:lnTo>
                    <a:lnTo>
                      <a:pt x="407" y="39030"/>
                    </a:lnTo>
                    <a:lnTo>
                      <a:pt x="505" y="39209"/>
                    </a:lnTo>
                    <a:lnTo>
                      <a:pt x="700" y="39551"/>
                    </a:lnTo>
                    <a:lnTo>
                      <a:pt x="944" y="39860"/>
                    </a:lnTo>
                    <a:lnTo>
                      <a:pt x="1205" y="40153"/>
                    </a:lnTo>
                    <a:lnTo>
                      <a:pt x="1497" y="40429"/>
                    </a:lnTo>
                    <a:lnTo>
                      <a:pt x="1823" y="40657"/>
                    </a:lnTo>
                    <a:lnTo>
                      <a:pt x="2164" y="40869"/>
                    </a:lnTo>
                    <a:lnTo>
                      <a:pt x="2343" y="40966"/>
                    </a:lnTo>
                    <a:lnTo>
                      <a:pt x="2522" y="41048"/>
                    </a:lnTo>
                    <a:lnTo>
                      <a:pt x="2718" y="41113"/>
                    </a:lnTo>
                    <a:lnTo>
                      <a:pt x="2897" y="41178"/>
                    </a:lnTo>
                    <a:lnTo>
                      <a:pt x="3092" y="41243"/>
                    </a:lnTo>
                    <a:lnTo>
                      <a:pt x="3303" y="41275"/>
                    </a:lnTo>
                    <a:lnTo>
                      <a:pt x="3499" y="41324"/>
                    </a:lnTo>
                    <a:lnTo>
                      <a:pt x="3710" y="41341"/>
                    </a:lnTo>
                    <a:lnTo>
                      <a:pt x="3922" y="41357"/>
                    </a:lnTo>
                    <a:lnTo>
                      <a:pt x="4133" y="41373"/>
                    </a:lnTo>
                    <a:lnTo>
                      <a:pt x="57919" y="41373"/>
                    </a:lnTo>
                    <a:lnTo>
                      <a:pt x="58131" y="41357"/>
                    </a:lnTo>
                    <a:lnTo>
                      <a:pt x="58342" y="41341"/>
                    </a:lnTo>
                    <a:lnTo>
                      <a:pt x="58538" y="41324"/>
                    </a:lnTo>
                    <a:lnTo>
                      <a:pt x="58749" y="41275"/>
                    </a:lnTo>
                    <a:lnTo>
                      <a:pt x="58944" y="41243"/>
                    </a:lnTo>
                    <a:lnTo>
                      <a:pt x="59140" y="41178"/>
                    </a:lnTo>
                    <a:lnTo>
                      <a:pt x="59335" y="41113"/>
                    </a:lnTo>
                    <a:lnTo>
                      <a:pt x="59514" y="41048"/>
                    </a:lnTo>
                    <a:lnTo>
                      <a:pt x="59709" y="40966"/>
                    </a:lnTo>
                    <a:lnTo>
                      <a:pt x="59888" y="40869"/>
                    </a:lnTo>
                    <a:lnTo>
                      <a:pt x="60230" y="40657"/>
                    </a:lnTo>
                    <a:lnTo>
                      <a:pt x="60539" y="40429"/>
                    </a:lnTo>
                    <a:lnTo>
                      <a:pt x="60832" y="40153"/>
                    </a:lnTo>
                    <a:lnTo>
                      <a:pt x="61092" y="39860"/>
                    </a:lnTo>
                    <a:lnTo>
                      <a:pt x="61336" y="39551"/>
                    </a:lnTo>
                    <a:lnTo>
                      <a:pt x="61548" y="39209"/>
                    </a:lnTo>
                    <a:lnTo>
                      <a:pt x="61629" y="39030"/>
                    </a:lnTo>
                    <a:lnTo>
                      <a:pt x="61710" y="38851"/>
                    </a:lnTo>
                    <a:lnTo>
                      <a:pt x="61792" y="38656"/>
                    </a:lnTo>
                    <a:lnTo>
                      <a:pt x="61857" y="38461"/>
                    </a:lnTo>
                    <a:lnTo>
                      <a:pt x="61905" y="38266"/>
                    </a:lnTo>
                    <a:lnTo>
                      <a:pt x="61954" y="38070"/>
                    </a:lnTo>
                    <a:lnTo>
                      <a:pt x="61987" y="37875"/>
                    </a:lnTo>
                    <a:lnTo>
                      <a:pt x="62019" y="37664"/>
                    </a:lnTo>
                    <a:lnTo>
                      <a:pt x="62036" y="37452"/>
                    </a:lnTo>
                    <a:lnTo>
                      <a:pt x="62036" y="37241"/>
                    </a:lnTo>
                    <a:lnTo>
                      <a:pt x="62036" y="4132"/>
                    </a:lnTo>
                    <a:lnTo>
                      <a:pt x="62036" y="3921"/>
                    </a:lnTo>
                    <a:lnTo>
                      <a:pt x="62019" y="3709"/>
                    </a:lnTo>
                    <a:lnTo>
                      <a:pt x="61987" y="3498"/>
                    </a:lnTo>
                    <a:lnTo>
                      <a:pt x="61954" y="3303"/>
                    </a:lnTo>
                    <a:lnTo>
                      <a:pt x="61905" y="3107"/>
                    </a:lnTo>
                    <a:lnTo>
                      <a:pt x="61857" y="2912"/>
                    </a:lnTo>
                    <a:lnTo>
                      <a:pt x="61792" y="2717"/>
                    </a:lnTo>
                    <a:lnTo>
                      <a:pt x="61710" y="2522"/>
                    </a:lnTo>
                    <a:lnTo>
                      <a:pt x="61629" y="2343"/>
                    </a:lnTo>
                    <a:lnTo>
                      <a:pt x="61548" y="2164"/>
                    </a:lnTo>
                    <a:lnTo>
                      <a:pt x="61336" y="1822"/>
                    </a:lnTo>
                    <a:lnTo>
                      <a:pt x="61092" y="1513"/>
                    </a:lnTo>
                    <a:lnTo>
                      <a:pt x="60832" y="1220"/>
                    </a:lnTo>
                    <a:lnTo>
                      <a:pt x="60539" y="944"/>
                    </a:lnTo>
                    <a:lnTo>
                      <a:pt x="60230" y="716"/>
                    </a:lnTo>
                    <a:lnTo>
                      <a:pt x="59888" y="504"/>
                    </a:lnTo>
                    <a:lnTo>
                      <a:pt x="59709" y="407"/>
                    </a:lnTo>
                    <a:lnTo>
                      <a:pt x="59514" y="325"/>
                    </a:lnTo>
                    <a:lnTo>
                      <a:pt x="59335" y="260"/>
                    </a:lnTo>
                    <a:lnTo>
                      <a:pt x="59140" y="195"/>
                    </a:lnTo>
                    <a:lnTo>
                      <a:pt x="58944" y="130"/>
                    </a:lnTo>
                    <a:lnTo>
                      <a:pt x="58749" y="98"/>
                    </a:lnTo>
                    <a:lnTo>
                      <a:pt x="58538" y="49"/>
                    </a:lnTo>
                    <a:lnTo>
                      <a:pt x="58342" y="33"/>
                    </a:lnTo>
                    <a:lnTo>
                      <a:pt x="58131" y="16"/>
                    </a:lnTo>
                    <a:lnTo>
                      <a:pt x="57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6" name="Google Shape;736;p23"/>
              <p:cNvSpPr/>
              <p:nvPr/>
            </p:nvSpPr>
            <p:spPr>
              <a:xfrm>
                <a:off x="3880750" y="458150"/>
                <a:ext cx="1550100" cy="164350"/>
              </a:xfrm>
              <a:custGeom>
                <a:avLst/>
                <a:gdLst/>
                <a:ahLst/>
                <a:cxnLst/>
                <a:rect l="l" t="t" r="r" b="b"/>
                <a:pathLst>
                  <a:path w="62004" h="6574" extrusionOk="0">
                    <a:moveTo>
                      <a:pt x="1" y="1"/>
                    </a:moveTo>
                    <a:lnTo>
                      <a:pt x="1" y="6574"/>
                    </a:lnTo>
                    <a:lnTo>
                      <a:pt x="62003" y="6574"/>
                    </a:lnTo>
                    <a:lnTo>
                      <a:pt x="62003" y="1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7" name="Google Shape;737;p23"/>
              <p:cNvSpPr/>
              <p:nvPr/>
            </p:nvSpPr>
            <p:spPr>
              <a:xfrm>
                <a:off x="4983425" y="777025"/>
                <a:ext cx="309525" cy="106600"/>
              </a:xfrm>
              <a:custGeom>
                <a:avLst/>
                <a:gdLst/>
                <a:ahLst/>
                <a:cxnLst/>
                <a:rect l="l" t="t" r="r" b="b"/>
                <a:pathLst>
                  <a:path w="12381" h="4264" extrusionOk="0">
                    <a:moveTo>
                      <a:pt x="1920" y="1"/>
                    </a:moveTo>
                    <a:lnTo>
                      <a:pt x="1708" y="34"/>
                    </a:lnTo>
                    <a:lnTo>
                      <a:pt x="1513" y="82"/>
                    </a:lnTo>
                    <a:lnTo>
                      <a:pt x="1318" y="164"/>
                    </a:lnTo>
                    <a:lnTo>
                      <a:pt x="1123" y="245"/>
                    </a:lnTo>
                    <a:lnTo>
                      <a:pt x="944" y="359"/>
                    </a:lnTo>
                    <a:lnTo>
                      <a:pt x="781" y="489"/>
                    </a:lnTo>
                    <a:lnTo>
                      <a:pt x="635" y="619"/>
                    </a:lnTo>
                    <a:lnTo>
                      <a:pt x="488" y="766"/>
                    </a:lnTo>
                    <a:lnTo>
                      <a:pt x="374" y="928"/>
                    </a:lnTo>
                    <a:lnTo>
                      <a:pt x="260" y="1107"/>
                    </a:lnTo>
                    <a:lnTo>
                      <a:pt x="179" y="1303"/>
                    </a:lnTo>
                    <a:lnTo>
                      <a:pt x="98" y="1498"/>
                    </a:lnTo>
                    <a:lnTo>
                      <a:pt x="49" y="1693"/>
                    </a:lnTo>
                    <a:lnTo>
                      <a:pt x="16" y="1921"/>
                    </a:lnTo>
                    <a:lnTo>
                      <a:pt x="0" y="2132"/>
                    </a:lnTo>
                    <a:lnTo>
                      <a:pt x="16" y="2344"/>
                    </a:lnTo>
                    <a:lnTo>
                      <a:pt x="49" y="2555"/>
                    </a:lnTo>
                    <a:lnTo>
                      <a:pt x="98" y="2767"/>
                    </a:lnTo>
                    <a:lnTo>
                      <a:pt x="179" y="2962"/>
                    </a:lnTo>
                    <a:lnTo>
                      <a:pt x="260" y="3157"/>
                    </a:lnTo>
                    <a:lnTo>
                      <a:pt x="374" y="3320"/>
                    </a:lnTo>
                    <a:lnTo>
                      <a:pt x="488" y="3499"/>
                    </a:lnTo>
                    <a:lnTo>
                      <a:pt x="635" y="3645"/>
                    </a:lnTo>
                    <a:lnTo>
                      <a:pt x="781" y="3775"/>
                    </a:lnTo>
                    <a:lnTo>
                      <a:pt x="944" y="3906"/>
                    </a:lnTo>
                    <a:lnTo>
                      <a:pt x="1123" y="4020"/>
                    </a:lnTo>
                    <a:lnTo>
                      <a:pt x="1318" y="4101"/>
                    </a:lnTo>
                    <a:lnTo>
                      <a:pt x="1513" y="4182"/>
                    </a:lnTo>
                    <a:lnTo>
                      <a:pt x="1708" y="4231"/>
                    </a:lnTo>
                    <a:lnTo>
                      <a:pt x="1920" y="4264"/>
                    </a:lnTo>
                    <a:lnTo>
                      <a:pt x="10461" y="4264"/>
                    </a:lnTo>
                    <a:lnTo>
                      <a:pt x="10673" y="4231"/>
                    </a:lnTo>
                    <a:lnTo>
                      <a:pt x="10868" y="4182"/>
                    </a:lnTo>
                    <a:lnTo>
                      <a:pt x="11063" y="4101"/>
                    </a:lnTo>
                    <a:lnTo>
                      <a:pt x="11258" y="4020"/>
                    </a:lnTo>
                    <a:lnTo>
                      <a:pt x="11437" y="3906"/>
                    </a:lnTo>
                    <a:lnTo>
                      <a:pt x="11600" y="3775"/>
                    </a:lnTo>
                    <a:lnTo>
                      <a:pt x="11747" y="3645"/>
                    </a:lnTo>
                    <a:lnTo>
                      <a:pt x="11893" y="3499"/>
                    </a:lnTo>
                    <a:lnTo>
                      <a:pt x="12007" y="3320"/>
                    </a:lnTo>
                    <a:lnTo>
                      <a:pt x="12121" y="3157"/>
                    </a:lnTo>
                    <a:lnTo>
                      <a:pt x="12202" y="2962"/>
                    </a:lnTo>
                    <a:lnTo>
                      <a:pt x="12283" y="2767"/>
                    </a:lnTo>
                    <a:lnTo>
                      <a:pt x="12332" y="2555"/>
                    </a:lnTo>
                    <a:lnTo>
                      <a:pt x="12365" y="2344"/>
                    </a:lnTo>
                    <a:lnTo>
                      <a:pt x="12381" y="2132"/>
                    </a:lnTo>
                    <a:lnTo>
                      <a:pt x="12365" y="1921"/>
                    </a:lnTo>
                    <a:lnTo>
                      <a:pt x="12332" y="1693"/>
                    </a:lnTo>
                    <a:lnTo>
                      <a:pt x="12283" y="1498"/>
                    </a:lnTo>
                    <a:lnTo>
                      <a:pt x="12202" y="1303"/>
                    </a:lnTo>
                    <a:lnTo>
                      <a:pt x="12121" y="1107"/>
                    </a:lnTo>
                    <a:lnTo>
                      <a:pt x="12007" y="928"/>
                    </a:lnTo>
                    <a:lnTo>
                      <a:pt x="11893" y="766"/>
                    </a:lnTo>
                    <a:lnTo>
                      <a:pt x="11747" y="619"/>
                    </a:lnTo>
                    <a:lnTo>
                      <a:pt x="11600" y="489"/>
                    </a:lnTo>
                    <a:lnTo>
                      <a:pt x="11437" y="359"/>
                    </a:lnTo>
                    <a:lnTo>
                      <a:pt x="11258" y="245"/>
                    </a:lnTo>
                    <a:lnTo>
                      <a:pt x="11063" y="164"/>
                    </a:lnTo>
                    <a:lnTo>
                      <a:pt x="10868" y="82"/>
                    </a:lnTo>
                    <a:lnTo>
                      <a:pt x="10673" y="34"/>
                    </a:lnTo>
                    <a:lnTo>
                      <a:pt x="104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8" name="Google Shape;738;p23"/>
              <p:cNvSpPr/>
              <p:nvPr/>
            </p:nvSpPr>
            <p:spPr>
              <a:xfrm>
                <a:off x="4597825" y="777025"/>
                <a:ext cx="309150" cy="106600"/>
              </a:xfrm>
              <a:custGeom>
                <a:avLst/>
                <a:gdLst/>
                <a:ahLst/>
                <a:cxnLst/>
                <a:rect l="l" t="t" r="r" b="b"/>
                <a:pathLst>
                  <a:path w="12366" h="4264" extrusionOk="0">
                    <a:moveTo>
                      <a:pt x="1920" y="1"/>
                    </a:moveTo>
                    <a:lnTo>
                      <a:pt x="1709" y="34"/>
                    </a:lnTo>
                    <a:lnTo>
                      <a:pt x="1497" y="82"/>
                    </a:lnTo>
                    <a:lnTo>
                      <a:pt x="1302" y="164"/>
                    </a:lnTo>
                    <a:lnTo>
                      <a:pt x="1107" y="245"/>
                    </a:lnTo>
                    <a:lnTo>
                      <a:pt x="944" y="359"/>
                    </a:lnTo>
                    <a:lnTo>
                      <a:pt x="765" y="489"/>
                    </a:lnTo>
                    <a:lnTo>
                      <a:pt x="619" y="619"/>
                    </a:lnTo>
                    <a:lnTo>
                      <a:pt x="489" y="766"/>
                    </a:lnTo>
                    <a:lnTo>
                      <a:pt x="359" y="928"/>
                    </a:lnTo>
                    <a:lnTo>
                      <a:pt x="245" y="1107"/>
                    </a:lnTo>
                    <a:lnTo>
                      <a:pt x="163" y="1303"/>
                    </a:lnTo>
                    <a:lnTo>
                      <a:pt x="82" y="1498"/>
                    </a:lnTo>
                    <a:lnTo>
                      <a:pt x="33" y="1693"/>
                    </a:lnTo>
                    <a:lnTo>
                      <a:pt x="1" y="1921"/>
                    </a:lnTo>
                    <a:lnTo>
                      <a:pt x="1" y="2132"/>
                    </a:lnTo>
                    <a:lnTo>
                      <a:pt x="1" y="2344"/>
                    </a:lnTo>
                    <a:lnTo>
                      <a:pt x="33" y="2555"/>
                    </a:lnTo>
                    <a:lnTo>
                      <a:pt x="82" y="2767"/>
                    </a:lnTo>
                    <a:lnTo>
                      <a:pt x="163" y="2962"/>
                    </a:lnTo>
                    <a:lnTo>
                      <a:pt x="245" y="3157"/>
                    </a:lnTo>
                    <a:lnTo>
                      <a:pt x="359" y="3320"/>
                    </a:lnTo>
                    <a:lnTo>
                      <a:pt x="489" y="3499"/>
                    </a:lnTo>
                    <a:lnTo>
                      <a:pt x="619" y="3645"/>
                    </a:lnTo>
                    <a:lnTo>
                      <a:pt x="765" y="3775"/>
                    </a:lnTo>
                    <a:lnTo>
                      <a:pt x="944" y="3906"/>
                    </a:lnTo>
                    <a:lnTo>
                      <a:pt x="1107" y="4020"/>
                    </a:lnTo>
                    <a:lnTo>
                      <a:pt x="1302" y="4101"/>
                    </a:lnTo>
                    <a:lnTo>
                      <a:pt x="1497" y="4182"/>
                    </a:lnTo>
                    <a:lnTo>
                      <a:pt x="1709" y="4231"/>
                    </a:lnTo>
                    <a:lnTo>
                      <a:pt x="1920" y="4264"/>
                    </a:lnTo>
                    <a:lnTo>
                      <a:pt x="10446" y="4264"/>
                    </a:lnTo>
                    <a:lnTo>
                      <a:pt x="10657" y="4231"/>
                    </a:lnTo>
                    <a:lnTo>
                      <a:pt x="10869" y="4182"/>
                    </a:lnTo>
                    <a:lnTo>
                      <a:pt x="11064" y="4101"/>
                    </a:lnTo>
                    <a:lnTo>
                      <a:pt x="11243" y="4020"/>
                    </a:lnTo>
                    <a:lnTo>
                      <a:pt x="11422" y="3906"/>
                    </a:lnTo>
                    <a:lnTo>
                      <a:pt x="11584" y="3775"/>
                    </a:lnTo>
                    <a:lnTo>
                      <a:pt x="11731" y="3645"/>
                    </a:lnTo>
                    <a:lnTo>
                      <a:pt x="11877" y="3499"/>
                    </a:lnTo>
                    <a:lnTo>
                      <a:pt x="11991" y="3320"/>
                    </a:lnTo>
                    <a:lnTo>
                      <a:pt x="12105" y="3157"/>
                    </a:lnTo>
                    <a:lnTo>
                      <a:pt x="12203" y="2962"/>
                    </a:lnTo>
                    <a:lnTo>
                      <a:pt x="12268" y="2767"/>
                    </a:lnTo>
                    <a:lnTo>
                      <a:pt x="12317" y="2555"/>
                    </a:lnTo>
                    <a:lnTo>
                      <a:pt x="12349" y="2344"/>
                    </a:lnTo>
                    <a:lnTo>
                      <a:pt x="12365" y="2132"/>
                    </a:lnTo>
                    <a:lnTo>
                      <a:pt x="12349" y="1921"/>
                    </a:lnTo>
                    <a:lnTo>
                      <a:pt x="12317" y="1693"/>
                    </a:lnTo>
                    <a:lnTo>
                      <a:pt x="12268" y="1498"/>
                    </a:lnTo>
                    <a:lnTo>
                      <a:pt x="12203" y="1303"/>
                    </a:lnTo>
                    <a:lnTo>
                      <a:pt x="12105" y="1107"/>
                    </a:lnTo>
                    <a:lnTo>
                      <a:pt x="11991" y="928"/>
                    </a:lnTo>
                    <a:lnTo>
                      <a:pt x="11877" y="766"/>
                    </a:lnTo>
                    <a:lnTo>
                      <a:pt x="11731" y="619"/>
                    </a:lnTo>
                    <a:lnTo>
                      <a:pt x="11584" y="489"/>
                    </a:lnTo>
                    <a:lnTo>
                      <a:pt x="11422" y="359"/>
                    </a:lnTo>
                    <a:lnTo>
                      <a:pt x="11243" y="245"/>
                    </a:lnTo>
                    <a:lnTo>
                      <a:pt x="11064" y="164"/>
                    </a:lnTo>
                    <a:lnTo>
                      <a:pt x="10869" y="82"/>
                    </a:lnTo>
                    <a:lnTo>
                      <a:pt x="10657" y="34"/>
                    </a:lnTo>
                    <a:lnTo>
                      <a:pt x="104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3184025" y="685525"/>
                <a:ext cx="1349150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53966" h="13553" extrusionOk="0">
                    <a:moveTo>
                      <a:pt x="0" y="0"/>
                    </a:moveTo>
                    <a:lnTo>
                      <a:pt x="0" y="13553"/>
                    </a:lnTo>
                    <a:lnTo>
                      <a:pt x="53966" y="13553"/>
                    </a:lnTo>
                    <a:lnTo>
                      <a:pt x="53966" y="0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3330850" y="773775"/>
                <a:ext cx="41525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6590" extrusionOk="0">
                    <a:moveTo>
                      <a:pt x="1" y="1"/>
                    </a:moveTo>
                    <a:lnTo>
                      <a:pt x="1" y="6590"/>
                    </a:lnTo>
                    <a:lnTo>
                      <a:pt x="1660" y="6590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1" name="Google Shape;741;p23"/>
              <p:cNvSpPr/>
              <p:nvPr/>
            </p:nvSpPr>
            <p:spPr>
              <a:xfrm>
                <a:off x="3277175" y="788825"/>
                <a:ext cx="155400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403" extrusionOk="0">
                    <a:moveTo>
                      <a:pt x="1025" y="1"/>
                    </a:moveTo>
                    <a:lnTo>
                      <a:pt x="0" y="1302"/>
                    </a:lnTo>
                    <a:lnTo>
                      <a:pt x="5174" y="5402"/>
                    </a:lnTo>
                    <a:lnTo>
                      <a:pt x="6215" y="4084"/>
                    </a:lnTo>
                    <a:lnTo>
                      <a:pt x="10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2" name="Google Shape;742;p23"/>
              <p:cNvSpPr/>
              <p:nvPr/>
            </p:nvSpPr>
            <p:spPr>
              <a:xfrm>
                <a:off x="3271075" y="788825"/>
                <a:ext cx="154975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5403" extrusionOk="0">
                    <a:moveTo>
                      <a:pt x="5174" y="1"/>
                    </a:moveTo>
                    <a:lnTo>
                      <a:pt x="0" y="4084"/>
                    </a:lnTo>
                    <a:lnTo>
                      <a:pt x="1025" y="5402"/>
                    </a:lnTo>
                    <a:lnTo>
                      <a:pt x="6199" y="1302"/>
                    </a:lnTo>
                    <a:lnTo>
                      <a:pt x="51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3" name="Google Shape;743;p23"/>
              <p:cNvSpPr/>
              <p:nvPr/>
            </p:nvSpPr>
            <p:spPr>
              <a:xfrm>
                <a:off x="3582625" y="773775"/>
                <a:ext cx="41925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6590" extrusionOk="0">
                    <a:moveTo>
                      <a:pt x="0" y="1"/>
                    </a:moveTo>
                    <a:lnTo>
                      <a:pt x="0" y="6590"/>
                    </a:lnTo>
                    <a:lnTo>
                      <a:pt x="1676" y="6590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4" name="Google Shape;744;p23"/>
              <p:cNvSpPr/>
              <p:nvPr/>
            </p:nvSpPr>
            <p:spPr>
              <a:xfrm>
                <a:off x="3528925" y="788825"/>
                <a:ext cx="155400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403" extrusionOk="0">
                    <a:moveTo>
                      <a:pt x="1042" y="1"/>
                    </a:moveTo>
                    <a:lnTo>
                      <a:pt x="1" y="1302"/>
                    </a:lnTo>
                    <a:lnTo>
                      <a:pt x="5191" y="5402"/>
                    </a:lnTo>
                    <a:lnTo>
                      <a:pt x="6216" y="4084"/>
                    </a:lnTo>
                    <a:lnTo>
                      <a:pt x="10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5" name="Google Shape;745;p23"/>
              <p:cNvSpPr/>
              <p:nvPr/>
            </p:nvSpPr>
            <p:spPr>
              <a:xfrm>
                <a:off x="3522825" y="788825"/>
                <a:ext cx="155400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403" extrusionOk="0">
                    <a:moveTo>
                      <a:pt x="5175" y="1"/>
                    </a:moveTo>
                    <a:lnTo>
                      <a:pt x="1" y="4084"/>
                    </a:lnTo>
                    <a:lnTo>
                      <a:pt x="1042" y="5402"/>
                    </a:lnTo>
                    <a:lnTo>
                      <a:pt x="6216" y="1302"/>
                    </a:lnTo>
                    <a:lnTo>
                      <a:pt x="517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6" name="Google Shape;746;p23"/>
              <p:cNvSpPr/>
              <p:nvPr/>
            </p:nvSpPr>
            <p:spPr>
              <a:xfrm>
                <a:off x="3834800" y="773775"/>
                <a:ext cx="4150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6590" extrusionOk="0">
                    <a:moveTo>
                      <a:pt x="0" y="1"/>
                    </a:moveTo>
                    <a:lnTo>
                      <a:pt x="0" y="6590"/>
                    </a:lnTo>
                    <a:lnTo>
                      <a:pt x="1660" y="6590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7" name="Google Shape;747;p23"/>
              <p:cNvSpPr/>
              <p:nvPr/>
            </p:nvSpPr>
            <p:spPr>
              <a:xfrm>
                <a:off x="3781100" y="788825"/>
                <a:ext cx="155400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403" extrusionOk="0">
                    <a:moveTo>
                      <a:pt x="1026" y="1"/>
                    </a:moveTo>
                    <a:lnTo>
                      <a:pt x="1" y="1302"/>
                    </a:lnTo>
                    <a:lnTo>
                      <a:pt x="5175" y="5402"/>
                    </a:lnTo>
                    <a:lnTo>
                      <a:pt x="6216" y="4084"/>
                    </a:lnTo>
                    <a:lnTo>
                      <a:pt x="10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8" name="Google Shape;748;p23"/>
              <p:cNvSpPr/>
              <p:nvPr/>
            </p:nvSpPr>
            <p:spPr>
              <a:xfrm>
                <a:off x="3775000" y="788825"/>
                <a:ext cx="155400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403" extrusionOk="0">
                    <a:moveTo>
                      <a:pt x="5174" y="1"/>
                    </a:moveTo>
                    <a:lnTo>
                      <a:pt x="1" y="4084"/>
                    </a:lnTo>
                    <a:lnTo>
                      <a:pt x="1026" y="5402"/>
                    </a:lnTo>
                    <a:lnTo>
                      <a:pt x="6216" y="1302"/>
                    </a:lnTo>
                    <a:lnTo>
                      <a:pt x="51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4086975" y="773775"/>
                <a:ext cx="4150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6590" extrusionOk="0">
                    <a:moveTo>
                      <a:pt x="0" y="1"/>
                    </a:moveTo>
                    <a:lnTo>
                      <a:pt x="0" y="6590"/>
                    </a:lnTo>
                    <a:lnTo>
                      <a:pt x="1660" y="6590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4032875" y="788825"/>
                <a:ext cx="155400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403" extrusionOk="0">
                    <a:moveTo>
                      <a:pt x="1042" y="1"/>
                    </a:moveTo>
                    <a:lnTo>
                      <a:pt x="1" y="1302"/>
                    </a:lnTo>
                    <a:lnTo>
                      <a:pt x="5191" y="5402"/>
                    </a:lnTo>
                    <a:lnTo>
                      <a:pt x="6215" y="4084"/>
                    </a:lnTo>
                    <a:lnTo>
                      <a:pt x="10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4026775" y="788825"/>
                <a:ext cx="155400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403" extrusionOk="0">
                    <a:moveTo>
                      <a:pt x="5190" y="1"/>
                    </a:moveTo>
                    <a:lnTo>
                      <a:pt x="1" y="4084"/>
                    </a:lnTo>
                    <a:lnTo>
                      <a:pt x="1042" y="5402"/>
                    </a:lnTo>
                    <a:lnTo>
                      <a:pt x="6215" y="1302"/>
                    </a:lnTo>
                    <a:lnTo>
                      <a:pt x="5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4338750" y="773775"/>
                <a:ext cx="4190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6590" extrusionOk="0">
                    <a:moveTo>
                      <a:pt x="0" y="1"/>
                    </a:moveTo>
                    <a:lnTo>
                      <a:pt x="0" y="6590"/>
                    </a:lnTo>
                    <a:lnTo>
                      <a:pt x="1676" y="6590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4285050" y="788825"/>
                <a:ext cx="155400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403" extrusionOk="0">
                    <a:moveTo>
                      <a:pt x="1042" y="1"/>
                    </a:moveTo>
                    <a:lnTo>
                      <a:pt x="1" y="1302"/>
                    </a:lnTo>
                    <a:lnTo>
                      <a:pt x="5174" y="5402"/>
                    </a:lnTo>
                    <a:lnTo>
                      <a:pt x="6215" y="4084"/>
                    </a:lnTo>
                    <a:lnTo>
                      <a:pt x="10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4278950" y="788825"/>
                <a:ext cx="155400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403" extrusionOk="0">
                    <a:moveTo>
                      <a:pt x="5174" y="1"/>
                    </a:moveTo>
                    <a:lnTo>
                      <a:pt x="1" y="4084"/>
                    </a:lnTo>
                    <a:lnTo>
                      <a:pt x="1026" y="5402"/>
                    </a:lnTo>
                    <a:lnTo>
                      <a:pt x="6215" y="1302"/>
                    </a:lnTo>
                    <a:lnTo>
                      <a:pt x="51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5" name="Google Shape;755;p23"/>
              <p:cNvSpPr/>
              <p:nvPr/>
            </p:nvSpPr>
            <p:spPr>
              <a:xfrm>
                <a:off x="5024900" y="3820625"/>
                <a:ext cx="936725" cy="953825"/>
              </a:xfrm>
              <a:custGeom>
                <a:avLst/>
                <a:gdLst/>
                <a:ahLst/>
                <a:cxnLst/>
                <a:rect l="l" t="t" r="r" b="b"/>
                <a:pathLst>
                  <a:path w="37469" h="38153" extrusionOk="0">
                    <a:moveTo>
                      <a:pt x="25234" y="1"/>
                    </a:moveTo>
                    <a:lnTo>
                      <a:pt x="24535" y="17"/>
                    </a:lnTo>
                    <a:lnTo>
                      <a:pt x="23851" y="34"/>
                    </a:lnTo>
                    <a:lnTo>
                      <a:pt x="23168" y="66"/>
                    </a:lnTo>
                    <a:lnTo>
                      <a:pt x="22501" y="99"/>
                    </a:lnTo>
                    <a:lnTo>
                      <a:pt x="21834" y="147"/>
                    </a:lnTo>
                    <a:lnTo>
                      <a:pt x="21183" y="212"/>
                    </a:lnTo>
                    <a:lnTo>
                      <a:pt x="20532" y="294"/>
                    </a:lnTo>
                    <a:lnTo>
                      <a:pt x="19898" y="375"/>
                    </a:lnTo>
                    <a:lnTo>
                      <a:pt x="19263" y="457"/>
                    </a:lnTo>
                    <a:lnTo>
                      <a:pt x="18645" y="570"/>
                    </a:lnTo>
                    <a:lnTo>
                      <a:pt x="18027" y="684"/>
                    </a:lnTo>
                    <a:lnTo>
                      <a:pt x="17425" y="798"/>
                    </a:lnTo>
                    <a:lnTo>
                      <a:pt x="16839" y="945"/>
                    </a:lnTo>
                    <a:lnTo>
                      <a:pt x="16254" y="1075"/>
                    </a:lnTo>
                    <a:lnTo>
                      <a:pt x="15668" y="1237"/>
                    </a:lnTo>
                    <a:lnTo>
                      <a:pt x="14919" y="1449"/>
                    </a:lnTo>
                    <a:lnTo>
                      <a:pt x="14204" y="1693"/>
                    </a:lnTo>
                    <a:lnTo>
                      <a:pt x="13488" y="1953"/>
                    </a:lnTo>
                    <a:lnTo>
                      <a:pt x="12788" y="2230"/>
                    </a:lnTo>
                    <a:lnTo>
                      <a:pt x="12105" y="2523"/>
                    </a:lnTo>
                    <a:lnTo>
                      <a:pt x="11438" y="2832"/>
                    </a:lnTo>
                    <a:lnTo>
                      <a:pt x="10803" y="3157"/>
                    </a:lnTo>
                    <a:lnTo>
                      <a:pt x="10169" y="3499"/>
                    </a:lnTo>
                    <a:lnTo>
                      <a:pt x="9551" y="3857"/>
                    </a:lnTo>
                    <a:lnTo>
                      <a:pt x="8965" y="4247"/>
                    </a:lnTo>
                    <a:lnTo>
                      <a:pt x="8395" y="4638"/>
                    </a:lnTo>
                    <a:lnTo>
                      <a:pt x="7826" y="5044"/>
                    </a:lnTo>
                    <a:lnTo>
                      <a:pt x="7289" y="5484"/>
                    </a:lnTo>
                    <a:lnTo>
                      <a:pt x="6769" y="5923"/>
                    </a:lnTo>
                    <a:lnTo>
                      <a:pt x="6264" y="6395"/>
                    </a:lnTo>
                    <a:lnTo>
                      <a:pt x="5776" y="6883"/>
                    </a:lnTo>
                    <a:lnTo>
                      <a:pt x="5223" y="7485"/>
                    </a:lnTo>
                    <a:lnTo>
                      <a:pt x="4686" y="8103"/>
                    </a:lnTo>
                    <a:lnTo>
                      <a:pt x="4182" y="8754"/>
                    </a:lnTo>
                    <a:lnTo>
                      <a:pt x="3710" y="9421"/>
                    </a:lnTo>
                    <a:lnTo>
                      <a:pt x="3271" y="10121"/>
                    </a:lnTo>
                    <a:lnTo>
                      <a:pt x="2848" y="10836"/>
                    </a:lnTo>
                    <a:lnTo>
                      <a:pt x="2457" y="11569"/>
                    </a:lnTo>
                    <a:lnTo>
                      <a:pt x="2099" y="12333"/>
                    </a:lnTo>
                    <a:lnTo>
                      <a:pt x="1758" y="13114"/>
                    </a:lnTo>
                    <a:lnTo>
                      <a:pt x="1465" y="13911"/>
                    </a:lnTo>
                    <a:lnTo>
                      <a:pt x="1188" y="14741"/>
                    </a:lnTo>
                    <a:lnTo>
                      <a:pt x="944" y="15571"/>
                    </a:lnTo>
                    <a:lnTo>
                      <a:pt x="716" y="16449"/>
                    </a:lnTo>
                    <a:lnTo>
                      <a:pt x="537" y="17328"/>
                    </a:lnTo>
                    <a:lnTo>
                      <a:pt x="375" y="18239"/>
                    </a:lnTo>
                    <a:lnTo>
                      <a:pt x="245" y="19166"/>
                    </a:lnTo>
                    <a:lnTo>
                      <a:pt x="131" y="20159"/>
                    </a:lnTo>
                    <a:lnTo>
                      <a:pt x="66" y="21167"/>
                    </a:lnTo>
                    <a:lnTo>
                      <a:pt x="17" y="22209"/>
                    </a:lnTo>
                    <a:lnTo>
                      <a:pt x="1" y="23282"/>
                    </a:lnTo>
                    <a:lnTo>
                      <a:pt x="33" y="24373"/>
                    </a:lnTo>
                    <a:lnTo>
                      <a:pt x="82" y="25479"/>
                    </a:lnTo>
                    <a:lnTo>
                      <a:pt x="163" y="26601"/>
                    </a:lnTo>
                    <a:lnTo>
                      <a:pt x="277" y="27757"/>
                    </a:lnTo>
                    <a:lnTo>
                      <a:pt x="440" y="28961"/>
                    </a:lnTo>
                    <a:lnTo>
                      <a:pt x="619" y="30197"/>
                    </a:lnTo>
                    <a:lnTo>
                      <a:pt x="847" y="31466"/>
                    </a:lnTo>
                    <a:lnTo>
                      <a:pt x="1091" y="32751"/>
                    </a:lnTo>
                    <a:lnTo>
                      <a:pt x="1383" y="34069"/>
                    </a:lnTo>
                    <a:lnTo>
                      <a:pt x="1709" y="35403"/>
                    </a:lnTo>
                    <a:lnTo>
                      <a:pt x="2067" y="36770"/>
                    </a:lnTo>
                    <a:lnTo>
                      <a:pt x="2457" y="38153"/>
                    </a:lnTo>
                    <a:lnTo>
                      <a:pt x="9648" y="36054"/>
                    </a:lnTo>
                    <a:lnTo>
                      <a:pt x="9323" y="34883"/>
                    </a:lnTo>
                    <a:lnTo>
                      <a:pt x="9014" y="33727"/>
                    </a:lnTo>
                    <a:lnTo>
                      <a:pt x="8737" y="32605"/>
                    </a:lnTo>
                    <a:lnTo>
                      <a:pt x="8493" y="31499"/>
                    </a:lnTo>
                    <a:lnTo>
                      <a:pt x="8265" y="30425"/>
                    </a:lnTo>
                    <a:lnTo>
                      <a:pt x="8086" y="29351"/>
                    </a:lnTo>
                    <a:lnTo>
                      <a:pt x="7907" y="28326"/>
                    </a:lnTo>
                    <a:lnTo>
                      <a:pt x="7777" y="27317"/>
                    </a:lnTo>
                    <a:lnTo>
                      <a:pt x="7663" y="26325"/>
                    </a:lnTo>
                    <a:lnTo>
                      <a:pt x="7582" y="25365"/>
                    </a:lnTo>
                    <a:lnTo>
                      <a:pt x="7533" y="24421"/>
                    </a:lnTo>
                    <a:lnTo>
                      <a:pt x="7501" y="23510"/>
                    </a:lnTo>
                    <a:lnTo>
                      <a:pt x="7501" y="22615"/>
                    </a:lnTo>
                    <a:lnTo>
                      <a:pt x="7533" y="21753"/>
                    </a:lnTo>
                    <a:lnTo>
                      <a:pt x="7598" y="20923"/>
                    </a:lnTo>
                    <a:lnTo>
                      <a:pt x="7680" y="20110"/>
                    </a:lnTo>
                    <a:lnTo>
                      <a:pt x="7761" y="19475"/>
                    </a:lnTo>
                    <a:lnTo>
                      <a:pt x="7875" y="18873"/>
                    </a:lnTo>
                    <a:lnTo>
                      <a:pt x="7989" y="18272"/>
                    </a:lnTo>
                    <a:lnTo>
                      <a:pt x="8135" y="17702"/>
                    </a:lnTo>
                    <a:lnTo>
                      <a:pt x="8282" y="17149"/>
                    </a:lnTo>
                    <a:lnTo>
                      <a:pt x="8461" y="16596"/>
                    </a:lnTo>
                    <a:lnTo>
                      <a:pt x="8640" y="16075"/>
                    </a:lnTo>
                    <a:lnTo>
                      <a:pt x="8851" y="15571"/>
                    </a:lnTo>
                    <a:lnTo>
                      <a:pt x="9079" y="15083"/>
                    </a:lnTo>
                    <a:lnTo>
                      <a:pt x="9323" y="14611"/>
                    </a:lnTo>
                    <a:lnTo>
                      <a:pt x="9583" y="14155"/>
                    </a:lnTo>
                    <a:lnTo>
                      <a:pt x="9860" y="13716"/>
                    </a:lnTo>
                    <a:lnTo>
                      <a:pt x="10153" y="13293"/>
                    </a:lnTo>
                    <a:lnTo>
                      <a:pt x="10478" y="12886"/>
                    </a:lnTo>
                    <a:lnTo>
                      <a:pt x="10803" y="12480"/>
                    </a:lnTo>
                    <a:lnTo>
                      <a:pt x="11145" y="12105"/>
                    </a:lnTo>
                    <a:lnTo>
                      <a:pt x="11454" y="11813"/>
                    </a:lnTo>
                    <a:lnTo>
                      <a:pt x="11780" y="11520"/>
                    </a:lnTo>
                    <a:lnTo>
                      <a:pt x="12105" y="11227"/>
                    </a:lnTo>
                    <a:lnTo>
                      <a:pt x="12447" y="10950"/>
                    </a:lnTo>
                    <a:lnTo>
                      <a:pt x="12804" y="10690"/>
                    </a:lnTo>
                    <a:lnTo>
                      <a:pt x="13179" y="10446"/>
                    </a:lnTo>
                    <a:lnTo>
                      <a:pt x="13569" y="10202"/>
                    </a:lnTo>
                    <a:lnTo>
                      <a:pt x="13960" y="9974"/>
                    </a:lnTo>
                    <a:lnTo>
                      <a:pt x="14383" y="9746"/>
                    </a:lnTo>
                    <a:lnTo>
                      <a:pt x="14806" y="9535"/>
                    </a:lnTo>
                    <a:lnTo>
                      <a:pt x="15229" y="9323"/>
                    </a:lnTo>
                    <a:lnTo>
                      <a:pt x="15684" y="9144"/>
                    </a:lnTo>
                    <a:lnTo>
                      <a:pt x="16140" y="8965"/>
                    </a:lnTo>
                    <a:lnTo>
                      <a:pt x="16628" y="8786"/>
                    </a:lnTo>
                    <a:lnTo>
                      <a:pt x="17116" y="8624"/>
                    </a:lnTo>
                    <a:lnTo>
                      <a:pt x="17604" y="8477"/>
                    </a:lnTo>
                    <a:lnTo>
                      <a:pt x="18059" y="8363"/>
                    </a:lnTo>
                    <a:lnTo>
                      <a:pt x="18499" y="8250"/>
                    </a:lnTo>
                    <a:lnTo>
                      <a:pt x="19442" y="8038"/>
                    </a:lnTo>
                    <a:lnTo>
                      <a:pt x="20402" y="7875"/>
                    </a:lnTo>
                    <a:lnTo>
                      <a:pt x="21395" y="7729"/>
                    </a:lnTo>
                    <a:lnTo>
                      <a:pt x="22436" y="7631"/>
                    </a:lnTo>
                    <a:lnTo>
                      <a:pt x="23493" y="7550"/>
                    </a:lnTo>
                    <a:lnTo>
                      <a:pt x="24583" y="7517"/>
                    </a:lnTo>
                    <a:lnTo>
                      <a:pt x="25706" y="7501"/>
                    </a:lnTo>
                    <a:lnTo>
                      <a:pt x="26698" y="7517"/>
                    </a:lnTo>
                    <a:lnTo>
                      <a:pt x="27675" y="7566"/>
                    </a:lnTo>
                    <a:lnTo>
                      <a:pt x="28618" y="7615"/>
                    </a:lnTo>
                    <a:lnTo>
                      <a:pt x="29513" y="7696"/>
                    </a:lnTo>
                    <a:lnTo>
                      <a:pt x="30375" y="7778"/>
                    </a:lnTo>
                    <a:lnTo>
                      <a:pt x="31189" y="7875"/>
                    </a:lnTo>
                    <a:lnTo>
                      <a:pt x="31953" y="7989"/>
                    </a:lnTo>
                    <a:lnTo>
                      <a:pt x="32653" y="8087"/>
                    </a:lnTo>
                    <a:lnTo>
                      <a:pt x="33873" y="8298"/>
                    </a:lnTo>
                    <a:lnTo>
                      <a:pt x="34784" y="8494"/>
                    </a:lnTo>
                    <a:lnTo>
                      <a:pt x="35370" y="8624"/>
                    </a:lnTo>
                    <a:lnTo>
                      <a:pt x="35598" y="8673"/>
                    </a:lnTo>
                    <a:lnTo>
                      <a:pt x="37469" y="1400"/>
                    </a:lnTo>
                    <a:lnTo>
                      <a:pt x="37160" y="1335"/>
                    </a:lnTo>
                    <a:lnTo>
                      <a:pt x="36460" y="1172"/>
                    </a:lnTo>
                    <a:lnTo>
                      <a:pt x="35370" y="961"/>
                    </a:lnTo>
                    <a:lnTo>
                      <a:pt x="34719" y="831"/>
                    </a:lnTo>
                    <a:lnTo>
                      <a:pt x="33971" y="717"/>
                    </a:lnTo>
                    <a:lnTo>
                      <a:pt x="33157" y="587"/>
                    </a:lnTo>
                    <a:lnTo>
                      <a:pt x="32279" y="457"/>
                    </a:lnTo>
                    <a:lnTo>
                      <a:pt x="31352" y="343"/>
                    </a:lnTo>
                    <a:lnTo>
                      <a:pt x="30359" y="245"/>
                    </a:lnTo>
                    <a:lnTo>
                      <a:pt x="29318" y="147"/>
                    </a:lnTo>
                    <a:lnTo>
                      <a:pt x="28228" y="82"/>
                    </a:lnTo>
                    <a:lnTo>
                      <a:pt x="27105" y="34"/>
                    </a:lnTo>
                    <a:lnTo>
                      <a:pt x="25934" y="1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>
                <a:off x="5761100" y="3629475"/>
                <a:ext cx="400650" cy="1539525"/>
              </a:xfrm>
              <a:custGeom>
                <a:avLst/>
                <a:gdLst/>
                <a:ahLst/>
                <a:cxnLst/>
                <a:rect l="l" t="t" r="r" b="b"/>
                <a:pathLst>
                  <a:path w="16026" h="61581" extrusionOk="0">
                    <a:moveTo>
                      <a:pt x="11763" y="3173"/>
                    </a:moveTo>
                    <a:lnTo>
                      <a:pt x="11757" y="3186"/>
                    </a:lnTo>
                    <a:lnTo>
                      <a:pt x="11757" y="3186"/>
                    </a:lnTo>
                    <a:lnTo>
                      <a:pt x="11763" y="3189"/>
                    </a:lnTo>
                    <a:lnTo>
                      <a:pt x="11763" y="3173"/>
                    </a:lnTo>
                    <a:close/>
                    <a:moveTo>
                      <a:pt x="4978" y="0"/>
                    </a:moveTo>
                    <a:lnTo>
                      <a:pt x="4783" y="440"/>
                    </a:lnTo>
                    <a:lnTo>
                      <a:pt x="4588" y="879"/>
                    </a:lnTo>
                    <a:lnTo>
                      <a:pt x="4344" y="1481"/>
                    </a:lnTo>
                    <a:lnTo>
                      <a:pt x="4067" y="2229"/>
                    </a:lnTo>
                    <a:lnTo>
                      <a:pt x="3742" y="3124"/>
                    </a:lnTo>
                    <a:lnTo>
                      <a:pt x="3400" y="4149"/>
                    </a:lnTo>
                    <a:lnTo>
                      <a:pt x="3026" y="5304"/>
                    </a:lnTo>
                    <a:lnTo>
                      <a:pt x="2652" y="6589"/>
                    </a:lnTo>
                    <a:lnTo>
                      <a:pt x="2261" y="7989"/>
                    </a:lnTo>
                    <a:lnTo>
                      <a:pt x="1887" y="9518"/>
                    </a:lnTo>
                    <a:lnTo>
                      <a:pt x="1708" y="10315"/>
                    </a:lnTo>
                    <a:lnTo>
                      <a:pt x="1529" y="11161"/>
                    </a:lnTo>
                    <a:lnTo>
                      <a:pt x="1350" y="12023"/>
                    </a:lnTo>
                    <a:lnTo>
                      <a:pt x="1188" y="12902"/>
                    </a:lnTo>
                    <a:lnTo>
                      <a:pt x="1025" y="13829"/>
                    </a:lnTo>
                    <a:lnTo>
                      <a:pt x="862" y="14757"/>
                    </a:lnTo>
                    <a:lnTo>
                      <a:pt x="716" y="15733"/>
                    </a:lnTo>
                    <a:lnTo>
                      <a:pt x="586" y="16725"/>
                    </a:lnTo>
                    <a:lnTo>
                      <a:pt x="456" y="17734"/>
                    </a:lnTo>
                    <a:lnTo>
                      <a:pt x="358" y="18775"/>
                    </a:lnTo>
                    <a:lnTo>
                      <a:pt x="244" y="20012"/>
                    </a:lnTo>
                    <a:lnTo>
                      <a:pt x="146" y="21232"/>
                    </a:lnTo>
                    <a:lnTo>
                      <a:pt x="81" y="22468"/>
                    </a:lnTo>
                    <a:lnTo>
                      <a:pt x="33" y="23689"/>
                    </a:lnTo>
                    <a:lnTo>
                      <a:pt x="0" y="24925"/>
                    </a:lnTo>
                    <a:lnTo>
                      <a:pt x="0" y="26145"/>
                    </a:lnTo>
                    <a:lnTo>
                      <a:pt x="16" y="27382"/>
                    </a:lnTo>
                    <a:lnTo>
                      <a:pt x="49" y="28602"/>
                    </a:lnTo>
                    <a:lnTo>
                      <a:pt x="98" y="29838"/>
                    </a:lnTo>
                    <a:lnTo>
                      <a:pt x="179" y="31059"/>
                    </a:lnTo>
                    <a:lnTo>
                      <a:pt x="277" y="32279"/>
                    </a:lnTo>
                    <a:lnTo>
                      <a:pt x="407" y="33499"/>
                    </a:lnTo>
                    <a:lnTo>
                      <a:pt x="537" y="34719"/>
                    </a:lnTo>
                    <a:lnTo>
                      <a:pt x="700" y="35923"/>
                    </a:lnTo>
                    <a:lnTo>
                      <a:pt x="879" y="37143"/>
                    </a:lnTo>
                    <a:lnTo>
                      <a:pt x="1090" y="38347"/>
                    </a:lnTo>
                    <a:lnTo>
                      <a:pt x="1367" y="39860"/>
                    </a:lnTo>
                    <a:lnTo>
                      <a:pt x="1692" y="41357"/>
                    </a:lnTo>
                    <a:lnTo>
                      <a:pt x="2034" y="42854"/>
                    </a:lnTo>
                    <a:lnTo>
                      <a:pt x="2424" y="44334"/>
                    </a:lnTo>
                    <a:lnTo>
                      <a:pt x="2831" y="45815"/>
                    </a:lnTo>
                    <a:lnTo>
                      <a:pt x="3286" y="47296"/>
                    </a:lnTo>
                    <a:lnTo>
                      <a:pt x="3758" y="48760"/>
                    </a:lnTo>
                    <a:lnTo>
                      <a:pt x="4263" y="50208"/>
                    </a:lnTo>
                    <a:lnTo>
                      <a:pt x="4816" y="51672"/>
                    </a:lnTo>
                    <a:lnTo>
                      <a:pt x="5385" y="53104"/>
                    </a:lnTo>
                    <a:lnTo>
                      <a:pt x="5987" y="54535"/>
                    </a:lnTo>
                    <a:lnTo>
                      <a:pt x="6622" y="55967"/>
                    </a:lnTo>
                    <a:lnTo>
                      <a:pt x="7289" y="57383"/>
                    </a:lnTo>
                    <a:lnTo>
                      <a:pt x="7988" y="58798"/>
                    </a:lnTo>
                    <a:lnTo>
                      <a:pt x="8720" y="60197"/>
                    </a:lnTo>
                    <a:lnTo>
                      <a:pt x="9485" y="61580"/>
                    </a:lnTo>
                    <a:lnTo>
                      <a:pt x="16025" y="57903"/>
                    </a:lnTo>
                    <a:lnTo>
                      <a:pt x="15342" y="56667"/>
                    </a:lnTo>
                    <a:lnTo>
                      <a:pt x="14691" y="55414"/>
                    </a:lnTo>
                    <a:lnTo>
                      <a:pt x="14073" y="54161"/>
                    </a:lnTo>
                    <a:lnTo>
                      <a:pt x="13471" y="52908"/>
                    </a:lnTo>
                    <a:lnTo>
                      <a:pt x="12902" y="51639"/>
                    </a:lnTo>
                    <a:lnTo>
                      <a:pt x="12365" y="50354"/>
                    </a:lnTo>
                    <a:lnTo>
                      <a:pt x="11844" y="49069"/>
                    </a:lnTo>
                    <a:lnTo>
                      <a:pt x="11356" y="47784"/>
                    </a:lnTo>
                    <a:lnTo>
                      <a:pt x="10900" y="46482"/>
                    </a:lnTo>
                    <a:lnTo>
                      <a:pt x="10477" y="45180"/>
                    </a:lnTo>
                    <a:lnTo>
                      <a:pt x="10071" y="43863"/>
                    </a:lnTo>
                    <a:lnTo>
                      <a:pt x="9697" y="42545"/>
                    </a:lnTo>
                    <a:lnTo>
                      <a:pt x="9355" y="41227"/>
                    </a:lnTo>
                    <a:lnTo>
                      <a:pt x="9046" y="39909"/>
                    </a:lnTo>
                    <a:lnTo>
                      <a:pt x="8769" y="38575"/>
                    </a:lnTo>
                    <a:lnTo>
                      <a:pt x="8509" y="37241"/>
                    </a:lnTo>
                    <a:lnTo>
                      <a:pt x="8330" y="36167"/>
                    </a:lnTo>
                    <a:lnTo>
                      <a:pt x="8151" y="35077"/>
                    </a:lnTo>
                    <a:lnTo>
                      <a:pt x="8005" y="34003"/>
                    </a:lnTo>
                    <a:lnTo>
                      <a:pt x="7874" y="32930"/>
                    </a:lnTo>
                    <a:lnTo>
                      <a:pt x="7777" y="31840"/>
                    </a:lnTo>
                    <a:lnTo>
                      <a:pt x="7679" y="30750"/>
                    </a:lnTo>
                    <a:lnTo>
                      <a:pt x="7598" y="29659"/>
                    </a:lnTo>
                    <a:lnTo>
                      <a:pt x="7549" y="28569"/>
                    </a:lnTo>
                    <a:lnTo>
                      <a:pt x="7516" y="27479"/>
                    </a:lnTo>
                    <a:lnTo>
                      <a:pt x="7500" y="26389"/>
                    </a:lnTo>
                    <a:lnTo>
                      <a:pt x="7500" y="25299"/>
                    </a:lnTo>
                    <a:lnTo>
                      <a:pt x="7516" y="24193"/>
                    </a:lnTo>
                    <a:lnTo>
                      <a:pt x="7549" y="23103"/>
                    </a:lnTo>
                    <a:lnTo>
                      <a:pt x="7614" y="22013"/>
                    </a:lnTo>
                    <a:lnTo>
                      <a:pt x="7695" y="20923"/>
                    </a:lnTo>
                    <a:lnTo>
                      <a:pt x="7777" y="19816"/>
                    </a:lnTo>
                    <a:lnTo>
                      <a:pt x="7874" y="18889"/>
                    </a:lnTo>
                    <a:lnTo>
                      <a:pt x="7988" y="17978"/>
                    </a:lnTo>
                    <a:lnTo>
                      <a:pt x="8102" y="17099"/>
                    </a:lnTo>
                    <a:lnTo>
                      <a:pt x="8232" y="16237"/>
                    </a:lnTo>
                    <a:lnTo>
                      <a:pt x="8362" y="15391"/>
                    </a:lnTo>
                    <a:lnTo>
                      <a:pt x="8493" y="14578"/>
                    </a:lnTo>
                    <a:lnTo>
                      <a:pt x="8639" y="13781"/>
                    </a:lnTo>
                    <a:lnTo>
                      <a:pt x="8802" y="13000"/>
                    </a:lnTo>
                    <a:lnTo>
                      <a:pt x="9127" y="11535"/>
                    </a:lnTo>
                    <a:lnTo>
                      <a:pt x="9452" y="10169"/>
                    </a:lnTo>
                    <a:lnTo>
                      <a:pt x="9778" y="8916"/>
                    </a:lnTo>
                    <a:lnTo>
                      <a:pt x="10120" y="7777"/>
                    </a:lnTo>
                    <a:lnTo>
                      <a:pt x="10445" y="6736"/>
                    </a:lnTo>
                    <a:lnTo>
                      <a:pt x="10738" y="5841"/>
                    </a:lnTo>
                    <a:lnTo>
                      <a:pt x="11014" y="5044"/>
                    </a:lnTo>
                    <a:lnTo>
                      <a:pt x="11258" y="4393"/>
                    </a:lnTo>
                    <a:lnTo>
                      <a:pt x="11616" y="3498"/>
                    </a:lnTo>
                    <a:lnTo>
                      <a:pt x="11757" y="3186"/>
                    </a:lnTo>
                    <a:lnTo>
                      <a:pt x="11757" y="3186"/>
                    </a:lnTo>
                    <a:lnTo>
                      <a:pt x="4978" y="0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5820875" y="3735625"/>
                <a:ext cx="296950" cy="297350"/>
              </a:xfrm>
              <a:custGeom>
                <a:avLst/>
                <a:gdLst/>
                <a:ahLst/>
                <a:cxnLst/>
                <a:rect l="l" t="t" r="r" b="b"/>
                <a:pathLst>
                  <a:path w="11878" h="11894" extrusionOk="0">
                    <a:moveTo>
                      <a:pt x="5939" y="1"/>
                    </a:moveTo>
                    <a:lnTo>
                      <a:pt x="5630" y="17"/>
                    </a:lnTo>
                    <a:lnTo>
                      <a:pt x="5337" y="33"/>
                    </a:lnTo>
                    <a:lnTo>
                      <a:pt x="5044" y="66"/>
                    </a:lnTo>
                    <a:lnTo>
                      <a:pt x="4751" y="131"/>
                    </a:lnTo>
                    <a:lnTo>
                      <a:pt x="4458" y="196"/>
                    </a:lnTo>
                    <a:lnTo>
                      <a:pt x="4182" y="277"/>
                    </a:lnTo>
                    <a:lnTo>
                      <a:pt x="3905" y="359"/>
                    </a:lnTo>
                    <a:lnTo>
                      <a:pt x="3629" y="472"/>
                    </a:lnTo>
                    <a:lnTo>
                      <a:pt x="3368" y="586"/>
                    </a:lnTo>
                    <a:lnTo>
                      <a:pt x="3108" y="717"/>
                    </a:lnTo>
                    <a:lnTo>
                      <a:pt x="2864" y="863"/>
                    </a:lnTo>
                    <a:lnTo>
                      <a:pt x="2620" y="1026"/>
                    </a:lnTo>
                    <a:lnTo>
                      <a:pt x="2392" y="1188"/>
                    </a:lnTo>
                    <a:lnTo>
                      <a:pt x="2164" y="1367"/>
                    </a:lnTo>
                    <a:lnTo>
                      <a:pt x="1953" y="1546"/>
                    </a:lnTo>
                    <a:lnTo>
                      <a:pt x="1741" y="1741"/>
                    </a:lnTo>
                    <a:lnTo>
                      <a:pt x="1546" y="1953"/>
                    </a:lnTo>
                    <a:lnTo>
                      <a:pt x="1351" y="2164"/>
                    </a:lnTo>
                    <a:lnTo>
                      <a:pt x="1188" y="2392"/>
                    </a:lnTo>
                    <a:lnTo>
                      <a:pt x="1009" y="2620"/>
                    </a:lnTo>
                    <a:lnTo>
                      <a:pt x="863" y="2864"/>
                    </a:lnTo>
                    <a:lnTo>
                      <a:pt x="716" y="3108"/>
                    </a:lnTo>
                    <a:lnTo>
                      <a:pt x="586" y="3368"/>
                    </a:lnTo>
                    <a:lnTo>
                      <a:pt x="472" y="3629"/>
                    </a:lnTo>
                    <a:lnTo>
                      <a:pt x="359" y="3905"/>
                    </a:lnTo>
                    <a:lnTo>
                      <a:pt x="261" y="4182"/>
                    </a:lnTo>
                    <a:lnTo>
                      <a:pt x="180" y="4458"/>
                    </a:lnTo>
                    <a:lnTo>
                      <a:pt x="114" y="4751"/>
                    </a:lnTo>
                    <a:lnTo>
                      <a:pt x="66" y="5044"/>
                    </a:lnTo>
                    <a:lnTo>
                      <a:pt x="33" y="5337"/>
                    </a:lnTo>
                    <a:lnTo>
                      <a:pt x="1" y="5646"/>
                    </a:lnTo>
                    <a:lnTo>
                      <a:pt x="1" y="5939"/>
                    </a:lnTo>
                    <a:lnTo>
                      <a:pt x="1" y="6248"/>
                    </a:lnTo>
                    <a:lnTo>
                      <a:pt x="33" y="6557"/>
                    </a:lnTo>
                    <a:lnTo>
                      <a:pt x="66" y="6850"/>
                    </a:lnTo>
                    <a:lnTo>
                      <a:pt x="114" y="7143"/>
                    </a:lnTo>
                    <a:lnTo>
                      <a:pt x="180" y="7436"/>
                    </a:lnTo>
                    <a:lnTo>
                      <a:pt x="261" y="7712"/>
                    </a:lnTo>
                    <a:lnTo>
                      <a:pt x="359" y="7989"/>
                    </a:lnTo>
                    <a:lnTo>
                      <a:pt x="472" y="8266"/>
                    </a:lnTo>
                    <a:lnTo>
                      <a:pt x="586" y="8526"/>
                    </a:lnTo>
                    <a:lnTo>
                      <a:pt x="716" y="8786"/>
                    </a:lnTo>
                    <a:lnTo>
                      <a:pt x="863" y="9030"/>
                    </a:lnTo>
                    <a:lnTo>
                      <a:pt x="1009" y="9274"/>
                    </a:lnTo>
                    <a:lnTo>
                      <a:pt x="1188" y="9502"/>
                    </a:lnTo>
                    <a:lnTo>
                      <a:pt x="1351" y="9730"/>
                    </a:lnTo>
                    <a:lnTo>
                      <a:pt x="1546" y="9941"/>
                    </a:lnTo>
                    <a:lnTo>
                      <a:pt x="1741" y="10153"/>
                    </a:lnTo>
                    <a:lnTo>
                      <a:pt x="1953" y="10348"/>
                    </a:lnTo>
                    <a:lnTo>
                      <a:pt x="2164" y="10527"/>
                    </a:lnTo>
                    <a:lnTo>
                      <a:pt x="2392" y="10706"/>
                    </a:lnTo>
                    <a:lnTo>
                      <a:pt x="2620" y="10869"/>
                    </a:lnTo>
                    <a:lnTo>
                      <a:pt x="2864" y="11031"/>
                    </a:lnTo>
                    <a:lnTo>
                      <a:pt x="3108" y="11178"/>
                    </a:lnTo>
                    <a:lnTo>
                      <a:pt x="3368" y="11308"/>
                    </a:lnTo>
                    <a:lnTo>
                      <a:pt x="3629" y="11422"/>
                    </a:lnTo>
                    <a:lnTo>
                      <a:pt x="3905" y="11519"/>
                    </a:lnTo>
                    <a:lnTo>
                      <a:pt x="4182" y="11617"/>
                    </a:lnTo>
                    <a:lnTo>
                      <a:pt x="4458" y="11698"/>
                    </a:lnTo>
                    <a:lnTo>
                      <a:pt x="4751" y="11763"/>
                    </a:lnTo>
                    <a:lnTo>
                      <a:pt x="5044" y="11812"/>
                    </a:lnTo>
                    <a:lnTo>
                      <a:pt x="5337" y="11861"/>
                    </a:lnTo>
                    <a:lnTo>
                      <a:pt x="5630" y="11877"/>
                    </a:lnTo>
                    <a:lnTo>
                      <a:pt x="5939" y="11894"/>
                    </a:lnTo>
                    <a:lnTo>
                      <a:pt x="6248" y="11877"/>
                    </a:lnTo>
                    <a:lnTo>
                      <a:pt x="6541" y="11861"/>
                    </a:lnTo>
                    <a:lnTo>
                      <a:pt x="6850" y="11812"/>
                    </a:lnTo>
                    <a:lnTo>
                      <a:pt x="7143" y="11763"/>
                    </a:lnTo>
                    <a:lnTo>
                      <a:pt x="7419" y="11698"/>
                    </a:lnTo>
                    <a:lnTo>
                      <a:pt x="7712" y="11617"/>
                    </a:lnTo>
                    <a:lnTo>
                      <a:pt x="7989" y="11519"/>
                    </a:lnTo>
                    <a:lnTo>
                      <a:pt x="8249" y="11422"/>
                    </a:lnTo>
                    <a:lnTo>
                      <a:pt x="8509" y="11308"/>
                    </a:lnTo>
                    <a:lnTo>
                      <a:pt x="8770" y="11178"/>
                    </a:lnTo>
                    <a:lnTo>
                      <a:pt x="9030" y="11031"/>
                    </a:lnTo>
                    <a:lnTo>
                      <a:pt x="9258" y="10869"/>
                    </a:lnTo>
                    <a:lnTo>
                      <a:pt x="9502" y="10706"/>
                    </a:lnTo>
                    <a:lnTo>
                      <a:pt x="9713" y="10527"/>
                    </a:lnTo>
                    <a:lnTo>
                      <a:pt x="9941" y="10348"/>
                    </a:lnTo>
                    <a:lnTo>
                      <a:pt x="10136" y="10153"/>
                    </a:lnTo>
                    <a:lnTo>
                      <a:pt x="10332" y="9941"/>
                    </a:lnTo>
                    <a:lnTo>
                      <a:pt x="10527" y="9730"/>
                    </a:lnTo>
                    <a:lnTo>
                      <a:pt x="10706" y="9502"/>
                    </a:lnTo>
                    <a:lnTo>
                      <a:pt x="10869" y="9274"/>
                    </a:lnTo>
                    <a:lnTo>
                      <a:pt x="11015" y="9030"/>
                    </a:lnTo>
                    <a:lnTo>
                      <a:pt x="11161" y="8786"/>
                    </a:lnTo>
                    <a:lnTo>
                      <a:pt x="11292" y="8526"/>
                    </a:lnTo>
                    <a:lnTo>
                      <a:pt x="11422" y="8266"/>
                    </a:lnTo>
                    <a:lnTo>
                      <a:pt x="11519" y="7989"/>
                    </a:lnTo>
                    <a:lnTo>
                      <a:pt x="11617" y="7712"/>
                    </a:lnTo>
                    <a:lnTo>
                      <a:pt x="11698" y="7436"/>
                    </a:lnTo>
                    <a:lnTo>
                      <a:pt x="11763" y="7143"/>
                    </a:lnTo>
                    <a:lnTo>
                      <a:pt x="11812" y="6850"/>
                    </a:lnTo>
                    <a:lnTo>
                      <a:pt x="11845" y="6557"/>
                    </a:lnTo>
                    <a:lnTo>
                      <a:pt x="11877" y="6248"/>
                    </a:lnTo>
                    <a:lnTo>
                      <a:pt x="11877" y="5939"/>
                    </a:lnTo>
                    <a:lnTo>
                      <a:pt x="11877" y="5646"/>
                    </a:lnTo>
                    <a:lnTo>
                      <a:pt x="11845" y="5337"/>
                    </a:lnTo>
                    <a:lnTo>
                      <a:pt x="11812" y="5044"/>
                    </a:lnTo>
                    <a:lnTo>
                      <a:pt x="11763" y="4751"/>
                    </a:lnTo>
                    <a:lnTo>
                      <a:pt x="11698" y="4458"/>
                    </a:lnTo>
                    <a:lnTo>
                      <a:pt x="11617" y="4182"/>
                    </a:lnTo>
                    <a:lnTo>
                      <a:pt x="11519" y="3905"/>
                    </a:lnTo>
                    <a:lnTo>
                      <a:pt x="11422" y="3629"/>
                    </a:lnTo>
                    <a:lnTo>
                      <a:pt x="11292" y="3368"/>
                    </a:lnTo>
                    <a:lnTo>
                      <a:pt x="11161" y="3108"/>
                    </a:lnTo>
                    <a:lnTo>
                      <a:pt x="11015" y="2864"/>
                    </a:lnTo>
                    <a:lnTo>
                      <a:pt x="10869" y="2620"/>
                    </a:lnTo>
                    <a:lnTo>
                      <a:pt x="10706" y="2392"/>
                    </a:lnTo>
                    <a:lnTo>
                      <a:pt x="10527" y="2164"/>
                    </a:lnTo>
                    <a:lnTo>
                      <a:pt x="10332" y="1953"/>
                    </a:lnTo>
                    <a:lnTo>
                      <a:pt x="10136" y="1741"/>
                    </a:lnTo>
                    <a:lnTo>
                      <a:pt x="9941" y="1546"/>
                    </a:lnTo>
                    <a:lnTo>
                      <a:pt x="9713" y="1367"/>
                    </a:lnTo>
                    <a:lnTo>
                      <a:pt x="9502" y="1188"/>
                    </a:lnTo>
                    <a:lnTo>
                      <a:pt x="9258" y="1026"/>
                    </a:lnTo>
                    <a:lnTo>
                      <a:pt x="9030" y="863"/>
                    </a:lnTo>
                    <a:lnTo>
                      <a:pt x="8770" y="717"/>
                    </a:lnTo>
                    <a:lnTo>
                      <a:pt x="8509" y="586"/>
                    </a:lnTo>
                    <a:lnTo>
                      <a:pt x="8249" y="472"/>
                    </a:lnTo>
                    <a:lnTo>
                      <a:pt x="7989" y="359"/>
                    </a:lnTo>
                    <a:lnTo>
                      <a:pt x="7712" y="277"/>
                    </a:lnTo>
                    <a:lnTo>
                      <a:pt x="7419" y="196"/>
                    </a:lnTo>
                    <a:lnTo>
                      <a:pt x="7143" y="131"/>
                    </a:lnTo>
                    <a:lnTo>
                      <a:pt x="6850" y="66"/>
                    </a:lnTo>
                    <a:lnTo>
                      <a:pt x="6541" y="33"/>
                    </a:lnTo>
                    <a:lnTo>
                      <a:pt x="6248" y="17"/>
                    </a:lnTo>
                    <a:lnTo>
                      <a:pt x="5939" y="1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5420650" y="3048250"/>
                <a:ext cx="674800" cy="921675"/>
              </a:xfrm>
              <a:custGeom>
                <a:avLst/>
                <a:gdLst/>
                <a:ahLst/>
                <a:cxnLst/>
                <a:rect l="l" t="t" r="r" b="b"/>
                <a:pathLst>
                  <a:path w="26992" h="36867" extrusionOk="0">
                    <a:moveTo>
                      <a:pt x="6150" y="0"/>
                    </a:moveTo>
                    <a:lnTo>
                      <a:pt x="5500" y="33"/>
                    </a:lnTo>
                    <a:lnTo>
                      <a:pt x="4833" y="65"/>
                    </a:lnTo>
                    <a:lnTo>
                      <a:pt x="4166" y="131"/>
                    </a:lnTo>
                    <a:lnTo>
                      <a:pt x="3482" y="212"/>
                    </a:lnTo>
                    <a:lnTo>
                      <a:pt x="2799" y="309"/>
                    </a:lnTo>
                    <a:lnTo>
                      <a:pt x="2116" y="423"/>
                    </a:lnTo>
                    <a:lnTo>
                      <a:pt x="1416" y="554"/>
                    </a:lnTo>
                    <a:lnTo>
                      <a:pt x="716" y="700"/>
                    </a:lnTo>
                    <a:lnTo>
                      <a:pt x="1" y="879"/>
                    </a:lnTo>
                    <a:lnTo>
                      <a:pt x="2620" y="11259"/>
                    </a:lnTo>
                    <a:lnTo>
                      <a:pt x="3173" y="11129"/>
                    </a:lnTo>
                    <a:lnTo>
                      <a:pt x="3710" y="11015"/>
                    </a:lnTo>
                    <a:lnTo>
                      <a:pt x="4214" y="10933"/>
                    </a:lnTo>
                    <a:lnTo>
                      <a:pt x="4702" y="10852"/>
                    </a:lnTo>
                    <a:lnTo>
                      <a:pt x="5174" y="10787"/>
                    </a:lnTo>
                    <a:lnTo>
                      <a:pt x="5614" y="10754"/>
                    </a:lnTo>
                    <a:lnTo>
                      <a:pt x="6037" y="10722"/>
                    </a:lnTo>
                    <a:lnTo>
                      <a:pt x="6460" y="10706"/>
                    </a:lnTo>
                    <a:lnTo>
                      <a:pt x="6850" y="10706"/>
                    </a:lnTo>
                    <a:lnTo>
                      <a:pt x="7208" y="10722"/>
                    </a:lnTo>
                    <a:lnTo>
                      <a:pt x="7566" y="10738"/>
                    </a:lnTo>
                    <a:lnTo>
                      <a:pt x="7907" y="10787"/>
                    </a:lnTo>
                    <a:lnTo>
                      <a:pt x="8233" y="10820"/>
                    </a:lnTo>
                    <a:lnTo>
                      <a:pt x="8526" y="10885"/>
                    </a:lnTo>
                    <a:lnTo>
                      <a:pt x="8819" y="10950"/>
                    </a:lnTo>
                    <a:lnTo>
                      <a:pt x="9079" y="11015"/>
                    </a:lnTo>
                    <a:lnTo>
                      <a:pt x="9339" y="11080"/>
                    </a:lnTo>
                    <a:lnTo>
                      <a:pt x="9583" y="11161"/>
                    </a:lnTo>
                    <a:lnTo>
                      <a:pt x="10022" y="11340"/>
                    </a:lnTo>
                    <a:lnTo>
                      <a:pt x="10397" y="11535"/>
                    </a:lnTo>
                    <a:lnTo>
                      <a:pt x="10722" y="11731"/>
                    </a:lnTo>
                    <a:lnTo>
                      <a:pt x="11015" y="11910"/>
                    </a:lnTo>
                    <a:lnTo>
                      <a:pt x="11243" y="12089"/>
                    </a:lnTo>
                    <a:lnTo>
                      <a:pt x="11601" y="12381"/>
                    </a:lnTo>
                    <a:lnTo>
                      <a:pt x="11828" y="12593"/>
                    </a:lnTo>
                    <a:lnTo>
                      <a:pt x="12040" y="12821"/>
                    </a:lnTo>
                    <a:lnTo>
                      <a:pt x="12268" y="13065"/>
                    </a:lnTo>
                    <a:lnTo>
                      <a:pt x="12479" y="13309"/>
                    </a:lnTo>
                    <a:lnTo>
                      <a:pt x="12691" y="13585"/>
                    </a:lnTo>
                    <a:lnTo>
                      <a:pt x="12886" y="13862"/>
                    </a:lnTo>
                    <a:lnTo>
                      <a:pt x="13081" y="14155"/>
                    </a:lnTo>
                    <a:lnTo>
                      <a:pt x="13276" y="14464"/>
                    </a:lnTo>
                    <a:lnTo>
                      <a:pt x="13455" y="14789"/>
                    </a:lnTo>
                    <a:lnTo>
                      <a:pt x="13634" y="15115"/>
                    </a:lnTo>
                    <a:lnTo>
                      <a:pt x="13813" y="15456"/>
                    </a:lnTo>
                    <a:lnTo>
                      <a:pt x="13992" y="15814"/>
                    </a:lnTo>
                    <a:lnTo>
                      <a:pt x="14155" y="16188"/>
                    </a:lnTo>
                    <a:lnTo>
                      <a:pt x="14318" y="16579"/>
                    </a:lnTo>
                    <a:lnTo>
                      <a:pt x="14610" y="17376"/>
                    </a:lnTo>
                    <a:lnTo>
                      <a:pt x="14887" y="18222"/>
                    </a:lnTo>
                    <a:lnTo>
                      <a:pt x="15147" y="19117"/>
                    </a:lnTo>
                    <a:lnTo>
                      <a:pt x="15375" y="20061"/>
                    </a:lnTo>
                    <a:lnTo>
                      <a:pt x="15570" y="21053"/>
                    </a:lnTo>
                    <a:lnTo>
                      <a:pt x="15749" y="22078"/>
                    </a:lnTo>
                    <a:lnTo>
                      <a:pt x="15912" y="23152"/>
                    </a:lnTo>
                    <a:lnTo>
                      <a:pt x="16042" y="24258"/>
                    </a:lnTo>
                    <a:lnTo>
                      <a:pt x="16140" y="25397"/>
                    </a:lnTo>
                    <a:lnTo>
                      <a:pt x="16205" y="26389"/>
                    </a:lnTo>
                    <a:lnTo>
                      <a:pt x="16254" y="27366"/>
                    </a:lnTo>
                    <a:lnTo>
                      <a:pt x="16270" y="28325"/>
                    </a:lnTo>
                    <a:lnTo>
                      <a:pt x="16286" y="29236"/>
                    </a:lnTo>
                    <a:lnTo>
                      <a:pt x="16286" y="30115"/>
                    </a:lnTo>
                    <a:lnTo>
                      <a:pt x="16270" y="30945"/>
                    </a:lnTo>
                    <a:lnTo>
                      <a:pt x="16237" y="31709"/>
                    </a:lnTo>
                    <a:lnTo>
                      <a:pt x="16205" y="32442"/>
                    </a:lnTo>
                    <a:lnTo>
                      <a:pt x="16123" y="33678"/>
                    </a:lnTo>
                    <a:lnTo>
                      <a:pt x="16042" y="34638"/>
                    </a:lnTo>
                    <a:lnTo>
                      <a:pt x="15961" y="35468"/>
                    </a:lnTo>
                    <a:lnTo>
                      <a:pt x="26585" y="36867"/>
                    </a:lnTo>
                    <a:lnTo>
                      <a:pt x="26617" y="36541"/>
                    </a:lnTo>
                    <a:lnTo>
                      <a:pt x="26699" y="35793"/>
                    </a:lnTo>
                    <a:lnTo>
                      <a:pt x="26796" y="34638"/>
                    </a:lnTo>
                    <a:lnTo>
                      <a:pt x="26894" y="33157"/>
                    </a:lnTo>
                    <a:lnTo>
                      <a:pt x="26943" y="32311"/>
                    </a:lnTo>
                    <a:lnTo>
                      <a:pt x="26975" y="31384"/>
                    </a:lnTo>
                    <a:lnTo>
                      <a:pt x="26991" y="30408"/>
                    </a:lnTo>
                    <a:lnTo>
                      <a:pt x="26991" y="29367"/>
                    </a:lnTo>
                    <a:lnTo>
                      <a:pt x="26991" y="28293"/>
                    </a:lnTo>
                    <a:lnTo>
                      <a:pt x="26959" y="27170"/>
                    </a:lnTo>
                    <a:lnTo>
                      <a:pt x="26910" y="25999"/>
                    </a:lnTo>
                    <a:lnTo>
                      <a:pt x="26829" y="24811"/>
                    </a:lnTo>
                    <a:lnTo>
                      <a:pt x="26715" y="23363"/>
                    </a:lnTo>
                    <a:lnTo>
                      <a:pt x="26552" y="21948"/>
                    </a:lnTo>
                    <a:lnTo>
                      <a:pt x="26455" y="21264"/>
                    </a:lnTo>
                    <a:lnTo>
                      <a:pt x="26357" y="20581"/>
                    </a:lnTo>
                    <a:lnTo>
                      <a:pt x="26243" y="19898"/>
                    </a:lnTo>
                    <a:lnTo>
                      <a:pt x="26129" y="19247"/>
                    </a:lnTo>
                    <a:lnTo>
                      <a:pt x="25999" y="18596"/>
                    </a:lnTo>
                    <a:lnTo>
                      <a:pt x="25869" y="17946"/>
                    </a:lnTo>
                    <a:lnTo>
                      <a:pt x="25722" y="17327"/>
                    </a:lnTo>
                    <a:lnTo>
                      <a:pt x="25576" y="16709"/>
                    </a:lnTo>
                    <a:lnTo>
                      <a:pt x="25413" y="16091"/>
                    </a:lnTo>
                    <a:lnTo>
                      <a:pt x="25251" y="15489"/>
                    </a:lnTo>
                    <a:lnTo>
                      <a:pt x="25072" y="14903"/>
                    </a:lnTo>
                    <a:lnTo>
                      <a:pt x="24893" y="14334"/>
                    </a:lnTo>
                    <a:lnTo>
                      <a:pt x="24616" y="13553"/>
                    </a:lnTo>
                    <a:lnTo>
                      <a:pt x="24340" y="12804"/>
                    </a:lnTo>
                    <a:lnTo>
                      <a:pt x="24030" y="12072"/>
                    </a:lnTo>
                    <a:lnTo>
                      <a:pt x="23721" y="11356"/>
                    </a:lnTo>
                    <a:lnTo>
                      <a:pt x="23396" y="10657"/>
                    </a:lnTo>
                    <a:lnTo>
                      <a:pt x="23038" y="9974"/>
                    </a:lnTo>
                    <a:lnTo>
                      <a:pt x="22680" y="9323"/>
                    </a:lnTo>
                    <a:lnTo>
                      <a:pt x="22306" y="8688"/>
                    </a:lnTo>
                    <a:lnTo>
                      <a:pt x="21915" y="8086"/>
                    </a:lnTo>
                    <a:lnTo>
                      <a:pt x="21492" y="7484"/>
                    </a:lnTo>
                    <a:lnTo>
                      <a:pt x="21069" y="6915"/>
                    </a:lnTo>
                    <a:lnTo>
                      <a:pt x="20630" y="6378"/>
                    </a:lnTo>
                    <a:lnTo>
                      <a:pt x="20175" y="5841"/>
                    </a:lnTo>
                    <a:lnTo>
                      <a:pt x="19703" y="5337"/>
                    </a:lnTo>
                    <a:lnTo>
                      <a:pt x="19231" y="4849"/>
                    </a:lnTo>
                    <a:lnTo>
                      <a:pt x="18727" y="4393"/>
                    </a:lnTo>
                    <a:lnTo>
                      <a:pt x="18287" y="4019"/>
                    </a:lnTo>
                    <a:lnTo>
                      <a:pt x="17832" y="3645"/>
                    </a:lnTo>
                    <a:lnTo>
                      <a:pt x="17376" y="3303"/>
                    </a:lnTo>
                    <a:lnTo>
                      <a:pt x="16904" y="2978"/>
                    </a:lnTo>
                    <a:lnTo>
                      <a:pt x="16416" y="2652"/>
                    </a:lnTo>
                    <a:lnTo>
                      <a:pt x="15928" y="2359"/>
                    </a:lnTo>
                    <a:lnTo>
                      <a:pt x="15424" y="2083"/>
                    </a:lnTo>
                    <a:lnTo>
                      <a:pt x="14920" y="1823"/>
                    </a:lnTo>
                    <a:lnTo>
                      <a:pt x="14399" y="1578"/>
                    </a:lnTo>
                    <a:lnTo>
                      <a:pt x="13862" y="1351"/>
                    </a:lnTo>
                    <a:lnTo>
                      <a:pt x="13325" y="1139"/>
                    </a:lnTo>
                    <a:lnTo>
                      <a:pt x="12788" y="944"/>
                    </a:lnTo>
                    <a:lnTo>
                      <a:pt x="12235" y="781"/>
                    </a:lnTo>
                    <a:lnTo>
                      <a:pt x="11666" y="619"/>
                    </a:lnTo>
                    <a:lnTo>
                      <a:pt x="11096" y="472"/>
                    </a:lnTo>
                    <a:lnTo>
                      <a:pt x="10511" y="358"/>
                    </a:lnTo>
                    <a:lnTo>
                      <a:pt x="9909" y="244"/>
                    </a:lnTo>
                    <a:lnTo>
                      <a:pt x="9307" y="163"/>
                    </a:lnTo>
                    <a:lnTo>
                      <a:pt x="8688" y="98"/>
                    </a:lnTo>
                    <a:lnTo>
                      <a:pt x="8070" y="49"/>
                    </a:lnTo>
                    <a:lnTo>
                      <a:pt x="7436" y="17"/>
                    </a:lnTo>
                    <a:lnTo>
                      <a:pt x="6801" y="0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4570575" y="3123075"/>
                <a:ext cx="1073400" cy="265625"/>
              </a:xfrm>
              <a:custGeom>
                <a:avLst/>
                <a:gdLst/>
                <a:ahLst/>
                <a:cxnLst/>
                <a:rect l="l" t="t" r="r" b="b"/>
                <a:pathLst>
                  <a:path w="42936" h="10625" extrusionOk="0">
                    <a:moveTo>
                      <a:pt x="42268" y="1"/>
                    </a:moveTo>
                    <a:lnTo>
                      <a:pt x="1" y="5305"/>
                    </a:lnTo>
                    <a:lnTo>
                      <a:pt x="668" y="10625"/>
                    </a:lnTo>
                    <a:lnTo>
                      <a:pt x="42935" y="5305"/>
                    </a:lnTo>
                    <a:lnTo>
                      <a:pt x="42268" y="1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4451000" y="2740960"/>
                <a:ext cx="906625" cy="906625"/>
              </a:xfrm>
              <a:custGeom>
                <a:avLst/>
                <a:gdLst/>
                <a:ahLst/>
                <a:cxnLst/>
                <a:rect l="l" t="t" r="r" b="b"/>
                <a:pathLst>
                  <a:path w="36265" h="36265" extrusionOk="0">
                    <a:moveTo>
                      <a:pt x="18125" y="8574"/>
                    </a:moveTo>
                    <a:lnTo>
                      <a:pt x="18629" y="8590"/>
                    </a:lnTo>
                    <a:lnTo>
                      <a:pt x="19101" y="8623"/>
                    </a:lnTo>
                    <a:lnTo>
                      <a:pt x="19589" y="8688"/>
                    </a:lnTo>
                    <a:lnTo>
                      <a:pt x="20061" y="8769"/>
                    </a:lnTo>
                    <a:lnTo>
                      <a:pt x="20516" y="8883"/>
                    </a:lnTo>
                    <a:lnTo>
                      <a:pt x="20972" y="9013"/>
                    </a:lnTo>
                    <a:lnTo>
                      <a:pt x="21411" y="9160"/>
                    </a:lnTo>
                    <a:lnTo>
                      <a:pt x="21850" y="9322"/>
                    </a:lnTo>
                    <a:lnTo>
                      <a:pt x="22273" y="9518"/>
                    </a:lnTo>
                    <a:lnTo>
                      <a:pt x="22680" y="9729"/>
                    </a:lnTo>
                    <a:lnTo>
                      <a:pt x="23087" y="9957"/>
                    </a:lnTo>
                    <a:lnTo>
                      <a:pt x="23477" y="10217"/>
                    </a:lnTo>
                    <a:lnTo>
                      <a:pt x="23851" y="10478"/>
                    </a:lnTo>
                    <a:lnTo>
                      <a:pt x="24209" y="10770"/>
                    </a:lnTo>
                    <a:lnTo>
                      <a:pt x="24551" y="11063"/>
                    </a:lnTo>
                    <a:lnTo>
                      <a:pt x="24893" y="11372"/>
                    </a:lnTo>
                    <a:lnTo>
                      <a:pt x="25202" y="11714"/>
                    </a:lnTo>
                    <a:lnTo>
                      <a:pt x="25511" y="12056"/>
                    </a:lnTo>
                    <a:lnTo>
                      <a:pt x="25787" y="12414"/>
                    </a:lnTo>
                    <a:lnTo>
                      <a:pt x="26064" y="12788"/>
                    </a:lnTo>
                    <a:lnTo>
                      <a:pt x="26308" y="13178"/>
                    </a:lnTo>
                    <a:lnTo>
                      <a:pt x="26536" y="13585"/>
                    </a:lnTo>
                    <a:lnTo>
                      <a:pt x="26747" y="13992"/>
                    </a:lnTo>
                    <a:lnTo>
                      <a:pt x="26943" y="14415"/>
                    </a:lnTo>
                    <a:lnTo>
                      <a:pt x="27105" y="14854"/>
                    </a:lnTo>
                    <a:lnTo>
                      <a:pt x="27268" y="15293"/>
                    </a:lnTo>
                    <a:lnTo>
                      <a:pt x="27398" y="15749"/>
                    </a:lnTo>
                    <a:lnTo>
                      <a:pt x="27496" y="16221"/>
                    </a:lnTo>
                    <a:lnTo>
                      <a:pt x="27577" y="16693"/>
                    </a:lnTo>
                    <a:lnTo>
                      <a:pt x="27642" y="17164"/>
                    </a:lnTo>
                    <a:lnTo>
                      <a:pt x="27675" y="17652"/>
                    </a:lnTo>
                    <a:lnTo>
                      <a:pt x="27691" y="18141"/>
                    </a:lnTo>
                    <a:lnTo>
                      <a:pt x="27675" y="18629"/>
                    </a:lnTo>
                    <a:lnTo>
                      <a:pt x="27642" y="19117"/>
                    </a:lnTo>
                    <a:lnTo>
                      <a:pt x="27577" y="19588"/>
                    </a:lnTo>
                    <a:lnTo>
                      <a:pt x="27496" y="20060"/>
                    </a:lnTo>
                    <a:lnTo>
                      <a:pt x="27398" y="20532"/>
                    </a:lnTo>
                    <a:lnTo>
                      <a:pt x="27268" y="20988"/>
                    </a:lnTo>
                    <a:lnTo>
                      <a:pt x="27105" y="21427"/>
                    </a:lnTo>
                    <a:lnTo>
                      <a:pt x="26943" y="21866"/>
                    </a:lnTo>
                    <a:lnTo>
                      <a:pt x="26747" y="22289"/>
                    </a:lnTo>
                    <a:lnTo>
                      <a:pt x="26536" y="22696"/>
                    </a:lnTo>
                    <a:lnTo>
                      <a:pt x="26308" y="23086"/>
                    </a:lnTo>
                    <a:lnTo>
                      <a:pt x="26064" y="23477"/>
                    </a:lnTo>
                    <a:lnTo>
                      <a:pt x="25787" y="23851"/>
                    </a:lnTo>
                    <a:lnTo>
                      <a:pt x="25511" y="24225"/>
                    </a:lnTo>
                    <a:lnTo>
                      <a:pt x="25202" y="24567"/>
                    </a:lnTo>
                    <a:lnTo>
                      <a:pt x="24893" y="24892"/>
                    </a:lnTo>
                    <a:lnTo>
                      <a:pt x="24551" y="25218"/>
                    </a:lnTo>
                    <a:lnTo>
                      <a:pt x="24209" y="25511"/>
                    </a:lnTo>
                    <a:lnTo>
                      <a:pt x="23851" y="25803"/>
                    </a:lnTo>
                    <a:lnTo>
                      <a:pt x="23477" y="26064"/>
                    </a:lnTo>
                    <a:lnTo>
                      <a:pt x="23087" y="26324"/>
                    </a:lnTo>
                    <a:lnTo>
                      <a:pt x="22680" y="26552"/>
                    </a:lnTo>
                    <a:lnTo>
                      <a:pt x="22273" y="26763"/>
                    </a:lnTo>
                    <a:lnTo>
                      <a:pt x="21850" y="26942"/>
                    </a:lnTo>
                    <a:lnTo>
                      <a:pt x="21411" y="27121"/>
                    </a:lnTo>
                    <a:lnTo>
                      <a:pt x="20972" y="27268"/>
                    </a:lnTo>
                    <a:lnTo>
                      <a:pt x="20516" y="27398"/>
                    </a:lnTo>
                    <a:lnTo>
                      <a:pt x="20061" y="27512"/>
                    </a:lnTo>
                    <a:lnTo>
                      <a:pt x="19589" y="27593"/>
                    </a:lnTo>
                    <a:lnTo>
                      <a:pt x="19101" y="27658"/>
                    </a:lnTo>
                    <a:lnTo>
                      <a:pt x="18629" y="27691"/>
                    </a:lnTo>
                    <a:lnTo>
                      <a:pt x="18125" y="27707"/>
                    </a:lnTo>
                    <a:lnTo>
                      <a:pt x="17636" y="27691"/>
                    </a:lnTo>
                    <a:lnTo>
                      <a:pt x="17148" y="27658"/>
                    </a:lnTo>
                    <a:lnTo>
                      <a:pt x="16677" y="27593"/>
                    </a:lnTo>
                    <a:lnTo>
                      <a:pt x="16205" y="27512"/>
                    </a:lnTo>
                    <a:lnTo>
                      <a:pt x="15749" y="27398"/>
                    </a:lnTo>
                    <a:lnTo>
                      <a:pt x="15294" y="27268"/>
                    </a:lnTo>
                    <a:lnTo>
                      <a:pt x="14838" y="27121"/>
                    </a:lnTo>
                    <a:lnTo>
                      <a:pt x="14415" y="26942"/>
                    </a:lnTo>
                    <a:lnTo>
                      <a:pt x="13992" y="26763"/>
                    </a:lnTo>
                    <a:lnTo>
                      <a:pt x="13569" y="26552"/>
                    </a:lnTo>
                    <a:lnTo>
                      <a:pt x="13179" y="26324"/>
                    </a:lnTo>
                    <a:lnTo>
                      <a:pt x="12788" y="26064"/>
                    </a:lnTo>
                    <a:lnTo>
                      <a:pt x="12414" y="25803"/>
                    </a:lnTo>
                    <a:lnTo>
                      <a:pt x="12056" y="25511"/>
                    </a:lnTo>
                    <a:lnTo>
                      <a:pt x="11698" y="25218"/>
                    </a:lnTo>
                    <a:lnTo>
                      <a:pt x="11373" y="24892"/>
                    </a:lnTo>
                    <a:lnTo>
                      <a:pt x="11047" y="24567"/>
                    </a:lnTo>
                    <a:lnTo>
                      <a:pt x="10755" y="24225"/>
                    </a:lnTo>
                    <a:lnTo>
                      <a:pt x="10462" y="23851"/>
                    </a:lnTo>
                    <a:lnTo>
                      <a:pt x="10201" y="23477"/>
                    </a:lnTo>
                    <a:lnTo>
                      <a:pt x="9957" y="23086"/>
                    </a:lnTo>
                    <a:lnTo>
                      <a:pt x="9730" y="22696"/>
                    </a:lnTo>
                    <a:lnTo>
                      <a:pt x="9518" y="22289"/>
                    </a:lnTo>
                    <a:lnTo>
                      <a:pt x="9323" y="21866"/>
                    </a:lnTo>
                    <a:lnTo>
                      <a:pt x="9144" y="21427"/>
                    </a:lnTo>
                    <a:lnTo>
                      <a:pt x="8997" y="20988"/>
                    </a:lnTo>
                    <a:lnTo>
                      <a:pt x="8867" y="20532"/>
                    </a:lnTo>
                    <a:lnTo>
                      <a:pt x="8770" y="20060"/>
                    </a:lnTo>
                    <a:lnTo>
                      <a:pt x="8672" y="19588"/>
                    </a:lnTo>
                    <a:lnTo>
                      <a:pt x="8623" y="19117"/>
                    </a:lnTo>
                    <a:lnTo>
                      <a:pt x="8574" y="18629"/>
                    </a:lnTo>
                    <a:lnTo>
                      <a:pt x="8574" y="18141"/>
                    </a:lnTo>
                    <a:lnTo>
                      <a:pt x="8574" y="17652"/>
                    </a:lnTo>
                    <a:lnTo>
                      <a:pt x="8623" y="17164"/>
                    </a:lnTo>
                    <a:lnTo>
                      <a:pt x="8672" y="16693"/>
                    </a:lnTo>
                    <a:lnTo>
                      <a:pt x="8770" y="16221"/>
                    </a:lnTo>
                    <a:lnTo>
                      <a:pt x="8867" y="15749"/>
                    </a:lnTo>
                    <a:lnTo>
                      <a:pt x="8997" y="15293"/>
                    </a:lnTo>
                    <a:lnTo>
                      <a:pt x="9144" y="14854"/>
                    </a:lnTo>
                    <a:lnTo>
                      <a:pt x="9323" y="14415"/>
                    </a:lnTo>
                    <a:lnTo>
                      <a:pt x="9518" y="13992"/>
                    </a:lnTo>
                    <a:lnTo>
                      <a:pt x="9730" y="13585"/>
                    </a:lnTo>
                    <a:lnTo>
                      <a:pt x="9957" y="13178"/>
                    </a:lnTo>
                    <a:lnTo>
                      <a:pt x="10201" y="12788"/>
                    </a:lnTo>
                    <a:lnTo>
                      <a:pt x="10462" y="12414"/>
                    </a:lnTo>
                    <a:lnTo>
                      <a:pt x="10755" y="12056"/>
                    </a:lnTo>
                    <a:lnTo>
                      <a:pt x="11047" y="11714"/>
                    </a:lnTo>
                    <a:lnTo>
                      <a:pt x="11373" y="11372"/>
                    </a:lnTo>
                    <a:lnTo>
                      <a:pt x="11698" y="11063"/>
                    </a:lnTo>
                    <a:lnTo>
                      <a:pt x="12056" y="10770"/>
                    </a:lnTo>
                    <a:lnTo>
                      <a:pt x="12414" y="10478"/>
                    </a:lnTo>
                    <a:lnTo>
                      <a:pt x="12788" y="10217"/>
                    </a:lnTo>
                    <a:lnTo>
                      <a:pt x="13179" y="9957"/>
                    </a:lnTo>
                    <a:lnTo>
                      <a:pt x="13569" y="9729"/>
                    </a:lnTo>
                    <a:lnTo>
                      <a:pt x="13992" y="9518"/>
                    </a:lnTo>
                    <a:lnTo>
                      <a:pt x="14415" y="9322"/>
                    </a:lnTo>
                    <a:lnTo>
                      <a:pt x="14838" y="9160"/>
                    </a:lnTo>
                    <a:lnTo>
                      <a:pt x="15294" y="9013"/>
                    </a:lnTo>
                    <a:lnTo>
                      <a:pt x="15749" y="8883"/>
                    </a:lnTo>
                    <a:lnTo>
                      <a:pt x="16205" y="8769"/>
                    </a:lnTo>
                    <a:lnTo>
                      <a:pt x="16677" y="8688"/>
                    </a:lnTo>
                    <a:lnTo>
                      <a:pt x="17148" y="8623"/>
                    </a:lnTo>
                    <a:lnTo>
                      <a:pt x="17636" y="8590"/>
                    </a:lnTo>
                    <a:lnTo>
                      <a:pt x="18125" y="8574"/>
                    </a:lnTo>
                    <a:close/>
                    <a:moveTo>
                      <a:pt x="18125" y="0"/>
                    </a:moveTo>
                    <a:lnTo>
                      <a:pt x="17669" y="16"/>
                    </a:lnTo>
                    <a:lnTo>
                      <a:pt x="17213" y="33"/>
                    </a:lnTo>
                    <a:lnTo>
                      <a:pt x="16758" y="65"/>
                    </a:lnTo>
                    <a:lnTo>
                      <a:pt x="16302" y="98"/>
                    </a:lnTo>
                    <a:lnTo>
                      <a:pt x="15863" y="147"/>
                    </a:lnTo>
                    <a:lnTo>
                      <a:pt x="15408" y="212"/>
                    </a:lnTo>
                    <a:lnTo>
                      <a:pt x="14968" y="277"/>
                    </a:lnTo>
                    <a:lnTo>
                      <a:pt x="14529" y="358"/>
                    </a:lnTo>
                    <a:lnTo>
                      <a:pt x="14090" y="456"/>
                    </a:lnTo>
                    <a:lnTo>
                      <a:pt x="13650" y="570"/>
                    </a:lnTo>
                    <a:lnTo>
                      <a:pt x="13211" y="683"/>
                    </a:lnTo>
                    <a:lnTo>
                      <a:pt x="12772" y="814"/>
                    </a:lnTo>
                    <a:lnTo>
                      <a:pt x="12349" y="944"/>
                    </a:lnTo>
                    <a:lnTo>
                      <a:pt x="11910" y="1106"/>
                    </a:lnTo>
                    <a:lnTo>
                      <a:pt x="11487" y="1269"/>
                    </a:lnTo>
                    <a:lnTo>
                      <a:pt x="11064" y="1432"/>
                    </a:lnTo>
                    <a:lnTo>
                      <a:pt x="10673" y="1611"/>
                    </a:lnTo>
                    <a:lnTo>
                      <a:pt x="10266" y="1790"/>
                    </a:lnTo>
                    <a:lnTo>
                      <a:pt x="9876" y="1985"/>
                    </a:lnTo>
                    <a:lnTo>
                      <a:pt x="9502" y="2196"/>
                    </a:lnTo>
                    <a:lnTo>
                      <a:pt x="9111" y="2408"/>
                    </a:lnTo>
                    <a:lnTo>
                      <a:pt x="8737" y="2619"/>
                    </a:lnTo>
                    <a:lnTo>
                      <a:pt x="8363" y="2864"/>
                    </a:lnTo>
                    <a:lnTo>
                      <a:pt x="8005" y="3091"/>
                    </a:lnTo>
                    <a:lnTo>
                      <a:pt x="7647" y="3335"/>
                    </a:lnTo>
                    <a:lnTo>
                      <a:pt x="7289" y="3596"/>
                    </a:lnTo>
                    <a:lnTo>
                      <a:pt x="6947" y="3872"/>
                    </a:lnTo>
                    <a:lnTo>
                      <a:pt x="6606" y="4133"/>
                    </a:lnTo>
                    <a:lnTo>
                      <a:pt x="6280" y="4425"/>
                    </a:lnTo>
                    <a:lnTo>
                      <a:pt x="5939" y="4718"/>
                    </a:lnTo>
                    <a:lnTo>
                      <a:pt x="5630" y="5011"/>
                    </a:lnTo>
                    <a:lnTo>
                      <a:pt x="5304" y="5320"/>
                    </a:lnTo>
                    <a:lnTo>
                      <a:pt x="4995" y="5629"/>
                    </a:lnTo>
                    <a:lnTo>
                      <a:pt x="4702" y="5955"/>
                    </a:lnTo>
                    <a:lnTo>
                      <a:pt x="4409" y="6280"/>
                    </a:lnTo>
                    <a:lnTo>
                      <a:pt x="4133" y="6622"/>
                    </a:lnTo>
                    <a:lnTo>
                      <a:pt x="3856" y="6963"/>
                    </a:lnTo>
                    <a:lnTo>
                      <a:pt x="3596" y="7305"/>
                    </a:lnTo>
                    <a:lnTo>
                      <a:pt x="3336" y="7663"/>
                    </a:lnTo>
                    <a:lnTo>
                      <a:pt x="3092" y="8021"/>
                    </a:lnTo>
                    <a:lnTo>
                      <a:pt x="2848" y="8379"/>
                    </a:lnTo>
                    <a:lnTo>
                      <a:pt x="2620" y="8753"/>
                    </a:lnTo>
                    <a:lnTo>
                      <a:pt x="2392" y="9127"/>
                    </a:lnTo>
                    <a:lnTo>
                      <a:pt x="2181" y="9501"/>
                    </a:lnTo>
                    <a:lnTo>
                      <a:pt x="1985" y="9892"/>
                    </a:lnTo>
                    <a:lnTo>
                      <a:pt x="1790" y="10282"/>
                    </a:lnTo>
                    <a:lnTo>
                      <a:pt x="1595" y="10673"/>
                    </a:lnTo>
                    <a:lnTo>
                      <a:pt x="1432" y="11080"/>
                    </a:lnTo>
                    <a:lnTo>
                      <a:pt x="1253" y="11503"/>
                    </a:lnTo>
                    <a:lnTo>
                      <a:pt x="1091" y="11926"/>
                    </a:lnTo>
                    <a:lnTo>
                      <a:pt x="944" y="12349"/>
                    </a:lnTo>
                    <a:lnTo>
                      <a:pt x="798" y="12788"/>
                    </a:lnTo>
                    <a:lnTo>
                      <a:pt x="668" y="13211"/>
                    </a:lnTo>
                    <a:lnTo>
                      <a:pt x="554" y="13650"/>
                    </a:lnTo>
                    <a:lnTo>
                      <a:pt x="456" y="14089"/>
                    </a:lnTo>
                    <a:lnTo>
                      <a:pt x="358" y="14529"/>
                    </a:lnTo>
                    <a:lnTo>
                      <a:pt x="277" y="14968"/>
                    </a:lnTo>
                    <a:lnTo>
                      <a:pt x="196" y="15424"/>
                    </a:lnTo>
                    <a:lnTo>
                      <a:pt x="147" y="15863"/>
                    </a:lnTo>
                    <a:lnTo>
                      <a:pt x="82" y="16318"/>
                    </a:lnTo>
                    <a:lnTo>
                      <a:pt x="49" y="16774"/>
                    </a:lnTo>
                    <a:lnTo>
                      <a:pt x="17" y="17229"/>
                    </a:lnTo>
                    <a:lnTo>
                      <a:pt x="0" y="17685"/>
                    </a:lnTo>
                    <a:lnTo>
                      <a:pt x="0" y="18141"/>
                    </a:lnTo>
                    <a:lnTo>
                      <a:pt x="0" y="18596"/>
                    </a:lnTo>
                    <a:lnTo>
                      <a:pt x="17" y="19052"/>
                    </a:lnTo>
                    <a:lnTo>
                      <a:pt x="49" y="19507"/>
                    </a:lnTo>
                    <a:lnTo>
                      <a:pt x="82" y="19963"/>
                    </a:lnTo>
                    <a:lnTo>
                      <a:pt x="147" y="20402"/>
                    </a:lnTo>
                    <a:lnTo>
                      <a:pt x="196" y="20857"/>
                    </a:lnTo>
                    <a:lnTo>
                      <a:pt x="277" y="21297"/>
                    </a:lnTo>
                    <a:lnTo>
                      <a:pt x="358" y="21752"/>
                    </a:lnTo>
                    <a:lnTo>
                      <a:pt x="456" y="22192"/>
                    </a:lnTo>
                    <a:lnTo>
                      <a:pt x="554" y="22631"/>
                    </a:lnTo>
                    <a:lnTo>
                      <a:pt x="668" y="23054"/>
                    </a:lnTo>
                    <a:lnTo>
                      <a:pt x="798" y="23493"/>
                    </a:lnTo>
                    <a:lnTo>
                      <a:pt x="944" y="23932"/>
                    </a:lnTo>
                    <a:lnTo>
                      <a:pt x="1091" y="24355"/>
                    </a:lnTo>
                    <a:lnTo>
                      <a:pt x="1253" y="24778"/>
                    </a:lnTo>
                    <a:lnTo>
                      <a:pt x="1432" y="25201"/>
                    </a:lnTo>
                    <a:lnTo>
                      <a:pt x="1595" y="25608"/>
                    </a:lnTo>
                    <a:lnTo>
                      <a:pt x="1790" y="25999"/>
                    </a:lnTo>
                    <a:lnTo>
                      <a:pt x="1985" y="26389"/>
                    </a:lnTo>
                    <a:lnTo>
                      <a:pt x="2181" y="26780"/>
                    </a:lnTo>
                    <a:lnTo>
                      <a:pt x="2392" y="27154"/>
                    </a:lnTo>
                    <a:lnTo>
                      <a:pt x="2620" y="27528"/>
                    </a:lnTo>
                    <a:lnTo>
                      <a:pt x="2848" y="27902"/>
                    </a:lnTo>
                    <a:lnTo>
                      <a:pt x="3092" y="28260"/>
                    </a:lnTo>
                    <a:lnTo>
                      <a:pt x="3336" y="28618"/>
                    </a:lnTo>
                    <a:lnTo>
                      <a:pt x="3596" y="28976"/>
                    </a:lnTo>
                    <a:lnTo>
                      <a:pt x="3856" y="29318"/>
                    </a:lnTo>
                    <a:lnTo>
                      <a:pt x="4133" y="29659"/>
                    </a:lnTo>
                    <a:lnTo>
                      <a:pt x="4409" y="30001"/>
                    </a:lnTo>
                    <a:lnTo>
                      <a:pt x="4702" y="30326"/>
                    </a:lnTo>
                    <a:lnTo>
                      <a:pt x="4995" y="30652"/>
                    </a:lnTo>
                    <a:lnTo>
                      <a:pt x="5304" y="30961"/>
                    </a:lnTo>
                    <a:lnTo>
                      <a:pt x="5630" y="31270"/>
                    </a:lnTo>
                    <a:lnTo>
                      <a:pt x="5939" y="31563"/>
                    </a:lnTo>
                    <a:lnTo>
                      <a:pt x="6280" y="31856"/>
                    </a:lnTo>
                    <a:lnTo>
                      <a:pt x="6606" y="32148"/>
                    </a:lnTo>
                    <a:lnTo>
                      <a:pt x="6947" y="32409"/>
                    </a:lnTo>
                    <a:lnTo>
                      <a:pt x="7289" y="32685"/>
                    </a:lnTo>
                    <a:lnTo>
                      <a:pt x="7647" y="32929"/>
                    </a:lnTo>
                    <a:lnTo>
                      <a:pt x="8005" y="33190"/>
                    </a:lnTo>
                    <a:lnTo>
                      <a:pt x="8363" y="33417"/>
                    </a:lnTo>
                    <a:lnTo>
                      <a:pt x="8737" y="33645"/>
                    </a:lnTo>
                    <a:lnTo>
                      <a:pt x="9111" y="33873"/>
                    </a:lnTo>
                    <a:lnTo>
                      <a:pt x="9502" y="34085"/>
                    </a:lnTo>
                    <a:lnTo>
                      <a:pt x="9876" y="34296"/>
                    </a:lnTo>
                    <a:lnTo>
                      <a:pt x="10266" y="34491"/>
                    </a:lnTo>
                    <a:lnTo>
                      <a:pt x="10673" y="34670"/>
                    </a:lnTo>
                    <a:lnTo>
                      <a:pt x="11064" y="34849"/>
                    </a:lnTo>
                    <a:lnTo>
                      <a:pt x="11487" y="35012"/>
                    </a:lnTo>
                    <a:lnTo>
                      <a:pt x="11910" y="35175"/>
                    </a:lnTo>
                    <a:lnTo>
                      <a:pt x="12349" y="35321"/>
                    </a:lnTo>
                    <a:lnTo>
                      <a:pt x="12772" y="35467"/>
                    </a:lnTo>
                    <a:lnTo>
                      <a:pt x="13211" y="35598"/>
                    </a:lnTo>
                    <a:lnTo>
                      <a:pt x="13650" y="35711"/>
                    </a:lnTo>
                    <a:lnTo>
                      <a:pt x="14090" y="35825"/>
                    </a:lnTo>
                    <a:lnTo>
                      <a:pt x="14529" y="35907"/>
                    </a:lnTo>
                    <a:lnTo>
                      <a:pt x="14968" y="36004"/>
                    </a:lnTo>
                    <a:lnTo>
                      <a:pt x="15408" y="36069"/>
                    </a:lnTo>
                    <a:lnTo>
                      <a:pt x="15863" y="36134"/>
                    </a:lnTo>
                    <a:lnTo>
                      <a:pt x="16302" y="36183"/>
                    </a:lnTo>
                    <a:lnTo>
                      <a:pt x="16758" y="36216"/>
                    </a:lnTo>
                    <a:lnTo>
                      <a:pt x="17213" y="36248"/>
                    </a:lnTo>
                    <a:lnTo>
                      <a:pt x="17669" y="36265"/>
                    </a:lnTo>
                    <a:lnTo>
                      <a:pt x="18580" y="36265"/>
                    </a:lnTo>
                    <a:lnTo>
                      <a:pt x="19052" y="36248"/>
                    </a:lnTo>
                    <a:lnTo>
                      <a:pt x="19491" y="36216"/>
                    </a:lnTo>
                    <a:lnTo>
                      <a:pt x="19947" y="36183"/>
                    </a:lnTo>
                    <a:lnTo>
                      <a:pt x="20402" y="36134"/>
                    </a:lnTo>
                    <a:lnTo>
                      <a:pt x="20842" y="36069"/>
                    </a:lnTo>
                    <a:lnTo>
                      <a:pt x="21297" y="36004"/>
                    </a:lnTo>
                    <a:lnTo>
                      <a:pt x="21736" y="35907"/>
                    </a:lnTo>
                    <a:lnTo>
                      <a:pt x="22176" y="35825"/>
                    </a:lnTo>
                    <a:lnTo>
                      <a:pt x="22615" y="35711"/>
                    </a:lnTo>
                    <a:lnTo>
                      <a:pt x="23054" y="35598"/>
                    </a:lnTo>
                    <a:lnTo>
                      <a:pt x="23493" y="35467"/>
                    </a:lnTo>
                    <a:lnTo>
                      <a:pt x="23916" y="35321"/>
                    </a:lnTo>
                    <a:lnTo>
                      <a:pt x="24339" y="35175"/>
                    </a:lnTo>
                    <a:lnTo>
                      <a:pt x="24762" y="35012"/>
                    </a:lnTo>
                    <a:lnTo>
                      <a:pt x="25185" y="34849"/>
                    </a:lnTo>
                    <a:lnTo>
                      <a:pt x="25592" y="34670"/>
                    </a:lnTo>
                    <a:lnTo>
                      <a:pt x="25983" y="34491"/>
                    </a:lnTo>
                    <a:lnTo>
                      <a:pt x="26373" y="34296"/>
                    </a:lnTo>
                    <a:lnTo>
                      <a:pt x="26764" y="34085"/>
                    </a:lnTo>
                    <a:lnTo>
                      <a:pt x="27154" y="33873"/>
                    </a:lnTo>
                    <a:lnTo>
                      <a:pt x="27528" y="33645"/>
                    </a:lnTo>
                    <a:lnTo>
                      <a:pt x="27886" y="33417"/>
                    </a:lnTo>
                    <a:lnTo>
                      <a:pt x="28260" y="33190"/>
                    </a:lnTo>
                    <a:lnTo>
                      <a:pt x="28618" y="32929"/>
                    </a:lnTo>
                    <a:lnTo>
                      <a:pt x="28960" y="32685"/>
                    </a:lnTo>
                    <a:lnTo>
                      <a:pt x="29318" y="32409"/>
                    </a:lnTo>
                    <a:lnTo>
                      <a:pt x="29659" y="32148"/>
                    </a:lnTo>
                    <a:lnTo>
                      <a:pt x="29985" y="31856"/>
                    </a:lnTo>
                    <a:lnTo>
                      <a:pt x="30310" y="31563"/>
                    </a:lnTo>
                    <a:lnTo>
                      <a:pt x="30636" y="31270"/>
                    </a:lnTo>
                    <a:lnTo>
                      <a:pt x="30945" y="30961"/>
                    </a:lnTo>
                    <a:lnTo>
                      <a:pt x="31254" y="30652"/>
                    </a:lnTo>
                    <a:lnTo>
                      <a:pt x="31563" y="30326"/>
                    </a:lnTo>
                    <a:lnTo>
                      <a:pt x="31856" y="30001"/>
                    </a:lnTo>
                    <a:lnTo>
                      <a:pt x="32132" y="29659"/>
                    </a:lnTo>
                    <a:lnTo>
                      <a:pt x="32409" y="29318"/>
                    </a:lnTo>
                    <a:lnTo>
                      <a:pt x="32669" y="28976"/>
                    </a:lnTo>
                    <a:lnTo>
                      <a:pt x="32930" y="28618"/>
                    </a:lnTo>
                    <a:lnTo>
                      <a:pt x="33174" y="28260"/>
                    </a:lnTo>
                    <a:lnTo>
                      <a:pt x="33418" y="27902"/>
                    </a:lnTo>
                    <a:lnTo>
                      <a:pt x="33645" y="27528"/>
                    </a:lnTo>
                    <a:lnTo>
                      <a:pt x="33857" y="27154"/>
                    </a:lnTo>
                    <a:lnTo>
                      <a:pt x="34085" y="26780"/>
                    </a:lnTo>
                    <a:lnTo>
                      <a:pt x="34280" y="26389"/>
                    </a:lnTo>
                    <a:lnTo>
                      <a:pt x="34475" y="25999"/>
                    </a:lnTo>
                    <a:lnTo>
                      <a:pt x="34654" y="25608"/>
                    </a:lnTo>
                    <a:lnTo>
                      <a:pt x="34833" y="25201"/>
                    </a:lnTo>
                    <a:lnTo>
                      <a:pt x="35012" y="24778"/>
                    </a:lnTo>
                    <a:lnTo>
                      <a:pt x="35175" y="24355"/>
                    </a:lnTo>
                    <a:lnTo>
                      <a:pt x="35321" y="23932"/>
                    </a:lnTo>
                    <a:lnTo>
                      <a:pt x="35451" y="23493"/>
                    </a:lnTo>
                    <a:lnTo>
                      <a:pt x="35582" y="23054"/>
                    </a:lnTo>
                    <a:lnTo>
                      <a:pt x="35695" y="22631"/>
                    </a:lnTo>
                    <a:lnTo>
                      <a:pt x="35809" y="22192"/>
                    </a:lnTo>
                    <a:lnTo>
                      <a:pt x="35907" y="21752"/>
                    </a:lnTo>
                    <a:lnTo>
                      <a:pt x="35988" y="21297"/>
                    </a:lnTo>
                    <a:lnTo>
                      <a:pt x="36053" y="20857"/>
                    </a:lnTo>
                    <a:lnTo>
                      <a:pt x="36118" y="20402"/>
                    </a:lnTo>
                    <a:lnTo>
                      <a:pt x="36167" y="19963"/>
                    </a:lnTo>
                    <a:lnTo>
                      <a:pt x="36216" y="19507"/>
                    </a:lnTo>
                    <a:lnTo>
                      <a:pt x="36232" y="19052"/>
                    </a:lnTo>
                    <a:lnTo>
                      <a:pt x="36249" y="18596"/>
                    </a:lnTo>
                    <a:lnTo>
                      <a:pt x="36265" y="18141"/>
                    </a:lnTo>
                    <a:lnTo>
                      <a:pt x="36249" y="17685"/>
                    </a:lnTo>
                    <a:lnTo>
                      <a:pt x="36232" y="17229"/>
                    </a:lnTo>
                    <a:lnTo>
                      <a:pt x="36216" y="16774"/>
                    </a:lnTo>
                    <a:lnTo>
                      <a:pt x="36167" y="16318"/>
                    </a:lnTo>
                    <a:lnTo>
                      <a:pt x="36118" y="15863"/>
                    </a:lnTo>
                    <a:lnTo>
                      <a:pt x="36053" y="15424"/>
                    </a:lnTo>
                    <a:lnTo>
                      <a:pt x="35988" y="14968"/>
                    </a:lnTo>
                    <a:lnTo>
                      <a:pt x="35907" y="14529"/>
                    </a:lnTo>
                    <a:lnTo>
                      <a:pt x="35809" y="14089"/>
                    </a:lnTo>
                    <a:lnTo>
                      <a:pt x="35695" y="13650"/>
                    </a:lnTo>
                    <a:lnTo>
                      <a:pt x="35582" y="13211"/>
                    </a:lnTo>
                    <a:lnTo>
                      <a:pt x="35451" y="12788"/>
                    </a:lnTo>
                    <a:lnTo>
                      <a:pt x="35321" y="12349"/>
                    </a:lnTo>
                    <a:lnTo>
                      <a:pt x="35175" y="11926"/>
                    </a:lnTo>
                    <a:lnTo>
                      <a:pt x="35012" y="11503"/>
                    </a:lnTo>
                    <a:lnTo>
                      <a:pt x="34833" y="11080"/>
                    </a:lnTo>
                    <a:lnTo>
                      <a:pt x="34654" y="10673"/>
                    </a:lnTo>
                    <a:lnTo>
                      <a:pt x="34475" y="10282"/>
                    </a:lnTo>
                    <a:lnTo>
                      <a:pt x="34280" y="9892"/>
                    </a:lnTo>
                    <a:lnTo>
                      <a:pt x="34085" y="9501"/>
                    </a:lnTo>
                    <a:lnTo>
                      <a:pt x="33857" y="9127"/>
                    </a:lnTo>
                    <a:lnTo>
                      <a:pt x="33645" y="8753"/>
                    </a:lnTo>
                    <a:lnTo>
                      <a:pt x="33418" y="8379"/>
                    </a:lnTo>
                    <a:lnTo>
                      <a:pt x="33174" y="8021"/>
                    </a:lnTo>
                    <a:lnTo>
                      <a:pt x="32930" y="7663"/>
                    </a:lnTo>
                    <a:lnTo>
                      <a:pt x="32669" y="7305"/>
                    </a:lnTo>
                    <a:lnTo>
                      <a:pt x="32409" y="6963"/>
                    </a:lnTo>
                    <a:lnTo>
                      <a:pt x="32132" y="6622"/>
                    </a:lnTo>
                    <a:lnTo>
                      <a:pt x="31856" y="6280"/>
                    </a:lnTo>
                    <a:lnTo>
                      <a:pt x="31563" y="5955"/>
                    </a:lnTo>
                    <a:lnTo>
                      <a:pt x="31254" y="5629"/>
                    </a:lnTo>
                    <a:lnTo>
                      <a:pt x="30945" y="5320"/>
                    </a:lnTo>
                    <a:lnTo>
                      <a:pt x="30636" y="5011"/>
                    </a:lnTo>
                    <a:lnTo>
                      <a:pt x="30310" y="4718"/>
                    </a:lnTo>
                    <a:lnTo>
                      <a:pt x="29985" y="4425"/>
                    </a:lnTo>
                    <a:lnTo>
                      <a:pt x="29659" y="4133"/>
                    </a:lnTo>
                    <a:lnTo>
                      <a:pt x="29318" y="3872"/>
                    </a:lnTo>
                    <a:lnTo>
                      <a:pt x="28960" y="3596"/>
                    </a:lnTo>
                    <a:lnTo>
                      <a:pt x="28618" y="3335"/>
                    </a:lnTo>
                    <a:lnTo>
                      <a:pt x="28260" y="3091"/>
                    </a:lnTo>
                    <a:lnTo>
                      <a:pt x="27886" y="2864"/>
                    </a:lnTo>
                    <a:lnTo>
                      <a:pt x="27528" y="2619"/>
                    </a:lnTo>
                    <a:lnTo>
                      <a:pt x="27154" y="2408"/>
                    </a:lnTo>
                    <a:lnTo>
                      <a:pt x="26764" y="2196"/>
                    </a:lnTo>
                    <a:lnTo>
                      <a:pt x="26373" y="1985"/>
                    </a:lnTo>
                    <a:lnTo>
                      <a:pt x="25983" y="1790"/>
                    </a:lnTo>
                    <a:lnTo>
                      <a:pt x="25592" y="1611"/>
                    </a:lnTo>
                    <a:lnTo>
                      <a:pt x="25185" y="1432"/>
                    </a:lnTo>
                    <a:lnTo>
                      <a:pt x="24762" y="1269"/>
                    </a:lnTo>
                    <a:lnTo>
                      <a:pt x="24339" y="1106"/>
                    </a:lnTo>
                    <a:lnTo>
                      <a:pt x="23916" y="944"/>
                    </a:lnTo>
                    <a:lnTo>
                      <a:pt x="23493" y="814"/>
                    </a:lnTo>
                    <a:lnTo>
                      <a:pt x="23054" y="683"/>
                    </a:lnTo>
                    <a:lnTo>
                      <a:pt x="22615" y="570"/>
                    </a:lnTo>
                    <a:lnTo>
                      <a:pt x="22176" y="456"/>
                    </a:lnTo>
                    <a:lnTo>
                      <a:pt x="21736" y="358"/>
                    </a:lnTo>
                    <a:lnTo>
                      <a:pt x="21297" y="277"/>
                    </a:lnTo>
                    <a:lnTo>
                      <a:pt x="20842" y="212"/>
                    </a:lnTo>
                    <a:lnTo>
                      <a:pt x="20402" y="147"/>
                    </a:lnTo>
                    <a:lnTo>
                      <a:pt x="19947" y="98"/>
                    </a:lnTo>
                    <a:lnTo>
                      <a:pt x="19491" y="65"/>
                    </a:lnTo>
                    <a:lnTo>
                      <a:pt x="19052" y="33"/>
                    </a:lnTo>
                    <a:lnTo>
                      <a:pt x="18580" y="16"/>
                    </a:lnTo>
                    <a:lnTo>
                      <a:pt x="181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>
                <a:off x="3569200" y="3045585"/>
                <a:ext cx="988800" cy="214375"/>
              </a:xfrm>
              <a:custGeom>
                <a:avLst/>
                <a:gdLst/>
                <a:ahLst/>
                <a:cxnLst/>
                <a:rect l="l" t="t" r="r" b="b"/>
                <a:pathLst>
                  <a:path w="39552" h="8575" extrusionOk="0">
                    <a:moveTo>
                      <a:pt x="1" y="1"/>
                    </a:moveTo>
                    <a:lnTo>
                      <a:pt x="1" y="8575"/>
                    </a:lnTo>
                    <a:lnTo>
                      <a:pt x="39551" y="8575"/>
                    </a:lnTo>
                    <a:lnTo>
                      <a:pt x="395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3661125" y="3201385"/>
                <a:ext cx="240400" cy="214375"/>
              </a:xfrm>
              <a:custGeom>
                <a:avLst/>
                <a:gdLst/>
                <a:ahLst/>
                <a:cxnLst/>
                <a:rect l="l" t="t" r="r" b="b"/>
                <a:pathLst>
                  <a:path w="9616" h="8575" extrusionOk="0">
                    <a:moveTo>
                      <a:pt x="0" y="0"/>
                    </a:moveTo>
                    <a:lnTo>
                      <a:pt x="0" y="8574"/>
                    </a:lnTo>
                    <a:lnTo>
                      <a:pt x="9616" y="8574"/>
                    </a:lnTo>
                    <a:lnTo>
                      <a:pt x="96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5102575" y="3058425"/>
                <a:ext cx="567425" cy="619075"/>
              </a:xfrm>
              <a:custGeom>
                <a:avLst/>
                <a:gdLst/>
                <a:ahLst/>
                <a:cxnLst/>
                <a:rect l="l" t="t" r="r" b="b"/>
                <a:pathLst>
                  <a:path w="22697" h="24763" extrusionOk="0">
                    <a:moveTo>
                      <a:pt x="17702" y="0"/>
                    </a:moveTo>
                    <a:lnTo>
                      <a:pt x="11422" y="16221"/>
                    </a:lnTo>
                    <a:lnTo>
                      <a:pt x="3222" y="10038"/>
                    </a:lnTo>
                    <a:lnTo>
                      <a:pt x="1" y="14317"/>
                    </a:lnTo>
                    <a:lnTo>
                      <a:pt x="13862" y="24762"/>
                    </a:lnTo>
                    <a:lnTo>
                      <a:pt x="22697" y="1936"/>
                    </a:lnTo>
                    <a:lnTo>
                      <a:pt x="17702" y="0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5209550" y="2671200"/>
                <a:ext cx="445400" cy="528775"/>
              </a:xfrm>
              <a:custGeom>
                <a:avLst/>
                <a:gdLst/>
                <a:ahLst/>
                <a:cxnLst/>
                <a:rect l="l" t="t" r="r" b="b"/>
                <a:pathLst>
                  <a:path w="17816" h="21151" extrusionOk="0">
                    <a:moveTo>
                      <a:pt x="1" y="1"/>
                    </a:moveTo>
                    <a:lnTo>
                      <a:pt x="1" y="12251"/>
                    </a:lnTo>
                    <a:lnTo>
                      <a:pt x="17" y="12707"/>
                    </a:lnTo>
                    <a:lnTo>
                      <a:pt x="50" y="13163"/>
                    </a:lnTo>
                    <a:lnTo>
                      <a:pt x="98" y="13602"/>
                    </a:lnTo>
                    <a:lnTo>
                      <a:pt x="180" y="14041"/>
                    </a:lnTo>
                    <a:lnTo>
                      <a:pt x="277" y="14480"/>
                    </a:lnTo>
                    <a:lnTo>
                      <a:pt x="408" y="14903"/>
                    </a:lnTo>
                    <a:lnTo>
                      <a:pt x="538" y="15310"/>
                    </a:lnTo>
                    <a:lnTo>
                      <a:pt x="700" y="15717"/>
                    </a:lnTo>
                    <a:lnTo>
                      <a:pt x="879" y="16107"/>
                    </a:lnTo>
                    <a:lnTo>
                      <a:pt x="1075" y="16498"/>
                    </a:lnTo>
                    <a:lnTo>
                      <a:pt x="1286" y="16872"/>
                    </a:lnTo>
                    <a:lnTo>
                      <a:pt x="1514" y="17230"/>
                    </a:lnTo>
                    <a:lnTo>
                      <a:pt x="1774" y="17572"/>
                    </a:lnTo>
                    <a:lnTo>
                      <a:pt x="2034" y="17913"/>
                    </a:lnTo>
                    <a:lnTo>
                      <a:pt x="2311" y="18239"/>
                    </a:lnTo>
                    <a:lnTo>
                      <a:pt x="2604" y="18548"/>
                    </a:lnTo>
                    <a:lnTo>
                      <a:pt x="2913" y="18841"/>
                    </a:lnTo>
                    <a:lnTo>
                      <a:pt x="3238" y="19117"/>
                    </a:lnTo>
                    <a:lnTo>
                      <a:pt x="3580" y="19377"/>
                    </a:lnTo>
                    <a:lnTo>
                      <a:pt x="3922" y="19638"/>
                    </a:lnTo>
                    <a:lnTo>
                      <a:pt x="4296" y="19866"/>
                    </a:lnTo>
                    <a:lnTo>
                      <a:pt x="4654" y="20077"/>
                    </a:lnTo>
                    <a:lnTo>
                      <a:pt x="5044" y="20272"/>
                    </a:lnTo>
                    <a:lnTo>
                      <a:pt x="5435" y="20451"/>
                    </a:lnTo>
                    <a:lnTo>
                      <a:pt x="5841" y="20614"/>
                    </a:lnTo>
                    <a:lnTo>
                      <a:pt x="6264" y="20760"/>
                    </a:lnTo>
                    <a:lnTo>
                      <a:pt x="6687" y="20874"/>
                    </a:lnTo>
                    <a:lnTo>
                      <a:pt x="7110" y="20972"/>
                    </a:lnTo>
                    <a:lnTo>
                      <a:pt x="7550" y="21053"/>
                    </a:lnTo>
                    <a:lnTo>
                      <a:pt x="7989" y="21102"/>
                    </a:lnTo>
                    <a:lnTo>
                      <a:pt x="8445" y="21135"/>
                    </a:lnTo>
                    <a:lnTo>
                      <a:pt x="8900" y="21151"/>
                    </a:lnTo>
                    <a:lnTo>
                      <a:pt x="9372" y="21135"/>
                    </a:lnTo>
                    <a:lnTo>
                      <a:pt x="9811" y="21102"/>
                    </a:lnTo>
                    <a:lnTo>
                      <a:pt x="10267" y="21053"/>
                    </a:lnTo>
                    <a:lnTo>
                      <a:pt x="10706" y="20972"/>
                    </a:lnTo>
                    <a:lnTo>
                      <a:pt x="11129" y="20874"/>
                    </a:lnTo>
                    <a:lnTo>
                      <a:pt x="11552" y="20760"/>
                    </a:lnTo>
                    <a:lnTo>
                      <a:pt x="11975" y="20614"/>
                    </a:lnTo>
                    <a:lnTo>
                      <a:pt x="12365" y="20451"/>
                    </a:lnTo>
                    <a:lnTo>
                      <a:pt x="12772" y="20272"/>
                    </a:lnTo>
                    <a:lnTo>
                      <a:pt x="13146" y="20077"/>
                    </a:lnTo>
                    <a:lnTo>
                      <a:pt x="13521" y="19866"/>
                    </a:lnTo>
                    <a:lnTo>
                      <a:pt x="13879" y="19638"/>
                    </a:lnTo>
                    <a:lnTo>
                      <a:pt x="14236" y="19377"/>
                    </a:lnTo>
                    <a:lnTo>
                      <a:pt x="14578" y="19117"/>
                    </a:lnTo>
                    <a:lnTo>
                      <a:pt x="14887" y="18841"/>
                    </a:lnTo>
                    <a:lnTo>
                      <a:pt x="15196" y="18548"/>
                    </a:lnTo>
                    <a:lnTo>
                      <a:pt x="15505" y="18239"/>
                    </a:lnTo>
                    <a:lnTo>
                      <a:pt x="15782" y="17913"/>
                    </a:lnTo>
                    <a:lnTo>
                      <a:pt x="16042" y="17572"/>
                    </a:lnTo>
                    <a:lnTo>
                      <a:pt x="16286" y="17230"/>
                    </a:lnTo>
                    <a:lnTo>
                      <a:pt x="16530" y="16872"/>
                    </a:lnTo>
                    <a:lnTo>
                      <a:pt x="16742" y="16498"/>
                    </a:lnTo>
                    <a:lnTo>
                      <a:pt x="16937" y="16107"/>
                    </a:lnTo>
                    <a:lnTo>
                      <a:pt x="17116" y="15717"/>
                    </a:lnTo>
                    <a:lnTo>
                      <a:pt x="17279" y="15310"/>
                    </a:lnTo>
                    <a:lnTo>
                      <a:pt x="17409" y="14903"/>
                    </a:lnTo>
                    <a:lnTo>
                      <a:pt x="17539" y="14480"/>
                    </a:lnTo>
                    <a:lnTo>
                      <a:pt x="17637" y="14041"/>
                    </a:lnTo>
                    <a:lnTo>
                      <a:pt x="17718" y="13602"/>
                    </a:lnTo>
                    <a:lnTo>
                      <a:pt x="17767" y="13163"/>
                    </a:lnTo>
                    <a:lnTo>
                      <a:pt x="17799" y="12707"/>
                    </a:lnTo>
                    <a:lnTo>
                      <a:pt x="17816" y="12251"/>
                    </a:lnTo>
                    <a:lnTo>
                      <a:pt x="17816" y="1"/>
                    </a:lnTo>
                    <a:close/>
                  </a:path>
                </a:pathLst>
              </a:custGeom>
              <a:solidFill>
                <a:srgbClr val="F6CA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5199800" y="2769225"/>
                <a:ext cx="464100" cy="173700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6948" extrusionOk="0">
                    <a:moveTo>
                      <a:pt x="0" y="1"/>
                    </a:moveTo>
                    <a:lnTo>
                      <a:pt x="0" y="6948"/>
                    </a:lnTo>
                    <a:lnTo>
                      <a:pt x="18564" y="6948"/>
                    </a:lnTo>
                    <a:lnTo>
                      <a:pt x="18564" y="1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>
                <a:off x="5332400" y="2997400"/>
                <a:ext cx="186300" cy="92350"/>
              </a:xfrm>
              <a:custGeom>
                <a:avLst/>
                <a:gdLst/>
                <a:ahLst/>
                <a:cxnLst/>
                <a:rect l="l" t="t" r="r" b="b"/>
                <a:pathLst>
                  <a:path w="7452" h="3694" extrusionOk="0">
                    <a:moveTo>
                      <a:pt x="0" y="1"/>
                    </a:moveTo>
                    <a:lnTo>
                      <a:pt x="33" y="375"/>
                    </a:lnTo>
                    <a:lnTo>
                      <a:pt x="81" y="749"/>
                    </a:lnTo>
                    <a:lnTo>
                      <a:pt x="179" y="1107"/>
                    </a:lnTo>
                    <a:lnTo>
                      <a:pt x="309" y="1449"/>
                    </a:lnTo>
                    <a:lnTo>
                      <a:pt x="456" y="1758"/>
                    </a:lnTo>
                    <a:lnTo>
                      <a:pt x="651" y="2067"/>
                    </a:lnTo>
                    <a:lnTo>
                      <a:pt x="862" y="2360"/>
                    </a:lnTo>
                    <a:lnTo>
                      <a:pt x="1106" y="2620"/>
                    </a:lnTo>
                    <a:lnTo>
                      <a:pt x="1367" y="2848"/>
                    </a:lnTo>
                    <a:lnTo>
                      <a:pt x="1660" y="3059"/>
                    </a:lnTo>
                    <a:lnTo>
                      <a:pt x="1969" y="3255"/>
                    </a:lnTo>
                    <a:lnTo>
                      <a:pt x="2278" y="3401"/>
                    </a:lnTo>
                    <a:lnTo>
                      <a:pt x="2619" y="3531"/>
                    </a:lnTo>
                    <a:lnTo>
                      <a:pt x="2977" y="3612"/>
                    </a:lnTo>
                    <a:lnTo>
                      <a:pt x="3352" y="3678"/>
                    </a:lnTo>
                    <a:lnTo>
                      <a:pt x="3726" y="3694"/>
                    </a:lnTo>
                    <a:lnTo>
                      <a:pt x="4100" y="3678"/>
                    </a:lnTo>
                    <a:lnTo>
                      <a:pt x="4474" y="3612"/>
                    </a:lnTo>
                    <a:lnTo>
                      <a:pt x="4832" y="3531"/>
                    </a:lnTo>
                    <a:lnTo>
                      <a:pt x="5174" y="3401"/>
                    </a:lnTo>
                    <a:lnTo>
                      <a:pt x="5499" y="3255"/>
                    </a:lnTo>
                    <a:lnTo>
                      <a:pt x="5792" y="3059"/>
                    </a:lnTo>
                    <a:lnTo>
                      <a:pt x="6085" y="2848"/>
                    </a:lnTo>
                    <a:lnTo>
                      <a:pt x="6345" y="2620"/>
                    </a:lnTo>
                    <a:lnTo>
                      <a:pt x="6589" y="2360"/>
                    </a:lnTo>
                    <a:lnTo>
                      <a:pt x="6801" y="2067"/>
                    </a:lnTo>
                    <a:lnTo>
                      <a:pt x="6996" y="1758"/>
                    </a:lnTo>
                    <a:lnTo>
                      <a:pt x="7142" y="1449"/>
                    </a:lnTo>
                    <a:lnTo>
                      <a:pt x="7273" y="1107"/>
                    </a:lnTo>
                    <a:lnTo>
                      <a:pt x="7370" y="749"/>
                    </a:lnTo>
                    <a:lnTo>
                      <a:pt x="7419" y="375"/>
                    </a:lnTo>
                    <a:lnTo>
                      <a:pt x="74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5475150" y="2824125"/>
                <a:ext cx="119200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2979" extrusionOk="0">
                    <a:moveTo>
                      <a:pt x="4703" y="1"/>
                    </a:moveTo>
                    <a:lnTo>
                      <a:pt x="1" y="1172"/>
                    </a:lnTo>
                    <a:lnTo>
                      <a:pt x="82" y="1416"/>
                    </a:lnTo>
                    <a:lnTo>
                      <a:pt x="180" y="1628"/>
                    </a:lnTo>
                    <a:lnTo>
                      <a:pt x="294" y="1839"/>
                    </a:lnTo>
                    <a:lnTo>
                      <a:pt x="424" y="2035"/>
                    </a:lnTo>
                    <a:lnTo>
                      <a:pt x="570" y="2214"/>
                    </a:lnTo>
                    <a:lnTo>
                      <a:pt x="733" y="2376"/>
                    </a:lnTo>
                    <a:lnTo>
                      <a:pt x="912" y="2523"/>
                    </a:lnTo>
                    <a:lnTo>
                      <a:pt x="1107" y="2653"/>
                    </a:lnTo>
                    <a:lnTo>
                      <a:pt x="1318" y="2750"/>
                    </a:lnTo>
                    <a:lnTo>
                      <a:pt x="1530" y="2848"/>
                    </a:lnTo>
                    <a:lnTo>
                      <a:pt x="1758" y="2913"/>
                    </a:lnTo>
                    <a:lnTo>
                      <a:pt x="1986" y="2962"/>
                    </a:lnTo>
                    <a:lnTo>
                      <a:pt x="2213" y="2978"/>
                    </a:lnTo>
                    <a:lnTo>
                      <a:pt x="2457" y="2978"/>
                    </a:lnTo>
                    <a:lnTo>
                      <a:pt x="2701" y="2962"/>
                    </a:lnTo>
                    <a:lnTo>
                      <a:pt x="2929" y="2913"/>
                    </a:lnTo>
                    <a:lnTo>
                      <a:pt x="3173" y="2848"/>
                    </a:lnTo>
                    <a:lnTo>
                      <a:pt x="3401" y="2750"/>
                    </a:lnTo>
                    <a:lnTo>
                      <a:pt x="3612" y="2637"/>
                    </a:lnTo>
                    <a:lnTo>
                      <a:pt x="3808" y="2506"/>
                    </a:lnTo>
                    <a:lnTo>
                      <a:pt x="3987" y="2360"/>
                    </a:lnTo>
                    <a:lnTo>
                      <a:pt x="4149" y="2197"/>
                    </a:lnTo>
                    <a:lnTo>
                      <a:pt x="4296" y="2018"/>
                    </a:lnTo>
                    <a:lnTo>
                      <a:pt x="4426" y="1823"/>
                    </a:lnTo>
                    <a:lnTo>
                      <a:pt x="4524" y="1612"/>
                    </a:lnTo>
                    <a:lnTo>
                      <a:pt x="4621" y="1400"/>
                    </a:lnTo>
                    <a:lnTo>
                      <a:pt x="4686" y="1189"/>
                    </a:lnTo>
                    <a:lnTo>
                      <a:pt x="4735" y="961"/>
                    </a:lnTo>
                    <a:lnTo>
                      <a:pt x="4768" y="717"/>
                    </a:lnTo>
                    <a:lnTo>
                      <a:pt x="4768" y="489"/>
                    </a:lnTo>
                    <a:lnTo>
                      <a:pt x="4751" y="245"/>
                    </a:lnTo>
                    <a:lnTo>
                      <a:pt x="47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5274625" y="2820475"/>
                <a:ext cx="117975" cy="78925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3157" extrusionOk="0">
                    <a:moveTo>
                      <a:pt x="115" y="0"/>
                    </a:moveTo>
                    <a:lnTo>
                      <a:pt x="50" y="245"/>
                    </a:lnTo>
                    <a:lnTo>
                      <a:pt x="17" y="472"/>
                    </a:lnTo>
                    <a:lnTo>
                      <a:pt x="1" y="716"/>
                    </a:lnTo>
                    <a:lnTo>
                      <a:pt x="1" y="960"/>
                    </a:lnTo>
                    <a:lnTo>
                      <a:pt x="33" y="1188"/>
                    </a:lnTo>
                    <a:lnTo>
                      <a:pt x="99" y="1416"/>
                    </a:lnTo>
                    <a:lnTo>
                      <a:pt x="164" y="1627"/>
                    </a:lnTo>
                    <a:lnTo>
                      <a:pt x="261" y="1839"/>
                    </a:lnTo>
                    <a:lnTo>
                      <a:pt x="375" y="2034"/>
                    </a:lnTo>
                    <a:lnTo>
                      <a:pt x="505" y="2229"/>
                    </a:lnTo>
                    <a:lnTo>
                      <a:pt x="668" y="2408"/>
                    </a:lnTo>
                    <a:lnTo>
                      <a:pt x="831" y="2571"/>
                    </a:lnTo>
                    <a:lnTo>
                      <a:pt x="1026" y="2717"/>
                    </a:lnTo>
                    <a:lnTo>
                      <a:pt x="1221" y="2848"/>
                    </a:lnTo>
                    <a:lnTo>
                      <a:pt x="1433" y="2945"/>
                    </a:lnTo>
                    <a:lnTo>
                      <a:pt x="1660" y="3043"/>
                    </a:lnTo>
                    <a:lnTo>
                      <a:pt x="1904" y="3108"/>
                    </a:lnTo>
                    <a:lnTo>
                      <a:pt x="2148" y="3140"/>
                    </a:lnTo>
                    <a:lnTo>
                      <a:pt x="2376" y="3157"/>
                    </a:lnTo>
                    <a:lnTo>
                      <a:pt x="2620" y="3157"/>
                    </a:lnTo>
                    <a:lnTo>
                      <a:pt x="2848" y="3124"/>
                    </a:lnTo>
                    <a:lnTo>
                      <a:pt x="3076" y="3075"/>
                    </a:lnTo>
                    <a:lnTo>
                      <a:pt x="3287" y="2994"/>
                    </a:lnTo>
                    <a:lnTo>
                      <a:pt x="3499" y="2896"/>
                    </a:lnTo>
                    <a:lnTo>
                      <a:pt x="3710" y="2783"/>
                    </a:lnTo>
                    <a:lnTo>
                      <a:pt x="3889" y="2652"/>
                    </a:lnTo>
                    <a:lnTo>
                      <a:pt x="4068" y="2506"/>
                    </a:lnTo>
                    <a:lnTo>
                      <a:pt x="4231" y="2343"/>
                    </a:lnTo>
                    <a:lnTo>
                      <a:pt x="4377" y="2148"/>
                    </a:lnTo>
                    <a:lnTo>
                      <a:pt x="4507" y="1953"/>
                    </a:lnTo>
                    <a:lnTo>
                      <a:pt x="4621" y="1741"/>
                    </a:lnTo>
                    <a:lnTo>
                      <a:pt x="4719" y="1514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5092425" y="2543900"/>
                <a:ext cx="578400" cy="188350"/>
              </a:xfrm>
              <a:custGeom>
                <a:avLst/>
                <a:gdLst/>
                <a:ahLst/>
                <a:cxnLst/>
                <a:rect l="l" t="t" r="r" b="b"/>
                <a:pathLst>
                  <a:path w="23136" h="7534" extrusionOk="0">
                    <a:moveTo>
                      <a:pt x="0" y="0"/>
                    </a:moveTo>
                    <a:lnTo>
                      <a:pt x="0" y="1237"/>
                    </a:lnTo>
                    <a:lnTo>
                      <a:pt x="0" y="1562"/>
                    </a:lnTo>
                    <a:lnTo>
                      <a:pt x="33" y="1871"/>
                    </a:lnTo>
                    <a:lnTo>
                      <a:pt x="65" y="2197"/>
                    </a:lnTo>
                    <a:lnTo>
                      <a:pt x="130" y="2506"/>
                    </a:lnTo>
                    <a:lnTo>
                      <a:pt x="195" y="2815"/>
                    </a:lnTo>
                    <a:lnTo>
                      <a:pt x="277" y="3108"/>
                    </a:lnTo>
                    <a:lnTo>
                      <a:pt x="374" y="3401"/>
                    </a:lnTo>
                    <a:lnTo>
                      <a:pt x="488" y="3693"/>
                    </a:lnTo>
                    <a:lnTo>
                      <a:pt x="618" y="3970"/>
                    </a:lnTo>
                    <a:lnTo>
                      <a:pt x="765" y="4230"/>
                    </a:lnTo>
                    <a:lnTo>
                      <a:pt x="911" y="4507"/>
                    </a:lnTo>
                    <a:lnTo>
                      <a:pt x="1074" y="4751"/>
                    </a:lnTo>
                    <a:lnTo>
                      <a:pt x="1253" y="5011"/>
                    </a:lnTo>
                    <a:lnTo>
                      <a:pt x="1432" y="5239"/>
                    </a:lnTo>
                    <a:lnTo>
                      <a:pt x="1627" y="5467"/>
                    </a:lnTo>
                    <a:lnTo>
                      <a:pt x="1839" y="5695"/>
                    </a:lnTo>
                    <a:lnTo>
                      <a:pt x="2066" y="5906"/>
                    </a:lnTo>
                    <a:lnTo>
                      <a:pt x="2294" y="6101"/>
                    </a:lnTo>
                    <a:lnTo>
                      <a:pt x="2522" y="6280"/>
                    </a:lnTo>
                    <a:lnTo>
                      <a:pt x="2782" y="6459"/>
                    </a:lnTo>
                    <a:lnTo>
                      <a:pt x="3026" y="6622"/>
                    </a:lnTo>
                    <a:lnTo>
                      <a:pt x="3303" y="6768"/>
                    </a:lnTo>
                    <a:lnTo>
                      <a:pt x="3563" y="6915"/>
                    </a:lnTo>
                    <a:lnTo>
                      <a:pt x="3840" y="7045"/>
                    </a:lnTo>
                    <a:lnTo>
                      <a:pt x="4133" y="7159"/>
                    </a:lnTo>
                    <a:lnTo>
                      <a:pt x="4425" y="7256"/>
                    </a:lnTo>
                    <a:lnTo>
                      <a:pt x="4718" y="7338"/>
                    </a:lnTo>
                    <a:lnTo>
                      <a:pt x="5027" y="7403"/>
                    </a:lnTo>
                    <a:lnTo>
                      <a:pt x="5337" y="7468"/>
                    </a:lnTo>
                    <a:lnTo>
                      <a:pt x="5662" y="7500"/>
                    </a:lnTo>
                    <a:lnTo>
                      <a:pt x="5971" y="7533"/>
                    </a:lnTo>
                    <a:lnTo>
                      <a:pt x="23135" y="7533"/>
                    </a:lnTo>
                    <a:lnTo>
                      <a:pt x="23135" y="3401"/>
                    </a:lnTo>
                    <a:lnTo>
                      <a:pt x="23119" y="3043"/>
                    </a:lnTo>
                    <a:lnTo>
                      <a:pt x="23070" y="2717"/>
                    </a:lnTo>
                    <a:lnTo>
                      <a:pt x="22973" y="2392"/>
                    </a:lnTo>
                    <a:lnTo>
                      <a:pt x="22859" y="2067"/>
                    </a:lnTo>
                    <a:lnTo>
                      <a:pt x="22728" y="1774"/>
                    </a:lnTo>
                    <a:lnTo>
                      <a:pt x="22550" y="1497"/>
                    </a:lnTo>
                    <a:lnTo>
                      <a:pt x="22354" y="1237"/>
                    </a:lnTo>
                    <a:lnTo>
                      <a:pt x="22143" y="993"/>
                    </a:lnTo>
                    <a:lnTo>
                      <a:pt x="21899" y="781"/>
                    </a:lnTo>
                    <a:lnTo>
                      <a:pt x="21638" y="570"/>
                    </a:lnTo>
                    <a:lnTo>
                      <a:pt x="21362" y="407"/>
                    </a:lnTo>
                    <a:lnTo>
                      <a:pt x="21053" y="261"/>
                    </a:lnTo>
                    <a:lnTo>
                      <a:pt x="20744" y="147"/>
                    </a:lnTo>
                    <a:lnTo>
                      <a:pt x="20418" y="65"/>
                    </a:lnTo>
                    <a:lnTo>
                      <a:pt x="20077" y="17"/>
                    </a:lnTo>
                    <a:lnTo>
                      <a:pt x="197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5325075" y="2831875"/>
                <a:ext cx="20775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237" extrusionOk="0">
                    <a:moveTo>
                      <a:pt x="407" y="0"/>
                    </a:moveTo>
                    <a:lnTo>
                      <a:pt x="326" y="16"/>
                    </a:lnTo>
                    <a:lnTo>
                      <a:pt x="244" y="49"/>
                    </a:lnTo>
                    <a:lnTo>
                      <a:pt x="179" y="98"/>
                    </a:lnTo>
                    <a:lnTo>
                      <a:pt x="114" y="179"/>
                    </a:lnTo>
                    <a:lnTo>
                      <a:pt x="65" y="277"/>
                    </a:lnTo>
                    <a:lnTo>
                      <a:pt x="33" y="374"/>
                    </a:lnTo>
                    <a:lnTo>
                      <a:pt x="0" y="488"/>
                    </a:lnTo>
                    <a:lnTo>
                      <a:pt x="0" y="618"/>
                    </a:lnTo>
                    <a:lnTo>
                      <a:pt x="0" y="732"/>
                    </a:lnTo>
                    <a:lnTo>
                      <a:pt x="33" y="862"/>
                    </a:lnTo>
                    <a:lnTo>
                      <a:pt x="65" y="960"/>
                    </a:lnTo>
                    <a:lnTo>
                      <a:pt x="114" y="1058"/>
                    </a:lnTo>
                    <a:lnTo>
                      <a:pt x="179" y="1123"/>
                    </a:lnTo>
                    <a:lnTo>
                      <a:pt x="244" y="1188"/>
                    </a:lnTo>
                    <a:lnTo>
                      <a:pt x="326" y="1220"/>
                    </a:lnTo>
                    <a:lnTo>
                      <a:pt x="407" y="1237"/>
                    </a:lnTo>
                    <a:lnTo>
                      <a:pt x="505" y="1220"/>
                    </a:lnTo>
                    <a:lnTo>
                      <a:pt x="570" y="1188"/>
                    </a:lnTo>
                    <a:lnTo>
                      <a:pt x="651" y="1123"/>
                    </a:lnTo>
                    <a:lnTo>
                      <a:pt x="716" y="1058"/>
                    </a:lnTo>
                    <a:lnTo>
                      <a:pt x="765" y="960"/>
                    </a:lnTo>
                    <a:lnTo>
                      <a:pt x="797" y="862"/>
                    </a:lnTo>
                    <a:lnTo>
                      <a:pt x="830" y="732"/>
                    </a:lnTo>
                    <a:lnTo>
                      <a:pt x="830" y="618"/>
                    </a:lnTo>
                    <a:lnTo>
                      <a:pt x="830" y="488"/>
                    </a:lnTo>
                    <a:lnTo>
                      <a:pt x="797" y="374"/>
                    </a:lnTo>
                    <a:lnTo>
                      <a:pt x="765" y="277"/>
                    </a:lnTo>
                    <a:lnTo>
                      <a:pt x="716" y="179"/>
                    </a:lnTo>
                    <a:lnTo>
                      <a:pt x="651" y="98"/>
                    </a:lnTo>
                    <a:lnTo>
                      <a:pt x="570" y="49"/>
                    </a:lnTo>
                    <a:lnTo>
                      <a:pt x="505" y="16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5526400" y="2831875"/>
                <a:ext cx="20775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237" extrusionOk="0">
                    <a:moveTo>
                      <a:pt x="424" y="0"/>
                    </a:moveTo>
                    <a:lnTo>
                      <a:pt x="342" y="16"/>
                    </a:lnTo>
                    <a:lnTo>
                      <a:pt x="261" y="49"/>
                    </a:lnTo>
                    <a:lnTo>
                      <a:pt x="180" y="98"/>
                    </a:lnTo>
                    <a:lnTo>
                      <a:pt x="131" y="179"/>
                    </a:lnTo>
                    <a:lnTo>
                      <a:pt x="66" y="277"/>
                    </a:lnTo>
                    <a:lnTo>
                      <a:pt x="33" y="374"/>
                    </a:lnTo>
                    <a:lnTo>
                      <a:pt x="1" y="488"/>
                    </a:lnTo>
                    <a:lnTo>
                      <a:pt x="1" y="618"/>
                    </a:lnTo>
                    <a:lnTo>
                      <a:pt x="1" y="732"/>
                    </a:lnTo>
                    <a:lnTo>
                      <a:pt x="33" y="862"/>
                    </a:lnTo>
                    <a:lnTo>
                      <a:pt x="66" y="960"/>
                    </a:lnTo>
                    <a:lnTo>
                      <a:pt x="131" y="1058"/>
                    </a:lnTo>
                    <a:lnTo>
                      <a:pt x="180" y="1123"/>
                    </a:lnTo>
                    <a:lnTo>
                      <a:pt x="261" y="1188"/>
                    </a:lnTo>
                    <a:lnTo>
                      <a:pt x="342" y="1220"/>
                    </a:lnTo>
                    <a:lnTo>
                      <a:pt x="424" y="1237"/>
                    </a:lnTo>
                    <a:lnTo>
                      <a:pt x="505" y="1220"/>
                    </a:lnTo>
                    <a:lnTo>
                      <a:pt x="586" y="1188"/>
                    </a:lnTo>
                    <a:lnTo>
                      <a:pt x="651" y="1123"/>
                    </a:lnTo>
                    <a:lnTo>
                      <a:pt x="716" y="1058"/>
                    </a:lnTo>
                    <a:lnTo>
                      <a:pt x="765" y="960"/>
                    </a:lnTo>
                    <a:lnTo>
                      <a:pt x="798" y="862"/>
                    </a:lnTo>
                    <a:lnTo>
                      <a:pt x="830" y="732"/>
                    </a:lnTo>
                    <a:lnTo>
                      <a:pt x="830" y="618"/>
                    </a:lnTo>
                    <a:lnTo>
                      <a:pt x="830" y="488"/>
                    </a:lnTo>
                    <a:lnTo>
                      <a:pt x="798" y="374"/>
                    </a:lnTo>
                    <a:lnTo>
                      <a:pt x="765" y="277"/>
                    </a:lnTo>
                    <a:lnTo>
                      <a:pt x="716" y="179"/>
                    </a:lnTo>
                    <a:lnTo>
                      <a:pt x="651" y="98"/>
                    </a:lnTo>
                    <a:lnTo>
                      <a:pt x="586" y="49"/>
                    </a:lnTo>
                    <a:lnTo>
                      <a:pt x="505" y="1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>
                <a:off x="5163600" y="2456050"/>
                <a:ext cx="4295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7181" h="6183" extrusionOk="0">
                    <a:moveTo>
                      <a:pt x="0" y="0"/>
                    </a:moveTo>
                    <a:lnTo>
                      <a:pt x="0" y="6182"/>
                    </a:lnTo>
                    <a:lnTo>
                      <a:pt x="9437" y="6182"/>
                    </a:lnTo>
                    <a:lnTo>
                      <a:pt x="17181" y="35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>
                <a:off x="4428225" y="3209725"/>
                <a:ext cx="128150" cy="188750"/>
              </a:xfrm>
              <a:custGeom>
                <a:avLst/>
                <a:gdLst/>
                <a:ahLst/>
                <a:cxnLst/>
                <a:rect l="l" t="t" r="r" b="b"/>
                <a:pathLst>
                  <a:path w="5126" h="7550" extrusionOk="0">
                    <a:moveTo>
                      <a:pt x="3336" y="0"/>
                    </a:moveTo>
                    <a:lnTo>
                      <a:pt x="2994" y="17"/>
                    </a:lnTo>
                    <a:lnTo>
                      <a:pt x="2669" y="82"/>
                    </a:lnTo>
                    <a:lnTo>
                      <a:pt x="2343" y="163"/>
                    </a:lnTo>
                    <a:lnTo>
                      <a:pt x="2034" y="277"/>
                    </a:lnTo>
                    <a:lnTo>
                      <a:pt x="1741" y="407"/>
                    </a:lnTo>
                    <a:lnTo>
                      <a:pt x="1481" y="586"/>
                    </a:lnTo>
                    <a:lnTo>
                      <a:pt x="1221" y="765"/>
                    </a:lnTo>
                    <a:lnTo>
                      <a:pt x="977" y="993"/>
                    </a:lnTo>
                    <a:lnTo>
                      <a:pt x="765" y="1221"/>
                    </a:lnTo>
                    <a:lnTo>
                      <a:pt x="570" y="1481"/>
                    </a:lnTo>
                    <a:lnTo>
                      <a:pt x="407" y="1757"/>
                    </a:lnTo>
                    <a:lnTo>
                      <a:pt x="261" y="2050"/>
                    </a:lnTo>
                    <a:lnTo>
                      <a:pt x="147" y="2359"/>
                    </a:lnTo>
                    <a:lnTo>
                      <a:pt x="65" y="2685"/>
                    </a:lnTo>
                    <a:lnTo>
                      <a:pt x="17" y="3010"/>
                    </a:lnTo>
                    <a:lnTo>
                      <a:pt x="0" y="3352"/>
                    </a:lnTo>
                    <a:lnTo>
                      <a:pt x="0" y="4198"/>
                    </a:lnTo>
                    <a:lnTo>
                      <a:pt x="17" y="4539"/>
                    </a:lnTo>
                    <a:lnTo>
                      <a:pt x="65" y="4881"/>
                    </a:lnTo>
                    <a:lnTo>
                      <a:pt x="147" y="5190"/>
                    </a:lnTo>
                    <a:lnTo>
                      <a:pt x="261" y="5499"/>
                    </a:lnTo>
                    <a:lnTo>
                      <a:pt x="407" y="5792"/>
                    </a:lnTo>
                    <a:lnTo>
                      <a:pt x="570" y="6069"/>
                    </a:lnTo>
                    <a:lnTo>
                      <a:pt x="765" y="6329"/>
                    </a:lnTo>
                    <a:lnTo>
                      <a:pt x="977" y="6557"/>
                    </a:lnTo>
                    <a:lnTo>
                      <a:pt x="1221" y="6785"/>
                    </a:lnTo>
                    <a:lnTo>
                      <a:pt x="1481" y="6980"/>
                    </a:lnTo>
                    <a:lnTo>
                      <a:pt x="1741" y="7143"/>
                    </a:lnTo>
                    <a:lnTo>
                      <a:pt x="2034" y="7289"/>
                    </a:lnTo>
                    <a:lnTo>
                      <a:pt x="2343" y="7387"/>
                    </a:lnTo>
                    <a:lnTo>
                      <a:pt x="2669" y="7468"/>
                    </a:lnTo>
                    <a:lnTo>
                      <a:pt x="2994" y="7533"/>
                    </a:lnTo>
                    <a:lnTo>
                      <a:pt x="3336" y="7549"/>
                    </a:lnTo>
                    <a:lnTo>
                      <a:pt x="3531" y="7533"/>
                    </a:lnTo>
                    <a:lnTo>
                      <a:pt x="3694" y="7501"/>
                    </a:lnTo>
                    <a:lnTo>
                      <a:pt x="3873" y="7468"/>
                    </a:lnTo>
                    <a:lnTo>
                      <a:pt x="4035" y="7403"/>
                    </a:lnTo>
                    <a:lnTo>
                      <a:pt x="4182" y="7322"/>
                    </a:lnTo>
                    <a:lnTo>
                      <a:pt x="4328" y="7240"/>
                    </a:lnTo>
                    <a:lnTo>
                      <a:pt x="4474" y="7143"/>
                    </a:lnTo>
                    <a:lnTo>
                      <a:pt x="4605" y="7029"/>
                    </a:lnTo>
                    <a:lnTo>
                      <a:pt x="4719" y="6899"/>
                    </a:lnTo>
                    <a:lnTo>
                      <a:pt x="4816" y="6768"/>
                    </a:lnTo>
                    <a:lnTo>
                      <a:pt x="4897" y="6622"/>
                    </a:lnTo>
                    <a:lnTo>
                      <a:pt x="4979" y="6459"/>
                    </a:lnTo>
                    <a:lnTo>
                      <a:pt x="5044" y="6297"/>
                    </a:lnTo>
                    <a:lnTo>
                      <a:pt x="5076" y="6118"/>
                    </a:lnTo>
                    <a:lnTo>
                      <a:pt x="5109" y="5955"/>
                    </a:lnTo>
                    <a:lnTo>
                      <a:pt x="5125" y="5760"/>
                    </a:lnTo>
                    <a:lnTo>
                      <a:pt x="5125" y="1790"/>
                    </a:lnTo>
                    <a:lnTo>
                      <a:pt x="5109" y="1595"/>
                    </a:lnTo>
                    <a:lnTo>
                      <a:pt x="5076" y="1432"/>
                    </a:lnTo>
                    <a:lnTo>
                      <a:pt x="5044" y="1253"/>
                    </a:lnTo>
                    <a:lnTo>
                      <a:pt x="4979" y="1090"/>
                    </a:lnTo>
                    <a:lnTo>
                      <a:pt x="4897" y="944"/>
                    </a:lnTo>
                    <a:lnTo>
                      <a:pt x="4816" y="798"/>
                    </a:lnTo>
                    <a:lnTo>
                      <a:pt x="4719" y="651"/>
                    </a:lnTo>
                    <a:lnTo>
                      <a:pt x="4605" y="521"/>
                    </a:lnTo>
                    <a:lnTo>
                      <a:pt x="4474" y="407"/>
                    </a:lnTo>
                    <a:lnTo>
                      <a:pt x="4328" y="309"/>
                    </a:lnTo>
                    <a:lnTo>
                      <a:pt x="4182" y="228"/>
                    </a:lnTo>
                    <a:lnTo>
                      <a:pt x="4035" y="147"/>
                    </a:lnTo>
                    <a:lnTo>
                      <a:pt x="3873" y="82"/>
                    </a:lnTo>
                    <a:lnTo>
                      <a:pt x="3694" y="49"/>
                    </a:lnTo>
                    <a:lnTo>
                      <a:pt x="3531" y="17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>
                <a:off x="5017575" y="3246325"/>
                <a:ext cx="162725" cy="177375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7095" extrusionOk="0">
                    <a:moveTo>
                      <a:pt x="3938" y="1"/>
                    </a:moveTo>
                    <a:lnTo>
                      <a:pt x="3775" y="17"/>
                    </a:lnTo>
                    <a:lnTo>
                      <a:pt x="3596" y="66"/>
                    </a:lnTo>
                    <a:lnTo>
                      <a:pt x="3433" y="114"/>
                    </a:lnTo>
                    <a:lnTo>
                      <a:pt x="3287" y="180"/>
                    </a:lnTo>
                    <a:lnTo>
                      <a:pt x="3124" y="261"/>
                    </a:lnTo>
                    <a:lnTo>
                      <a:pt x="2994" y="358"/>
                    </a:lnTo>
                    <a:lnTo>
                      <a:pt x="2848" y="472"/>
                    </a:lnTo>
                    <a:lnTo>
                      <a:pt x="2734" y="603"/>
                    </a:lnTo>
                    <a:lnTo>
                      <a:pt x="2620" y="749"/>
                    </a:lnTo>
                    <a:lnTo>
                      <a:pt x="326" y="4003"/>
                    </a:lnTo>
                    <a:lnTo>
                      <a:pt x="228" y="4166"/>
                    </a:lnTo>
                    <a:lnTo>
                      <a:pt x="147" y="4312"/>
                    </a:lnTo>
                    <a:lnTo>
                      <a:pt x="82" y="4475"/>
                    </a:lnTo>
                    <a:lnTo>
                      <a:pt x="33" y="4654"/>
                    </a:lnTo>
                    <a:lnTo>
                      <a:pt x="1" y="4816"/>
                    </a:lnTo>
                    <a:lnTo>
                      <a:pt x="1" y="4995"/>
                    </a:lnTo>
                    <a:lnTo>
                      <a:pt x="1" y="5158"/>
                    </a:lnTo>
                    <a:lnTo>
                      <a:pt x="17" y="5337"/>
                    </a:lnTo>
                    <a:lnTo>
                      <a:pt x="49" y="5500"/>
                    </a:lnTo>
                    <a:lnTo>
                      <a:pt x="115" y="5662"/>
                    </a:lnTo>
                    <a:lnTo>
                      <a:pt x="180" y="5809"/>
                    </a:lnTo>
                    <a:lnTo>
                      <a:pt x="261" y="5971"/>
                    </a:lnTo>
                    <a:lnTo>
                      <a:pt x="359" y="6118"/>
                    </a:lnTo>
                    <a:lnTo>
                      <a:pt x="472" y="6248"/>
                    </a:lnTo>
                    <a:lnTo>
                      <a:pt x="603" y="6362"/>
                    </a:lnTo>
                    <a:lnTo>
                      <a:pt x="749" y="6476"/>
                    </a:lnTo>
                    <a:lnTo>
                      <a:pt x="1026" y="6671"/>
                    </a:lnTo>
                    <a:lnTo>
                      <a:pt x="1335" y="6817"/>
                    </a:lnTo>
                    <a:lnTo>
                      <a:pt x="1644" y="6931"/>
                    </a:lnTo>
                    <a:lnTo>
                      <a:pt x="1953" y="7013"/>
                    </a:lnTo>
                    <a:lnTo>
                      <a:pt x="2278" y="7078"/>
                    </a:lnTo>
                    <a:lnTo>
                      <a:pt x="2604" y="7094"/>
                    </a:lnTo>
                    <a:lnTo>
                      <a:pt x="2929" y="7078"/>
                    </a:lnTo>
                    <a:lnTo>
                      <a:pt x="3238" y="7045"/>
                    </a:lnTo>
                    <a:lnTo>
                      <a:pt x="3547" y="6980"/>
                    </a:lnTo>
                    <a:lnTo>
                      <a:pt x="3856" y="6883"/>
                    </a:lnTo>
                    <a:lnTo>
                      <a:pt x="4149" y="6752"/>
                    </a:lnTo>
                    <a:lnTo>
                      <a:pt x="4442" y="6590"/>
                    </a:lnTo>
                    <a:lnTo>
                      <a:pt x="4703" y="6411"/>
                    </a:lnTo>
                    <a:lnTo>
                      <a:pt x="4963" y="6183"/>
                    </a:lnTo>
                    <a:lnTo>
                      <a:pt x="5191" y="5955"/>
                    </a:lnTo>
                    <a:lnTo>
                      <a:pt x="5402" y="5679"/>
                    </a:lnTo>
                    <a:lnTo>
                      <a:pt x="5890" y="4979"/>
                    </a:lnTo>
                    <a:lnTo>
                      <a:pt x="6085" y="4702"/>
                    </a:lnTo>
                    <a:lnTo>
                      <a:pt x="6232" y="4393"/>
                    </a:lnTo>
                    <a:lnTo>
                      <a:pt x="6346" y="4084"/>
                    </a:lnTo>
                    <a:lnTo>
                      <a:pt x="6427" y="3775"/>
                    </a:lnTo>
                    <a:lnTo>
                      <a:pt x="6492" y="3450"/>
                    </a:lnTo>
                    <a:lnTo>
                      <a:pt x="6508" y="3124"/>
                    </a:lnTo>
                    <a:lnTo>
                      <a:pt x="6492" y="2815"/>
                    </a:lnTo>
                    <a:lnTo>
                      <a:pt x="6460" y="2490"/>
                    </a:lnTo>
                    <a:lnTo>
                      <a:pt x="6395" y="2181"/>
                    </a:lnTo>
                    <a:lnTo>
                      <a:pt x="6297" y="1872"/>
                    </a:lnTo>
                    <a:lnTo>
                      <a:pt x="6167" y="1579"/>
                    </a:lnTo>
                    <a:lnTo>
                      <a:pt x="6004" y="1286"/>
                    </a:lnTo>
                    <a:lnTo>
                      <a:pt x="5825" y="1026"/>
                    </a:lnTo>
                    <a:lnTo>
                      <a:pt x="5597" y="765"/>
                    </a:lnTo>
                    <a:lnTo>
                      <a:pt x="5370" y="537"/>
                    </a:lnTo>
                    <a:lnTo>
                      <a:pt x="5093" y="326"/>
                    </a:lnTo>
                    <a:lnTo>
                      <a:pt x="4947" y="228"/>
                    </a:lnTo>
                    <a:lnTo>
                      <a:pt x="4784" y="147"/>
                    </a:lnTo>
                    <a:lnTo>
                      <a:pt x="4621" y="82"/>
                    </a:lnTo>
                    <a:lnTo>
                      <a:pt x="4442" y="33"/>
                    </a:lnTo>
                    <a:lnTo>
                      <a:pt x="4280" y="17"/>
                    </a:lnTo>
                    <a:lnTo>
                      <a:pt x="4101" y="1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>
                <a:off x="5096475" y="4665425"/>
                <a:ext cx="186725" cy="304275"/>
              </a:xfrm>
              <a:custGeom>
                <a:avLst/>
                <a:gdLst/>
                <a:ahLst/>
                <a:cxnLst/>
                <a:rect l="l" t="t" r="r" b="b"/>
                <a:pathLst>
                  <a:path w="7469" h="12171" extrusionOk="0">
                    <a:moveTo>
                      <a:pt x="3320" y="1"/>
                    </a:moveTo>
                    <a:lnTo>
                      <a:pt x="99" y="9811"/>
                    </a:lnTo>
                    <a:lnTo>
                      <a:pt x="50" y="9974"/>
                    </a:lnTo>
                    <a:lnTo>
                      <a:pt x="17" y="10136"/>
                    </a:lnTo>
                    <a:lnTo>
                      <a:pt x="1" y="10299"/>
                    </a:lnTo>
                    <a:lnTo>
                      <a:pt x="1" y="10462"/>
                    </a:lnTo>
                    <a:lnTo>
                      <a:pt x="17" y="10624"/>
                    </a:lnTo>
                    <a:lnTo>
                      <a:pt x="50" y="10771"/>
                    </a:lnTo>
                    <a:lnTo>
                      <a:pt x="99" y="10917"/>
                    </a:lnTo>
                    <a:lnTo>
                      <a:pt x="147" y="11080"/>
                    </a:lnTo>
                    <a:lnTo>
                      <a:pt x="212" y="11210"/>
                    </a:lnTo>
                    <a:lnTo>
                      <a:pt x="294" y="11357"/>
                    </a:lnTo>
                    <a:lnTo>
                      <a:pt x="391" y="11470"/>
                    </a:lnTo>
                    <a:lnTo>
                      <a:pt x="489" y="11601"/>
                    </a:lnTo>
                    <a:lnTo>
                      <a:pt x="603" y="11715"/>
                    </a:lnTo>
                    <a:lnTo>
                      <a:pt x="733" y="11812"/>
                    </a:lnTo>
                    <a:lnTo>
                      <a:pt x="863" y="11910"/>
                    </a:lnTo>
                    <a:lnTo>
                      <a:pt x="1010" y="11991"/>
                    </a:lnTo>
                    <a:lnTo>
                      <a:pt x="1156" y="12056"/>
                    </a:lnTo>
                    <a:lnTo>
                      <a:pt x="1302" y="12105"/>
                    </a:lnTo>
                    <a:lnTo>
                      <a:pt x="1465" y="12138"/>
                    </a:lnTo>
                    <a:lnTo>
                      <a:pt x="1612" y="12154"/>
                    </a:lnTo>
                    <a:lnTo>
                      <a:pt x="1774" y="12170"/>
                    </a:lnTo>
                    <a:lnTo>
                      <a:pt x="1921" y="12154"/>
                    </a:lnTo>
                    <a:lnTo>
                      <a:pt x="2083" y="12138"/>
                    </a:lnTo>
                    <a:lnTo>
                      <a:pt x="2230" y="12121"/>
                    </a:lnTo>
                    <a:lnTo>
                      <a:pt x="2376" y="12072"/>
                    </a:lnTo>
                    <a:lnTo>
                      <a:pt x="2523" y="12007"/>
                    </a:lnTo>
                    <a:lnTo>
                      <a:pt x="2653" y="11942"/>
                    </a:lnTo>
                    <a:lnTo>
                      <a:pt x="2783" y="11861"/>
                    </a:lnTo>
                    <a:lnTo>
                      <a:pt x="2913" y="11780"/>
                    </a:lnTo>
                    <a:lnTo>
                      <a:pt x="3027" y="11666"/>
                    </a:lnTo>
                    <a:lnTo>
                      <a:pt x="3141" y="11552"/>
                    </a:lnTo>
                    <a:lnTo>
                      <a:pt x="3239" y="11438"/>
                    </a:lnTo>
                    <a:lnTo>
                      <a:pt x="6867" y="6476"/>
                    </a:lnTo>
                    <a:lnTo>
                      <a:pt x="7029" y="6199"/>
                    </a:lnTo>
                    <a:lnTo>
                      <a:pt x="7176" y="5923"/>
                    </a:lnTo>
                    <a:lnTo>
                      <a:pt x="7290" y="5630"/>
                    </a:lnTo>
                    <a:lnTo>
                      <a:pt x="7387" y="5337"/>
                    </a:lnTo>
                    <a:lnTo>
                      <a:pt x="7436" y="5044"/>
                    </a:lnTo>
                    <a:lnTo>
                      <a:pt x="7469" y="4735"/>
                    </a:lnTo>
                    <a:lnTo>
                      <a:pt x="7452" y="4426"/>
                    </a:lnTo>
                    <a:lnTo>
                      <a:pt x="7420" y="4133"/>
                    </a:lnTo>
                    <a:lnTo>
                      <a:pt x="7371" y="3840"/>
                    </a:lnTo>
                    <a:lnTo>
                      <a:pt x="7273" y="3547"/>
                    </a:lnTo>
                    <a:lnTo>
                      <a:pt x="7159" y="3271"/>
                    </a:lnTo>
                    <a:lnTo>
                      <a:pt x="7013" y="2994"/>
                    </a:lnTo>
                    <a:lnTo>
                      <a:pt x="6850" y="2734"/>
                    </a:lnTo>
                    <a:lnTo>
                      <a:pt x="6639" y="2490"/>
                    </a:lnTo>
                    <a:lnTo>
                      <a:pt x="6427" y="2278"/>
                    </a:lnTo>
                    <a:lnTo>
                      <a:pt x="6167" y="2067"/>
                    </a:lnTo>
                    <a:lnTo>
                      <a:pt x="3320" y="1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>
                <a:off x="6029950" y="5053050"/>
                <a:ext cx="189950" cy="314825"/>
              </a:xfrm>
              <a:custGeom>
                <a:avLst/>
                <a:gdLst/>
                <a:ahLst/>
                <a:cxnLst/>
                <a:rect l="l" t="t" r="r" b="b"/>
                <a:pathLst>
                  <a:path w="7598" h="12593" extrusionOk="0">
                    <a:moveTo>
                      <a:pt x="3335" y="0"/>
                    </a:moveTo>
                    <a:lnTo>
                      <a:pt x="2050" y="9095"/>
                    </a:lnTo>
                    <a:lnTo>
                      <a:pt x="781" y="9729"/>
                    </a:lnTo>
                    <a:lnTo>
                      <a:pt x="667" y="9794"/>
                    </a:lnTo>
                    <a:lnTo>
                      <a:pt x="537" y="9876"/>
                    </a:lnTo>
                    <a:lnTo>
                      <a:pt x="439" y="9973"/>
                    </a:lnTo>
                    <a:lnTo>
                      <a:pt x="342" y="10071"/>
                    </a:lnTo>
                    <a:lnTo>
                      <a:pt x="260" y="10185"/>
                    </a:lnTo>
                    <a:lnTo>
                      <a:pt x="179" y="10299"/>
                    </a:lnTo>
                    <a:lnTo>
                      <a:pt x="114" y="10413"/>
                    </a:lnTo>
                    <a:lnTo>
                      <a:pt x="65" y="10543"/>
                    </a:lnTo>
                    <a:lnTo>
                      <a:pt x="33" y="10673"/>
                    </a:lnTo>
                    <a:lnTo>
                      <a:pt x="0" y="10803"/>
                    </a:lnTo>
                    <a:lnTo>
                      <a:pt x="0" y="10933"/>
                    </a:lnTo>
                    <a:lnTo>
                      <a:pt x="0" y="11080"/>
                    </a:lnTo>
                    <a:lnTo>
                      <a:pt x="16" y="11210"/>
                    </a:lnTo>
                    <a:lnTo>
                      <a:pt x="49" y="11340"/>
                    </a:lnTo>
                    <a:lnTo>
                      <a:pt x="98" y="11470"/>
                    </a:lnTo>
                    <a:lnTo>
                      <a:pt x="163" y="11600"/>
                    </a:lnTo>
                    <a:lnTo>
                      <a:pt x="228" y="11714"/>
                    </a:lnTo>
                    <a:lnTo>
                      <a:pt x="309" y="11828"/>
                    </a:lnTo>
                    <a:lnTo>
                      <a:pt x="391" y="11926"/>
                    </a:lnTo>
                    <a:lnTo>
                      <a:pt x="488" y="12023"/>
                    </a:lnTo>
                    <a:lnTo>
                      <a:pt x="602" y="12121"/>
                    </a:lnTo>
                    <a:lnTo>
                      <a:pt x="700" y="12202"/>
                    </a:lnTo>
                    <a:lnTo>
                      <a:pt x="830" y="12284"/>
                    </a:lnTo>
                    <a:lnTo>
                      <a:pt x="944" y="12349"/>
                    </a:lnTo>
                    <a:lnTo>
                      <a:pt x="1171" y="12430"/>
                    </a:lnTo>
                    <a:lnTo>
                      <a:pt x="1415" y="12495"/>
                    </a:lnTo>
                    <a:lnTo>
                      <a:pt x="1708" y="12544"/>
                    </a:lnTo>
                    <a:lnTo>
                      <a:pt x="2017" y="12560"/>
                    </a:lnTo>
                    <a:lnTo>
                      <a:pt x="2327" y="12593"/>
                    </a:lnTo>
                    <a:lnTo>
                      <a:pt x="3254" y="12593"/>
                    </a:lnTo>
                    <a:lnTo>
                      <a:pt x="3433" y="12560"/>
                    </a:lnTo>
                    <a:lnTo>
                      <a:pt x="3596" y="12528"/>
                    </a:lnTo>
                    <a:lnTo>
                      <a:pt x="3758" y="12463"/>
                    </a:lnTo>
                    <a:lnTo>
                      <a:pt x="3921" y="12381"/>
                    </a:lnTo>
                    <a:lnTo>
                      <a:pt x="4051" y="12267"/>
                    </a:lnTo>
                    <a:lnTo>
                      <a:pt x="4181" y="12154"/>
                    </a:lnTo>
                    <a:lnTo>
                      <a:pt x="4279" y="12007"/>
                    </a:lnTo>
                    <a:lnTo>
                      <a:pt x="4376" y="11844"/>
                    </a:lnTo>
                    <a:lnTo>
                      <a:pt x="6980" y="6671"/>
                    </a:lnTo>
                    <a:lnTo>
                      <a:pt x="7159" y="6394"/>
                    </a:lnTo>
                    <a:lnTo>
                      <a:pt x="7305" y="6101"/>
                    </a:lnTo>
                    <a:lnTo>
                      <a:pt x="7419" y="5808"/>
                    </a:lnTo>
                    <a:lnTo>
                      <a:pt x="7516" y="5499"/>
                    </a:lnTo>
                    <a:lnTo>
                      <a:pt x="7565" y="5190"/>
                    </a:lnTo>
                    <a:lnTo>
                      <a:pt x="7598" y="4881"/>
                    </a:lnTo>
                    <a:lnTo>
                      <a:pt x="7598" y="4572"/>
                    </a:lnTo>
                    <a:lnTo>
                      <a:pt x="7565" y="4263"/>
                    </a:lnTo>
                    <a:lnTo>
                      <a:pt x="7500" y="3954"/>
                    </a:lnTo>
                    <a:lnTo>
                      <a:pt x="7403" y="3661"/>
                    </a:lnTo>
                    <a:lnTo>
                      <a:pt x="7289" y="3368"/>
                    </a:lnTo>
                    <a:lnTo>
                      <a:pt x="7126" y="3091"/>
                    </a:lnTo>
                    <a:lnTo>
                      <a:pt x="6963" y="2831"/>
                    </a:lnTo>
                    <a:lnTo>
                      <a:pt x="6752" y="2587"/>
                    </a:lnTo>
                    <a:lnTo>
                      <a:pt x="6524" y="2359"/>
                    </a:lnTo>
                    <a:lnTo>
                      <a:pt x="6264" y="2148"/>
                    </a:lnTo>
                    <a:lnTo>
                      <a:pt x="3335" y="0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6024650" y="5037600"/>
                <a:ext cx="124900" cy="182625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7305" extrusionOk="0">
                    <a:moveTo>
                      <a:pt x="2473" y="0"/>
                    </a:moveTo>
                    <a:lnTo>
                      <a:pt x="1" y="2815"/>
                    </a:lnTo>
                    <a:lnTo>
                      <a:pt x="3189" y="7305"/>
                    </a:lnTo>
                    <a:lnTo>
                      <a:pt x="4995" y="3726"/>
                    </a:lnTo>
                    <a:lnTo>
                      <a:pt x="2473" y="0"/>
                    </a:lnTo>
                    <a:close/>
                  </a:path>
                </a:pathLst>
              </a:custGeom>
              <a:solidFill>
                <a:srgbClr val="2223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778" name="Google Shape;778;p23"/>
            <p:cNvSpPr/>
            <p:nvPr/>
          </p:nvSpPr>
          <p:spPr>
            <a:xfrm>
              <a:off x="3324300" y="1855075"/>
              <a:ext cx="95400" cy="95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4133925" y="3096275"/>
              <a:ext cx="95400" cy="95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5353125" y="1697450"/>
              <a:ext cx="95400" cy="95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5791275" y="2869925"/>
              <a:ext cx="95400" cy="95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82" name="Google Shape;782;p23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LIMITATIONS</a:t>
            </a:r>
            <a:endParaRPr dirty="0"/>
          </a:p>
        </p:txBody>
      </p:sp>
      <p:sp>
        <p:nvSpPr>
          <p:cNvPr id="784" name="Google Shape;784;p23"/>
          <p:cNvSpPr/>
          <p:nvPr/>
        </p:nvSpPr>
        <p:spPr>
          <a:xfrm>
            <a:off x="2871351" y="2275991"/>
            <a:ext cx="836400" cy="83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4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88" name="Google Shape;788;p23"/>
          <p:cNvSpPr/>
          <p:nvPr/>
        </p:nvSpPr>
        <p:spPr>
          <a:xfrm>
            <a:off x="2590800" y="4483302"/>
            <a:ext cx="836400" cy="83640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2" name="Google Shape;792;p23"/>
          <p:cNvSpPr/>
          <p:nvPr/>
        </p:nvSpPr>
        <p:spPr>
          <a:xfrm>
            <a:off x="8374757" y="2283875"/>
            <a:ext cx="836400" cy="8364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4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6" name="Google Shape;796;p23"/>
          <p:cNvSpPr/>
          <p:nvPr/>
        </p:nvSpPr>
        <p:spPr>
          <a:xfrm>
            <a:off x="8533253" y="4385766"/>
            <a:ext cx="836400" cy="8364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99" name="Google Shape;799;p23"/>
          <p:cNvCxnSpPr>
            <a:cxnSpLocks/>
            <a:stCxn id="784" idx="6"/>
            <a:endCxn id="778" idx="2"/>
          </p:cNvCxnSpPr>
          <p:nvPr/>
        </p:nvCxnSpPr>
        <p:spPr>
          <a:xfrm flipV="1">
            <a:off x="3707751" y="2537034"/>
            <a:ext cx="724649" cy="15715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00" name="Google Shape;800;p23"/>
          <p:cNvCxnSpPr>
            <a:stCxn id="788" idx="6"/>
            <a:endCxn id="779" idx="2"/>
          </p:cNvCxnSpPr>
          <p:nvPr/>
        </p:nvCxnSpPr>
        <p:spPr>
          <a:xfrm rot="10800000" flipH="1">
            <a:off x="3427200" y="4191900"/>
            <a:ext cx="2084800" cy="7096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01" name="Google Shape;801;p23"/>
          <p:cNvCxnSpPr>
            <a:stCxn id="792" idx="2"/>
            <a:endCxn id="780" idx="6"/>
          </p:cNvCxnSpPr>
          <p:nvPr/>
        </p:nvCxnSpPr>
        <p:spPr>
          <a:xfrm rot="10800000">
            <a:off x="7264701" y="2326868"/>
            <a:ext cx="1110057" cy="37520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02" name="Google Shape;802;p23"/>
          <p:cNvCxnSpPr>
            <a:stCxn id="796" idx="2"/>
            <a:endCxn id="781" idx="6"/>
          </p:cNvCxnSpPr>
          <p:nvPr/>
        </p:nvCxnSpPr>
        <p:spPr>
          <a:xfrm rot="10800000">
            <a:off x="7848901" y="3890167"/>
            <a:ext cx="684353" cy="913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B6A2478-BF9C-21C7-B4D9-F4A2F1E5D152}"/>
              </a:ext>
            </a:extLst>
          </p:cNvPr>
          <p:cNvSpPr txBox="1"/>
          <p:nvPr/>
        </p:nvSpPr>
        <p:spPr>
          <a:xfrm>
            <a:off x="81276" y="1953390"/>
            <a:ext cx="2923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Computational Complexity</a:t>
            </a:r>
            <a:r>
              <a:rPr lang="en-US" sz="1600" dirty="0"/>
              <a:t>: Training a neural network for weak learning can be computationally expensive, especially for large datasets or complex distributions.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088BE-0EB8-9265-EB3D-F4EA258D790E}"/>
              </a:ext>
            </a:extLst>
          </p:cNvPr>
          <p:cNvSpPr txBox="1"/>
          <p:nvPr/>
        </p:nvSpPr>
        <p:spPr>
          <a:xfrm>
            <a:off x="171333" y="4456812"/>
            <a:ext cx="28247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Tuning Parameters</a:t>
            </a:r>
            <a:r>
              <a:rPr lang="en-US" sz="1600" dirty="0"/>
              <a:t>: Requires tuning of parameters such as the number of boosting iterations T and the learning rate, which can impact performance and convergence.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28EA2-3A45-AC59-2E94-04D3F278F016}"/>
              </a:ext>
            </a:extLst>
          </p:cNvPr>
          <p:cNvSpPr txBox="1"/>
          <p:nvPr/>
        </p:nvSpPr>
        <p:spPr>
          <a:xfrm>
            <a:off x="9359497" y="1928004"/>
            <a:ext cx="2923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Sensitivity to Weak Learners</a:t>
            </a:r>
            <a:r>
              <a:rPr lang="en-IN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performance of MBDE heavily relies on the choice and quality of weak learners. Inadequate weak learners may lead to suboptimal results.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1CD53-00C7-13DF-40AA-8A14E1DA2D8A}"/>
              </a:ext>
            </a:extLst>
          </p:cNvPr>
          <p:cNvSpPr txBox="1"/>
          <p:nvPr/>
        </p:nvSpPr>
        <p:spPr>
          <a:xfrm>
            <a:off x="9328918" y="4312446"/>
            <a:ext cx="29235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Limited Generalization: </a:t>
            </a:r>
            <a:r>
              <a:rPr lang="en-US" sz="1600" dirty="0"/>
              <a:t>Although MBDE aims to capture the underlying distribution accurately, its performance may vary across different datasets and distributions. Generalization to unseen data may be limited.</a:t>
            </a:r>
            <a:br>
              <a:rPr lang="en-US" sz="1600" b="1" dirty="0"/>
            </a:br>
            <a:endParaRPr lang="en-US" sz="1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A68D43-4DE3-CA02-DB76-19CD6D9FA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4" y="746840"/>
            <a:ext cx="5626904" cy="5415739"/>
          </a:xfrm>
        </p:spPr>
        <p:txBody>
          <a:bodyPr anchor="ctr">
            <a:normAutofit/>
          </a:bodyPr>
          <a:lstStyle/>
          <a:p>
            <a:r>
              <a:rPr lang="en-US" i="1" dirty="0">
                <a:latin typeface="+mn-lt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C2E1D-F2DD-6BB4-938A-0C89D5D97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17854" r="22817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922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9395-1F67-C5FE-DB78-46986BCC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802FA7-4F9E-613C-C2B2-8390AB85A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784766"/>
              </p:ext>
            </p:extLst>
          </p:nvPr>
        </p:nvGraphicFramePr>
        <p:xfrm>
          <a:off x="691079" y="2340131"/>
          <a:ext cx="10325000" cy="356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1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F87D8-9E7C-F9D8-2DF3-4DD230A2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7" name="Google Shape;1020;p27">
            <a:extLst>
              <a:ext uri="{FF2B5EF4-FFF2-40B4-BE49-F238E27FC236}">
                <a16:creationId xmlns:a16="http://schemas.microsoft.com/office/drawing/2014/main" id="{D67565FB-BF80-98E4-9984-7B858E606BA6}"/>
              </a:ext>
            </a:extLst>
          </p:cNvPr>
          <p:cNvSpPr txBox="1"/>
          <p:nvPr/>
        </p:nvSpPr>
        <p:spPr>
          <a:xfrm>
            <a:off x="6650870" y="1201714"/>
            <a:ext cx="2389833" cy="46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grpSp>
        <p:nvGrpSpPr>
          <p:cNvPr id="18" name="Google Shape;955;p27">
            <a:extLst>
              <a:ext uri="{FF2B5EF4-FFF2-40B4-BE49-F238E27FC236}">
                <a16:creationId xmlns:a16="http://schemas.microsoft.com/office/drawing/2014/main" id="{A2A9C9DB-D334-43E6-9C4A-73E73257BD58}"/>
              </a:ext>
            </a:extLst>
          </p:cNvPr>
          <p:cNvGrpSpPr/>
          <p:nvPr/>
        </p:nvGrpSpPr>
        <p:grpSpPr>
          <a:xfrm>
            <a:off x="543496" y="2425481"/>
            <a:ext cx="4286911" cy="3578297"/>
            <a:chOff x="1006925" y="572412"/>
            <a:chExt cx="5875700" cy="4904463"/>
          </a:xfrm>
        </p:grpSpPr>
        <p:sp>
          <p:nvSpPr>
            <p:cNvPr id="19" name="Google Shape;956;p27">
              <a:extLst>
                <a:ext uri="{FF2B5EF4-FFF2-40B4-BE49-F238E27FC236}">
                  <a16:creationId xmlns:a16="http://schemas.microsoft.com/office/drawing/2014/main" id="{39705758-4CB8-A227-6BF7-FB9297B846EA}"/>
                </a:ext>
              </a:extLst>
            </p:cNvPr>
            <p:cNvSpPr/>
            <p:nvPr/>
          </p:nvSpPr>
          <p:spPr>
            <a:xfrm>
              <a:off x="1228707" y="572412"/>
              <a:ext cx="5417817" cy="4607485"/>
            </a:xfrm>
            <a:custGeom>
              <a:avLst/>
              <a:gdLst/>
              <a:ahLst/>
              <a:cxnLst/>
              <a:rect l="l" t="t" r="r" b="b"/>
              <a:pathLst>
                <a:path w="234208" h="199178" extrusionOk="0">
                  <a:moveTo>
                    <a:pt x="139169" y="0"/>
                  </a:moveTo>
                  <a:lnTo>
                    <a:pt x="137690" y="23"/>
                  </a:lnTo>
                  <a:lnTo>
                    <a:pt x="136235" y="114"/>
                  </a:lnTo>
                  <a:lnTo>
                    <a:pt x="134801" y="227"/>
                  </a:lnTo>
                  <a:lnTo>
                    <a:pt x="133368" y="409"/>
                  </a:lnTo>
                  <a:lnTo>
                    <a:pt x="131935" y="637"/>
                  </a:lnTo>
                  <a:lnTo>
                    <a:pt x="130525" y="887"/>
                  </a:lnTo>
                  <a:lnTo>
                    <a:pt x="129137" y="1160"/>
                  </a:lnTo>
                  <a:lnTo>
                    <a:pt x="127795" y="1433"/>
                  </a:lnTo>
                  <a:lnTo>
                    <a:pt x="126476" y="1729"/>
                  </a:lnTo>
                  <a:lnTo>
                    <a:pt x="125202" y="2047"/>
                  </a:lnTo>
                  <a:lnTo>
                    <a:pt x="123951" y="2366"/>
                  </a:lnTo>
                  <a:lnTo>
                    <a:pt x="122723" y="2684"/>
                  </a:lnTo>
                  <a:lnTo>
                    <a:pt x="121540" y="3025"/>
                  </a:lnTo>
                  <a:lnTo>
                    <a:pt x="120357" y="3389"/>
                  </a:lnTo>
                  <a:lnTo>
                    <a:pt x="119219" y="3731"/>
                  </a:lnTo>
                  <a:lnTo>
                    <a:pt x="118128" y="4117"/>
                  </a:lnTo>
                  <a:lnTo>
                    <a:pt x="117036" y="4504"/>
                  </a:lnTo>
                  <a:lnTo>
                    <a:pt x="115967" y="4891"/>
                  </a:lnTo>
                  <a:lnTo>
                    <a:pt x="114920" y="5300"/>
                  </a:lnTo>
                  <a:lnTo>
                    <a:pt x="113897" y="5710"/>
                  </a:lnTo>
                  <a:lnTo>
                    <a:pt x="112896" y="6119"/>
                  </a:lnTo>
                  <a:lnTo>
                    <a:pt x="111917" y="6551"/>
                  </a:lnTo>
                  <a:lnTo>
                    <a:pt x="110962" y="6983"/>
                  </a:lnTo>
                  <a:lnTo>
                    <a:pt x="109074" y="7871"/>
                  </a:lnTo>
                  <a:lnTo>
                    <a:pt x="107254" y="8781"/>
                  </a:lnTo>
                  <a:lnTo>
                    <a:pt x="105457" y="9713"/>
                  </a:lnTo>
                  <a:lnTo>
                    <a:pt x="103728" y="10691"/>
                  </a:lnTo>
                  <a:lnTo>
                    <a:pt x="102022" y="11647"/>
                  </a:lnTo>
                  <a:lnTo>
                    <a:pt x="100339" y="12648"/>
                  </a:lnTo>
                  <a:lnTo>
                    <a:pt x="98656" y="13649"/>
                  </a:lnTo>
                  <a:lnTo>
                    <a:pt x="95312" y="15673"/>
                  </a:lnTo>
                  <a:lnTo>
                    <a:pt x="93629" y="16674"/>
                  </a:lnTo>
                  <a:lnTo>
                    <a:pt x="91922" y="17698"/>
                  </a:lnTo>
                  <a:lnTo>
                    <a:pt x="90171" y="18698"/>
                  </a:lnTo>
                  <a:lnTo>
                    <a:pt x="88374" y="19722"/>
                  </a:lnTo>
                  <a:lnTo>
                    <a:pt x="86554" y="20700"/>
                  </a:lnTo>
                  <a:lnTo>
                    <a:pt x="84643" y="21701"/>
                  </a:lnTo>
                  <a:lnTo>
                    <a:pt x="82687" y="22657"/>
                  </a:lnTo>
                  <a:lnTo>
                    <a:pt x="80640" y="23612"/>
                  </a:lnTo>
                  <a:lnTo>
                    <a:pt x="79593" y="24067"/>
                  </a:lnTo>
                  <a:lnTo>
                    <a:pt x="78524" y="24545"/>
                  </a:lnTo>
                  <a:lnTo>
                    <a:pt x="77410" y="25000"/>
                  </a:lnTo>
                  <a:lnTo>
                    <a:pt x="76295" y="25432"/>
                  </a:lnTo>
                  <a:lnTo>
                    <a:pt x="75135" y="25887"/>
                  </a:lnTo>
                  <a:lnTo>
                    <a:pt x="73975" y="26319"/>
                  </a:lnTo>
                  <a:lnTo>
                    <a:pt x="72769" y="26751"/>
                  </a:lnTo>
                  <a:lnTo>
                    <a:pt x="71518" y="27161"/>
                  </a:lnTo>
                  <a:lnTo>
                    <a:pt x="70267" y="27570"/>
                  </a:lnTo>
                  <a:lnTo>
                    <a:pt x="68970" y="27979"/>
                  </a:lnTo>
                  <a:lnTo>
                    <a:pt x="67628" y="28366"/>
                  </a:lnTo>
                  <a:lnTo>
                    <a:pt x="66263" y="28753"/>
                  </a:lnTo>
                  <a:lnTo>
                    <a:pt x="65467" y="28958"/>
                  </a:lnTo>
                  <a:lnTo>
                    <a:pt x="64648" y="29162"/>
                  </a:lnTo>
                  <a:lnTo>
                    <a:pt x="63829" y="29344"/>
                  </a:lnTo>
                  <a:lnTo>
                    <a:pt x="63010" y="29504"/>
                  </a:lnTo>
                  <a:lnTo>
                    <a:pt x="61327" y="29799"/>
                  </a:lnTo>
                  <a:lnTo>
                    <a:pt x="59621" y="30072"/>
                  </a:lnTo>
                  <a:lnTo>
                    <a:pt x="57892" y="30277"/>
                  </a:lnTo>
                  <a:lnTo>
                    <a:pt x="56141" y="30459"/>
                  </a:lnTo>
                  <a:lnTo>
                    <a:pt x="54366" y="30618"/>
                  </a:lnTo>
                  <a:lnTo>
                    <a:pt x="52569" y="30755"/>
                  </a:lnTo>
                  <a:lnTo>
                    <a:pt x="50750" y="30868"/>
                  </a:lnTo>
                  <a:lnTo>
                    <a:pt x="48930" y="30959"/>
                  </a:lnTo>
                  <a:lnTo>
                    <a:pt x="45267" y="31141"/>
                  </a:lnTo>
                  <a:lnTo>
                    <a:pt x="41582" y="31346"/>
                  </a:lnTo>
                  <a:lnTo>
                    <a:pt x="39717" y="31460"/>
                  </a:lnTo>
                  <a:lnTo>
                    <a:pt x="37875" y="31619"/>
                  </a:lnTo>
                  <a:lnTo>
                    <a:pt x="36055" y="31778"/>
                  </a:lnTo>
                  <a:lnTo>
                    <a:pt x="34212" y="31983"/>
                  </a:lnTo>
                  <a:lnTo>
                    <a:pt x="32392" y="32210"/>
                  </a:lnTo>
                  <a:lnTo>
                    <a:pt x="30573" y="32506"/>
                  </a:lnTo>
                  <a:lnTo>
                    <a:pt x="28776" y="32825"/>
                  </a:lnTo>
                  <a:lnTo>
                    <a:pt x="27888" y="33007"/>
                  </a:lnTo>
                  <a:lnTo>
                    <a:pt x="27001" y="33211"/>
                  </a:lnTo>
                  <a:lnTo>
                    <a:pt x="26137" y="33439"/>
                  </a:lnTo>
                  <a:lnTo>
                    <a:pt x="25250" y="33666"/>
                  </a:lnTo>
                  <a:lnTo>
                    <a:pt x="24385" y="33894"/>
                  </a:lnTo>
                  <a:lnTo>
                    <a:pt x="23521" y="34167"/>
                  </a:lnTo>
                  <a:lnTo>
                    <a:pt x="22656" y="34440"/>
                  </a:lnTo>
                  <a:lnTo>
                    <a:pt x="21815" y="34735"/>
                  </a:lnTo>
                  <a:lnTo>
                    <a:pt x="20950" y="35054"/>
                  </a:lnTo>
                  <a:lnTo>
                    <a:pt x="20131" y="35395"/>
                  </a:lnTo>
                  <a:lnTo>
                    <a:pt x="19290" y="35759"/>
                  </a:lnTo>
                  <a:lnTo>
                    <a:pt x="18471" y="36123"/>
                  </a:lnTo>
                  <a:lnTo>
                    <a:pt x="17652" y="36532"/>
                  </a:lnTo>
                  <a:lnTo>
                    <a:pt x="16856" y="36942"/>
                  </a:lnTo>
                  <a:lnTo>
                    <a:pt x="16060" y="37397"/>
                  </a:lnTo>
                  <a:lnTo>
                    <a:pt x="15264" y="37875"/>
                  </a:lnTo>
                  <a:lnTo>
                    <a:pt x="14490" y="38352"/>
                  </a:lnTo>
                  <a:lnTo>
                    <a:pt x="13717" y="38875"/>
                  </a:lnTo>
                  <a:lnTo>
                    <a:pt x="12966" y="39421"/>
                  </a:lnTo>
                  <a:lnTo>
                    <a:pt x="12215" y="39990"/>
                  </a:lnTo>
                  <a:lnTo>
                    <a:pt x="11465" y="40582"/>
                  </a:lnTo>
                  <a:lnTo>
                    <a:pt x="10760" y="41218"/>
                  </a:lnTo>
                  <a:lnTo>
                    <a:pt x="10259" y="41673"/>
                  </a:lnTo>
                  <a:lnTo>
                    <a:pt x="9759" y="42151"/>
                  </a:lnTo>
                  <a:lnTo>
                    <a:pt x="9281" y="42629"/>
                  </a:lnTo>
                  <a:lnTo>
                    <a:pt x="8826" y="43152"/>
                  </a:lnTo>
                  <a:lnTo>
                    <a:pt x="8371" y="43675"/>
                  </a:lnTo>
                  <a:lnTo>
                    <a:pt x="7939" y="44198"/>
                  </a:lnTo>
                  <a:lnTo>
                    <a:pt x="7507" y="44767"/>
                  </a:lnTo>
                  <a:lnTo>
                    <a:pt x="7097" y="45336"/>
                  </a:lnTo>
                  <a:lnTo>
                    <a:pt x="6688" y="45904"/>
                  </a:lnTo>
                  <a:lnTo>
                    <a:pt x="6301" y="46519"/>
                  </a:lnTo>
                  <a:lnTo>
                    <a:pt x="5937" y="47133"/>
                  </a:lnTo>
                  <a:lnTo>
                    <a:pt x="5573" y="47747"/>
                  </a:lnTo>
                  <a:lnTo>
                    <a:pt x="5209" y="48407"/>
                  </a:lnTo>
                  <a:lnTo>
                    <a:pt x="4868" y="49044"/>
                  </a:lnTo>
                  <a:lnTo>
                    <a:pt x="4549" y="49726"/>
                  </a:lnTo>
                  <a:lnTo>
                    <a:pt x="4231" y="50408"/>
                  </a:lnTo>
                  <a:lnTo>
                    <a:pt x="3913" y="51091"/>
                  </a:lnTo>
                  <a:lnTo>
                    <a:pt x="3640" y="51819"/>
                  </a:lnTo>
                  <a:lnTo>
                    <a:pt x="3344" y="52524"/>
                  </a:lnTo>
                  <a:lnTo>
                    <a:pt x="3071" y="53275"/>
                  </a:lnTo>
                  <a:lnTo>
                    <a:pt x="2821" y="54025"/>
                  </a:lnTo>
                  <a:lnTo>
                    <a:pt x="2570" y="54776"/>
                  </a:lnTo>
                  <a:lnTo>
                    <a:pt x="2343" y="55549"/>
                  </a:lnTo>
                  <a:lnTo>
                    <a:pt x="2116" y="56323"/>
                  </a:lnTo>
                  <a:lnTo>
                    <a:pt x="1911" y="57119"/>
                  </a:lnTo>
                  <a:lnTo>
                    <a:pt x="1706" y="57938"/>
                  </a:lnTo>
                  <a:lnTo>
                    <a:pt x="1342" y="59576"/>
                  </a:lnTo>
                  <a:lnTo>
                    <a:pt x="1024" y="61282"/>
                  </a:lnTo>
                  <a:lnTo>
                    <a:pt x="728" y="63011"/>
                  </a:lnTo>
                  <a:lnTo>
                    <a:pt x="500" y="64762"/>
                  </a:lnTo>
                  <a:lnTo>
                    <a:pt x="318" y="66582"/>
                  </a:lnTo>
                  <a:lnTo>
                    <a:pt x="182" y="68424"/>
                  </a:lnTo>
                  <a:lnTo>
                    <a:pt x="68" y="70290"/>
                  </a:lnTo>
                  <a:lnTo>
                    <a:pt x="23" y="72201"/>
                  </a:lnTo>
                  <a:lnTo>
                    <a:pt x="0" y="74157"/>
                  </a:lnTo>
                  <a:lnTo>
                    <a:pt x="45" y="76113"/>
                  </a:lnTo>
                  <a:lnTo>
                    <a:pt x="114" y="78115"/>
                  </a:lnTo>
                  <a:lnTo>
                    <a:pt x="227" y="80139"/>
                  </a:lnTo>
                  <a:lnTo>
                    <a:pt x="387" y="82187"/>
                  </a:lnTo>
                  <a:lnTo>
                    <a:pt x="569" y="84257"/>
                  </a:lnTo>
                  <a:lnTo>
                    <a:pt x="819" y="86327"/>
                  </a:lnTo>
                  <a:lnTo>
                    <a:pt x="1092" y="88442"/>
                  </a:lnTo>
                  <a:lnTo>
                    <a:pt x="1410" y="90558"/>
                  </a:lnTo>
                  <a:lnTo>
                    <a:pt x="1774" y="92696"/>
                  </a:lnTo>
                  <a:lnTo>
                    <a:pt x="2184" y="94857"/>
                  </a:lnTo>
                  <a:lnTo>
                    <a:pt x="2616" y="97018"/>
                  </a:lnTo>
                  <a:lnTo>
                    <a:pt x="3094" y="99179"/>
                  </a:lnTo>
                  <a:lnTo>
                    <a:pt x="3617" y="101363"/>
                  </a:lnTo>
                  <a:lnTo>
                    <a:pt x="4163" y="103547"/>
                  </a:lnTo>
                  <a:lnTo>
                    <a:pt x="4754" y="105753"/>
                  </a:lnTo>
                  <a:lnTo>
                    <a:pt x="5391" y="107937"/>
                  </a:lnTo>
                  <a:lnTo>
                    <a:pt x="6074" y="110121"/>
                  </a:lnTo>
                  <a:lnTo>
                    <a:pt x="6779" y="112327"/>
                  </a:lnTo>
                  <a:lnTo>
                    <a:pt x="7529" y="114511"/>
                  </a:lnTo>
                  <a:lnTo>
                    <a:pt x="8303" y="116695"/>
                  </a:lnTo>
                  <a:lnTo>
                    <a:pt x="9122" y="118878"/>
                  </a:lnTo>
                  <a:lnTo>
                    <a:pt x="9963" y="121062"/>
                  </a:lnTo>
                  <a:lnTo>
                    <a:pt x="10851" y="123223"/>
                  </a:lnTo>
                  <a:lnTo>
                    <a:pt x="11783" y="125361"/>
                  </a:lnTo>
                  <a:lnTo>
                    <a:pt x="12739" y="127500"/>
                  </a:lnTo>
                  <a:lnTo>
                    <a:pt x="13739" y="129638"/>
                  </a:lnTo>
                  <a:lnTo>
                    <a:pt x="14763" y="131731"/>
                  </a:lnTo>
                  <a:lnTo>
                    <a:pt x="15832" y="133824"/>
                  </a:lnTo>
                  <a:lnTo>
                    <a:pt x="16924" y="135894"/>
                  </a:lnTo>
                  <a:lnTo>
                    <a:pt x="18061" y="137941"/>
                  </a:lnTo>
                  <a:lnTo>
                    <a:pt x="19222" y="139965"/>
                  </a:lnTo>
                  <a:lnTo>
                    <a:pt x="20404" y="141967"/>
                  </a:lnTo>
                  <a:lnTo>
                    <a:pt x="21633" y="143946"/>
                  </a:lnTo>
                  <a:lnTo>
                    <a:pt x="22907" y="145880"/>
                  </a:lnTo>
                  <a:lnTo>
                    <a:pt x="24181" y="147791"/>
                  </a:lnTo>
                  <a:lnTo>
                    <a:pt x="25523" y="149679"/>
                  </a:lnTo>
                  <a:lnTo>
                    <a:pt x="26865" y="151521"/>
                  </a:lnTo>
                  <a:lnTo>
                    <a:pt x="28252" y="153341"/>
                  </a:lnTo>
                  <a:lnTo>
                    <a:pt x="29663" y="155115"/>
                  </a:lnTo>
                  <a:lnTo>
                    <a:pt x="31119" y="156844"/>
                  </a:lnTo>
                  <a:lnTo>
                    <a:pt x="32597" y="158550"/>
                  </a:lnTo>
                  <a:lnTo>
                    <a:pt x="34098" y="160188"/>
                  </a:lnTo>
                  <a:lnTo>
                    <a:pt x="35418" y="161576"/>
                  </a:lnTo>
                  <a:lnTo>
                    <a:pt x="36783" y="162940"/>
                  </a:lnTo>
                  <a:lnTo>
                    <a:pt x="38170" y="164282"/>
                  </a:lnTo>
                  <a:lnTo>
                    <a:pt x="39603" y="165579"/>
                  </a:lnTo>
                  <a:lnTo>
                    <a:pt x="41082" y="166876"/>
                  </a:lnTo>
                  <a:lnTo>
                    <a:pt x="42583" y="168150"/>
                  </a:lnTo>
                  <a:lnTo>
                    <a:pt x="44130" y="169378"/>
                  </a:lnTo>
                  <a:lnTo>
                    <a:pt x="45700" y="170606"/>
                  </a:lnTo>
                  <a:lnTo>
                    <a:pt x="47315" y="171789"/>
                  </a:lnTo>
                  <a:lnTo>
                    <a:pt x="48930" y="172972"/>
                  </a:lnTo>
                  <a:lnTo>
                    <a:pt x="50613" y="174109"/>
                  </a:lnTo>
                  <a:lnTo>
                    <a:pt x="52296" y="175224"/>
                  </a:lnTo>
                  <a:lnTo>
                    <a:pt x="54025" y="176316"/>
                  </a:lnTo>
                  <a:lnTo>
                    <a:pt x="55754" y="177408"/>
                  </a:lnTo>
                  <a:lnTo>
                    <a:pt x="57528" y="178454"/>
                  </a:lnTo>
                  <a:lnTo>
                    <a:pt x="59325" y="179478"/>
                  </a:lnTo>
                  <a:lnTo>
                    <a:pt x="61145" y="180456"/>
                  </a:lnTo>
                  <a:lnTo>
                    <a:pt x="62988" y="181434"/>
                  </a:lnTo>
                  <a:lnTo>
                    <a:pt x="64853" y="182389"/>
                  </a:lnTo>
                  <a:lnTo>
                    <a:pt x="66741" y="183322"/>
                  </a:lnTo>
                  <a:lnTo>
                    <a:pt x="68629" y="184209"/>
                  </a:lnTo>
                  <a:lnTo>
                    <a:pt x="70540" y="185074"/>
                  </a:lnTo>
                  <a:lnTo>
                    <a:pt x="72473" y="185938"/>
                  </a:lnTo>
                  <a:lnTo>
                    <a:pt x="74430" y="186757"/>
                  </a:lnTo>
                  <a:lnTo>
                    <a:pt x="76386" y="187553"/>
                  </a:lnTo>
                  <a:lnTo>
                    <a:pt x="78365" y="188327"/>
                  </a:lnTo>
                  <a:lnTo>
                    <a:pt x="80344" y="189077"/>
                  </a:lnTo>
                  <a:lnTo>
                    <a:pt x="82346" y="189782"/>
                  </a:lnTo>
                  <a:lnTo>
                    <a:pt x="84370" y="190488"/>
                  </a:lnTo>
                  <a:lnTo>
                    <a:pt x="86372" y="191147"/>
                  </a:lnTo>
                  <a:lnTo>
                    <a:pt x="88397" y="191784"/>
                  </a:lnTo>
                  <a:lnTo>
                    <a:pt x="90444" y="192398"/>
                  </a:lnTo>
                  <a:lnTo>
                    <a:pt x="92468" y="192990"/>
                  </a:lnTo>
                  <a:lnTo>
                    <a:pt x="94516" y="193559"/>
                  </a:lnTo>
                  <a:lnTo>
                    <a:pt x="96563" y="194104"/>
                  </a:lnTo>
                  <a:lnTo>
                    <a:pt x="98610" y="194605"/>
                  </a:lnTo>
                  <a:lnTo>
                    <a:pt x="100657" y="195105"/>
                  </a:lnTo>
                  <a:lnTo>
                    <a:pt x="102705" y="195560"/>
                  </a:lnTo>
                  <a:lnTo>
                    <a:pt x="104729" y="195992"/>
                  </a:lnTo>
                  <a:lnTo>
                    <a:pt x="106777" y="196379"/>
                  </a:lnTo>
                  <a:lnTo>
                    <a:pt x="108824" y="196766"/>
                  </a:lnTo>
                  <a:lnTo>
                    <a:pt x="110871" y="197107"/>
                  </a:lnTo>
                  <a:lnTo>
                    <a:pt x="112896" y="197448"/>
                  </a:lnTo>
                  <a:lnTo>
                    <a:pt x="114920" y="197744"/>
                  </a:lnTo>
                  <a:lnTo>
                    <a:pt x="116922" y="197994"/>
                  </a:lnTo>
                  <a:lnTo>
                    <a:pt x="118946" y="198244"/>
                  </a:lnTo>
                  <a:lnTo>
                    <a:pt x="120925" y="198472"/>
                  </a:lnTo>
                  <a:lnTo>
                    <a:pt x="122927" y="198654"/>
                  </a:lnTo>
                  <a:lnTo>
                    <a:pt x="124906" y="198813"/>
                  </a:lnTo>
                  <a:lnTo>
                    <a:pt x="126863" y="198950"/>
                  </a:lnTo>
                  <a:lnTo>
                    <a:pt x="128796" y="199041"/>
                  </a:lnTo>
                  <a:lnTo>
                    <a:pt x="130730" y="199109"/>
                  </a:lnTo>
                  <a:lnTo>
                    <a:pt x="132663" y="199177"/>
                  </a:lnTo>
                  <a:lnTo>
                    <a:pt x="136439" y="199177"/>
                  </a:lnTo>
                  <a:lnTo>
                    <a:pt x="138282" y="199132"/>
                  </a:lnTo>
                  <a:lnTo>
                    <a:pt x="140124" y="199086"/>
                  </a:lnTo>
                  <a:lnTo>
                    <a:pt x="141944" y="198995"/>
                  </a:lnTo>
                  <a:lnTo>
                    <a:pt x="143741" y="198859"/>
                  </a:lnTo>
                  <a:lnTo>
                    <a:pt x="145515" y="198722"/>
                  </a:lnTo>
                  <a:lnTo>
                    <a:pt x="147244" y="198540"/>
                  </a:lnTo>
                  <a:lnTo>
                    <a:pt x="148973" y="198335"/>
                  </a:lnTo>
                  <a:lnTo>
                    <a:pt x="150656" y="198085"/>
                  </a:lnTo>
                  <a:lnTo>
                    <a:pt x="152317" y="197835"/>
                  </a:lnTo>
                  <a:lnTo>
                    <a:pt x="155183" y="197312"/>
                  </a:lnTo>
                  <a:lnTo>
                    <a:pt x="158027" y="196766"/>
                  </a:lnTo>
                  <a:lnTo>
                    <a:pt x="160847" y="196152"/>
                  </a:lnTo>
                  <a:lnTo>
                    <a:pt x="163645" y="195492"/>
                  </a:lnTo>
                  <a:lnTo>
                    <a:pt x="165056" y="195151"/>
                  </a:lnTo>
                  <a:lnTo>
                    <a:pt x="166443" y="194787"/>
                  </a:lnTo>
                  <a:lnTo>
                    <a:pt x="167831" y="194400"/>
                  </a:lnTo>
                  <a:lnTo>
                    <a:pt x="169218" y="194013"/>
                  </a:lnTo>
                  <a:lnTo>
                    <a:pt x="170606" y="193627"/>
                  </a:lnTo>
                  <a:lnTo>
                    <a:pt x="171971" y="193195"/>
                  </a:lnTo>
                  <a:lnTo>
                    <a:pt x="173336" y="192785"/>
                  </a:lnTo>
                  <a:lnTo>
                    <a:pt x="174700" y="192330"/>
                  </a:lnTo>
                  <a:lnTo>
                    <a:pt x="176065" y="191875"/>
                  </a:lnTo>
                  <a:lnTo>
                    <a:pt x="177407" y="191420"/>
                  </a:lnTo>
                  <a:lnTo>
                    <a:pt x="178750" y="190920"/>
                  </a:lnTo>
                  <a:lnTo>
                    <a:pt x="180092" y="190442"/>
                  </a:lnTo>
                  <a:lnTo>
                    <a:pt x="181434" y="189919"/>
                  </a:lnTo>
                  <a:lnTo>
                    <a:pt x="182753" y="189396"/>
                  </a:lnTo>
                  <a:lnTo>
                    <a:pt x="184095" y="188850"/>
                  </a:lnTo>
                  <a:lnTo>
                    <a:pt x="185415" y="188304"/>
                  </a:lnTo>
                  <a:lnTo>
                    <a:pt x="186711" y="187735"/>
                  </a:lnTo>
                  <a:lnTo>
                    <a:pt x="188008" y="187144"/>
                  </a:lnTo>
                  <a:lnTo>
                    <a:pt x="189304" y="186552"/>
                  </a:lnTo>
                  <a:lnTo>
                    <a:pt x="190601" y="185938"/>
                  </a:lnTo>
                  <a:lnTo>
                    <a:pt x="191875" y="185301"/>
                  </a:lnTo>
                  <a:lnTo>
                    <a:pt x="193171" y="184664"/>
                  </a:lnTo>
                  <a:lnTo>
                    <a:pt x="194423" y="184005"/>
                  </a:lnTo>
                  <a:lnTo>
                    <a:pt x="195696" y="183322"/>
                  </a:lnTo>
                  <a:lnTo>
                    <a:pt x="196720" y="182753"/>
                  </a:lnTo>
                  <a:lnTo>
                    <a:pt x="197744" y="182185"/>
                  </a:lnTo>
                  <a:lnTo>
                    <a:pt x="198745" y="181593"/>
                  </a:lnTo>
                  <a:lnTo>
                    <a:pt x="199745" y="181002"/>
                  </a:lnTo>
                  <a:lnTo>
                    <a:pt x="200701" y="180410"/>
                  </a:lnTo>
                  <a:lnTo>
                    <a:pt x="201679" y="179796"/>
                  </a:lnTo>
                  <a:lnTo>
                    <a:pt x="202612" y="179182"/>
                  </a:lnTo>
                  <a:lnTo>
                    <a:pt x="203544" y="178568"/>
                  </a:lnTo>
                  <a:lnTo>
                    <a:pt x="204477" y="177931"/>
                  </a:lnTo>
                  <a:lnTo>
                    <a:pt x="205364" y="177294"/>
                  </a:lnTo>
                  <a:lnTo>
                    <a:pt x="206251" y="176657"/>
                  </a:lnTo>
                  <a:lnTo>
                    <a:pt x="207138" y="176020"/>
                  </a:lnTo>
                  <a:lnTo>
                    <a:pt x="208844" y="174701"/>
                  </a:lnTo>
                  <a:lnTo>
                    <a:pt x="210482" y="173359"/>
                  </a:lnTo>
                  <a:lnTo>
                    <a:pt x="212097" y="171994"/>
                  </a:lnTo>
                  <a:lnTo>
                    <a:pt x="213621" y="170629"/>
                  </a:lnTo>
                  <a:lnTo>
                    <a:pt x="215100" y="169219"/>
                  </a:lnTo>
                  <a:lnTo>
                    <a:pt x="216533" y="167786"/>
                  </a:lnTo>
                  <a:lnTo>
                    <a:pt x="217898" y="166352"/>
                  </a:lnTo>
                  <a:lnTo>
                    <a:pt x="219217" y="164874"/>
                  </a:lnTo>
                  <a:lnTo>
                    <a:pt x="220468" y="163395"/>
                  </a:lnTo>
                  <a:lnTo>
                    <a:pt x="221674" y="161917"/>
                  </a:lnTo>
                  <a:lnTo>
                    <a:pt x="222811" y="160393"/>
                  </a:lnTo>
                  <a:lnTo>
                    <a:pt x="223903" y="158869"/>
                  </a:lnTo>
                  <a:lnTo>
                    <a:pt x="224927" y="157344"/>
                  </a:lnTo>
                  <a:lnTo>
                    <a:pt x="225928" y="155798"/>
                  </a:lnTo>
                  <a:lnTo>
                    <a:pt x="226838" y="154228"/>
                  </a:lnTo>
                  <a:lnTo>
                    <a:pt x="227702" y="152659"/>
                  </a:lnTo>
                  <a:lnTo>
                    <a:pt x="228521" y="151089"/>
                  </a:lnTo>
                  <a:lnTo>
                    <a:pt x="229272" y="149497"/>
                  </a:lnTo>
                  <a:lnTo>
                    <a:pt x="229977" y="147904"/>
                  </a:lnTo>
                  <a:lnTo>
                    <a:pt x="230636" y="146312"/>
                  </a:lnTo>
                  <a:lnTo>
                    <a:pt x="231228" y="144697"/>
                  </a:lnTo>
                  <a:lnTo>
                    <a:pt x="231774" y="143105"/>
                  </a:lnTo>
                  <a:lnTo>
                    <a:pt x="232252" y="141489"/>
                  </a:lnTo>
                  <a:lnTo>
                    <a:pt x="232684" y="139874"/>
                  </a:lnTo>
                  <a:lnTo>
                    <a:pt x="233070" y="138259"/>
                  </a:lnTo>
                  <a:lnTo>
                    <a:pt x="233389" y="136667"/>
                  </a:lnTo>
                  <a:lnTo>
                    <a:pt x="233662" y="135052"/>
                  </a:lnTo>
                  <a:lnTo>
                    <a:pt x="233889" y="133437"/>
                  </a:lnTo>
                  <a:lnTo>
                    <a:pt x="234049" y="131845"/>
                  </a:lnTo>
                  <a:lnTo>
                    <a:pt x="234162" y="130252"/>
                  </a:lnTo>
                  <a:lnTo>
                    <a:pt x="234208" y="128660"/>
                  </a:lnTo>
                  <a:lnTo>
                    <a:pt x="234208" y="127068"/>
                  </a:lnTo>
                  <a:lnTo>
                    <a:pt x="234162" y="125498"/>
                  </a:lnTo>
                  <a:lnTo>
                    <a:pt x="234071" y="123928"/>
                  </a:lnTo>
                  <a:lnTo>
                    <a:pt x="233912" y="122359"/>
                  </a:lnTo>
                  <a:lnTo>
                    <a:pt x="233707" y="120812"/>
                  </a:lnTo>
                  <a:lnTo>
                    <a:pt x="233434" y="119288"/>
                  </a:lnTo>
                  <a:lnTo>
                    <a:pt x="233116" y="117764"/>
                  </a:lnTo>
                  <a:lnTo>
                    <a:pt x="232752" y="116262"/>
                  </a:lnTo>
                  <a:lnTo>
                    <a:pt x="232343" y="114761"/>
                  </a:lnTo>
                  <a:lnTo>
                    <a:pt x="232115" y="114010"/>
                  </a:lnTo>
                  <a:lnTo>
                    <a:pt x="231865" y="113283"/>
                  </a:lnTo>
                  <a:lnTo>
                    <a:pt x="231615" y="112555"/>
                  </a:lnTo>
                  <a:lnTo>
                    <a:pt x="231364" y="111827"/>
                  </a:lnTo>
                  <a:lnTo>
                    <a:pt x="231069" y="111099"/>
                  </a:lnTo>
                  <a:lnTo>
                    <a:pt x="230773" y="110394"/>
                  </a:lnTo>
                  <a:lnTo>
                    <a:pt x="230477" y="109666"/>
                  </a:lnTo>
                  <a:lnTo>
                    <a:pt x="230159" y="108961"/>
                  </a:lnTo>
                  <a:lnTo>
                    <a:pt x="229818" y="108255"/>
                  </a:lnTo>
                  <a:lnTo>
                    <a:pt x="229476" y="107573"/>
                  </a:lnTo>
                  <a:lnTo>
                    <a:pt x="229112" y="106868"/>
                  </a:lnTo>
                  <a:lnTo>
                    <a:pt x="228748" y="106185"/>
                  </a:lnTo>
                  <a:lnTo>
                    <a:pt x="228362" y="105503"/>
                  </a:lnTo>
                  <a:lnTo>
                    <a:pt x="227975" y="104820"/>
                  </a:lnTo>
                  <a:lnTo>
                    <a:pt x="227566" y="104161"/>
                  </a:lnTo>
                  <a:lnTo>
                    <a:pt x="227133" y="103501"/>
                  </a:lnTo>
                  <a:lnTo>
                    <a:pt x="226701" y="102841"/>
                  </a:lnTo>
                  <a:lnTo>
                    <a:pt x="226269" y="102182"/>
                  </a:lnTo>
                  <a:lnTo>
                    <a:pt x="225791" y="101545"/>
                  </a:lnTo>
                  <a:lnTo>
                    <a:pt x="225336" y="100908"/>
                  </a:lnTo>
                  <a:lnTo>
                    <a:pt x="224836" y="100271"/>
                  </a:lnTo>
                  <a:lnTo>
                    <a:pt x="224335" y="99634"/>
                  </a:lnTo>
                  <a:lnTo>
                    <a:pt x="223835" y="99020"/>
                  </a:lnTo>
                  <a:lnTo>
                    <a:pt x="223312" y="98406"/>
                  </a:lnTo>
                  <a:lnTo>
                    <a:pt x="222766" y="97814"/>
                  </a:lnTo>
                  <a:lnTo>
                    <a:pt x="222220" y="97223"/>
                  </a:lnTo>
                  <a:lnTo>
                    <a:pt x="221674" y="96631"/>
                  </a:lnTo>
                  <a:lnTo>
                    <a:pt x="221083" y="96040"/>
                  </a:lnTo>
                  <a:lnTo>
                    <a:pt x="220514" y="95471"/>
                  </a:lnTo>
                  <a:lnTo>
                    <a:pt x="219900" y="94903"/>
                  </a:lnTo>
                  <a:lnTo>
                    <a:pt x="219285" y="94357"/>
                  </a:lnTo>
                  <a:lnTo>
                    <a:pt x="218671" y="93788"/>
                  </a:lnTo>
                  <a:lnTo>
                    <a:pt x="218034" y="93265"/>
                  </a:lnTo>
                  <a:lnTo>
                    <a:pt x="217375" y="92719"/>
                  </a:lnTo>
                  <a:lnTo>
                    <a:pt x="216715" y="92196"/>
                  </a:lnTo>
                  <a:lnTo>
                    <a:pt x="216055" y="91672"/>
                  </a:lnTo>
                  <a:lnTo>
                    <a:pt x="215418" y="91217"/>
                  </a:lnTo>
                  <a:lnTo>
                    <a:pt x="214781" y="90763"/>
                  </a:lnTo>
                  <a:lnTo>
                    <a:pt x="213439" y="89853"/>
                  </a:lnTo>
                  <a:lnTo>
                    <a:pt x="212075" y="88988"/>
                  </a:lnTo>
                  <a:lnTo>
                    <a:pt x="210664" y="88147"/>
                  </a:lnTo>
                  <a:lnTo>
                    <a:pt x="209231" y="87305"/>
                  </a:lnTo>
                  <a:lnTo>
                    <a:pt x="207753" y="86509"/>
                  </a:lnTo>
                  <a:lnTo>
                    <a:pt x="206251" y="85713"/>
                  </a:lnTo>
                  <a:lnTo>
                    <a:pt x="204727" y="84916"/>
                  </a:lnTo>
                  <a:lnTo>
                    <a:pt x="201656" y="83347"/>
                  </a:lnTo>
                  <a:lnTo>
                    <a:pt x="198540" y="81800"/>
                  </a:lnTo>
                  <a:lnTo>
                    <a:pt x="195423" y="80230"/>
                  </a:lnTo>
                  <a:lnTo>
                    <a:pt x="193877" y="79434"/>
                  </a:lnTo>
                  <a:lnTo>
                    <a:pt x="192352" y="78615"/>
                  </a:lnTo>
                  <a:lnTo>
                    <a:pt x="190851" y="77774"/>
                  </a:lnTo>
                  <a:lnTo>
                    <a:pt x="189373" y="76932"/>
                  </a:lnTo>
                  <a:lnTo>
                    <a:pt x="187917" y="76045"/>
                  </a:lnTo>
                  <a:lnTo>
                    <a:pt x="186506" y="75158"/>
                  </a:lnTo>
                  <a:lnTo>
                    <a:pt x="185119" y="74225"/>
                  </a:lnTo>
                  <a:lnTo>
                    <a:pt x="184436" y="73747"/>
                  </a:lnTo>
                  <a:lnTo>
                    <a:pt x="183777" y="73247"/>
                  </a:lnTo>
                  <a:lnTo>
                    <a:pt x="183140" y="72769"/>
                  </a:lnTo>
                  <a:lnTo>
                    <a:pt x="182503" y="72269"/>
                  </a:lnTo>
                  <a:lnTo>
                    <a:pt x="181866" y="71746"/>
                  </a:lnTo>
                  <a:lnTo>
                    <a:pt x="181252" y="71222"/>
                  </a:lnTo>
                  <a:lnTo>
                    <a:pt x="180660" y="70676"/>
                  </a:lnTo>
                  <a:lnTo>
                    <a:pt x="180069" y="70131"/>
                  </a:lnTo>
                  <a:lnTo>
                    <a:pt x="179523" y="69585"/>
                  </a:lnTo>
                  <a:lnTo>
                    <a:pt x="178954" y="69016"/>
                  </a:lnTo>
                  <a:lnTo>
                    <a:pt x="178431" y="68447"/>
                  </a:lnTo>
                  <a:lnTo>
                    <a:pt x="177908" y="67833"/>
                  </a:lnTo>
                  <a:lnTo>
                    <a:pt x="177407" y="67242"/>
                  </a:lnTo>
                  <a:lnTo>
                    <a:pt x="176930" y="66627"/>
                  </a:lnTo>
                  <a:lnTo>
                    <a:pt x="176452" y="65991"/>
                  </a:lnTo>
                  <a:lnTo>
                    <a:pt x="176020" y="65354"/>
                  </a:lnTo>
                  <a:lnTo>
                    <a:pt x="175588" y="64694"/>
                  </a:lnTo>
                  <a:lnTo>
                    <a:pt x="175201" y="64011"/>
                  </a:lnTo>
                  <a:lnTo>
                    <a:pt x="174814" y="63329"/>
                  </a:lnTo>
                  <a:lnTo>
                    <a:pt x="174450" y="62624"/>
                  </a:lnTo>
                  <a:lnTo>
                    <a:pt x="174109" y="61896"/>
                  </a:lnTo>
                  <a:lnTo>
                    <a:pt x="173791" y="61168"/>
                  </a:lnTo>
                  <a:lnTo>
                    <a:pt x="173427" y="60258"/>
                  </a:lnTo>
                  <a:lnTo>
                    <a:pt x="173108" y="59371"/>
                  </a:lnTo>
                  <a:lnTo>
                    <a:pt x="172812" y="58507"/>
                  </a:lnTo>
                  <a:lnTo>
                    <a:pt x="172539" y="57642"/>
                  </a:lnTo>
                  <a:lnTo>
                    <a:pt x="172289" y="56823"/>
                  </a:lnTo>
                  <a:lnTo>
                    <a:pt x="172085" y="56004"/>
                  </a:lnTo>
                  <a:lnTo>
                    <a:pt x="171880" y="55208"/>
                  </a:lnTo>
                  <a:lnTo>
                    <a:pt x="171721" y="54412"/>
                  </a:lnTo>
                  <a:lnTo>
                    <a:pt x="171561" y="53639"/>
                  </a:lnTo>
                  <a:lnTo>
                    <a:pt x="171448" y="52888"/>
                  </a:lnTo>
                  <a:lnTo>
                    <a:pt x="171334" y="52137"/>
                  </a:lnTo>
                  <a:lnTo>
                    <a:pt x="171266" y="51409"/>
                  </a:lnTo>
                  <a:lnTo>
                    <a:pt x="171197" y="50704"/>
                  </a:lnTo>
                  <a:lnTo>
                    <a:pt x="171152" y="49999"/>
                  </a:lnTo>
                  <a:lnTo>
                    <a:pt x="171129" y="49294"/>
                  </a:lnTo>
                  <a:lnTo>
                    <a:pt x="171106" y="48611"/>
                  </a:lnTo>
                  <a:lnTo>
                    <a:pt x="171129" y="47929"/>
                  </a:lnTo>
                  <a:lnTo>
                    <a:pt x="171129" y="47269"/>
                  </a:lnTo>
                  <a:lnTo>
                    <a:pt x="171220" y="45973"/>
                  </a:lnTo>
                  <a:lnTo>
                    <a:pt x="171334" y="44699"/>
                  </a:lnTo>
                  <a:lnTo>
                    <a:pt x="171493" y="43448"/>
                  </a:lnTo>
                  <a:lnTo>
                    <a:pt x="171675" y="42219"/>
                  </a:lnTo>
                  <a:lnTo>
                    <a:pt x="171903" y="40991"/>
                  </a:lnTo>
                  <a:lnTo>
                    <a:pt x="172357" y="38580"/>
                  </a:lnTo>
                  <a:lnTo>
                    <a:pt x="172812" y="36191"/>
                  </a:lnTo>
                  <a:lnTo>
                    <a:pt x="173017" y="34963"/>
                  </a:lnTo>
                  <a:lnTo>
                    <a:pt x="173176" y="33735"/>
                  </a:lnTo>
                  <a:lnTo>
                    <a:pt x="173336" y="32483"/>
                  </a:lnTo>
                  <a:lnTo>
                    <a:pt x="173449" y="31232"/>
                  </a:lnTo>
                  <a:lnTo>
                    <a:pt x="173472" y="30573"/>
                  </a:lnTo>
                  <a:lnTo>
                    <a:pt x="173495" y="29913"/>
                  </a:lnTo>
                  <a:lnTo>
                    <a:pt x="173495" y="29253"/>
                  </a:lnTo>
                  <a:lnTo>
                    <a:pt x="173495" y="28594"/>
                  </a:lnTo>
                  <a:lnTo>
                    <a:pt x="173472" y="27911"/>
                  </a:lnTo>
                  <a:lnTo>
                    <a:pt x="173427" y="27229"/>
                  </a:lnTo>
                  <a:lnTo>
                    <a:pt x="173381" y="26524"/>
                  </a:lnTo>
                  <a:lnTo>
                    <a:pt x="173290" y="25796"/>
                  </a:lnTo>
                  <a:lnTo>
                    <a:pt x="173199" y="25090"/>
                  </a:lnTo>
                  <a:lnTo>
                    <a:pt x="173085" y="24340"/>
                  </a:lnTo>
                  <a:lnTo>
                    <a:pt x="172949" y="23589"/>
                  </a:lnTo>
                  <a:lnTo>
                    <a:pt x="172767" y="22838"/>
                  </a:lnTo>
                  <a:lnTo>
                    <a:pt x="172585" y="22042"/>
                  </a:lnTo>
                  <a:lnTo>
                    <a:pt x="172380" y="21246"/>
                  </a:lnTo>
                  <a:lnTo>
                    <a:pt x="172153" y="20450"/>
                  </a:lnTo>
                  <a:lnTo>
                    <a:pt x="171880" y="19608"/>
                  </a:lnTo>
                  <a:lnTo>
                    <a:pt x="171584" y="18767"/>
                  </a:lnTo>
                  <a:lnTo>
                    <a:pt x="171266" y="17925"/>
                  </a:lnTo>
                  <a:lnTo>
                    <a:pt x="170902" y="17038"/>
                  </a:lnTo>
                  <a:lnTo>
                    <a:pt x="170538" y="16151"/>
                  </a:lnTo>
                  <a:lnTo>
                    <a:pt x="170265" y="15559"/>
                  </a:lnTo>
                  <a:lnTo>
                    <a:pt x="169969" y="14968"/>
                  </a:lnTo>
                  <a:lnTo>
                    <a:pt x="169673" y="14399"/>
                  </a:lnTo>
                  <a:lnTo>
                    <a:pt x="169355" y="13853"/>
                  </a:lnTo>
                  <a:lnTo>
                    <a:pt x="169014" y="13307"/>
                  </a:lnTo>
                  <a:lnTo>
                    <a:pt x="168650" y="12761"/>
                  </a:lnTo>
                  <a:lnTo>
                    <a:pt x="168286" y="12238"/>
                  </a:lnTo>
                  <a:lnTo>
                    <a:pt x="167899" y="11738"/>
                  </a:lnTo>
                  <a:lnTo>
                    <a:pt x="167490" y="11237"/>
                  </a:lnTo>
                  <a:lnTo>
                    <a:pt x="167080" y="10737"/>
                  </a:lnTo>
                  <a:lnTo>
                    <a:pt x="166648" y="10259"/>
                  </a:lnTo>
                  <a:lnTo>
                    <a:pt x="166193" y="9781"/>
                  </a:lnTo>
                  <a:lnTo>
                    <a:pt x="165738" y="9326"/>
                  </a:lnTo>
                  <a:lnTo>
                    <a:pt x="165260" y="8872"/>
                  </a:lnTo>
                  <a:lnTo>
                    <a:pt x="164783" y="8439"/>
                  </a:lnTo>
                  <a:lnTo>
                    <a:pt x="164282" y="8007"/>
                  </a:lnTo>
                  <a:lnTo>
                    <a:pt x="163759" y="7598"/>
                  </a:lnTo>
                  <a:lnTo>
                    <a:pt x="163236" y="7188"/>
                  </a:lnTo>
                  <a:lnTo>
                    <a:pt x="162713" y="6802"/>
                  </a:lnTo>
                  <a:lnTo>
                    <a:pt x="162167" y="6415"/>
                  </a:lnTo>
                  <a:lnTo>
                    <a:pt x="161598" y="6028"/>
                  </a:lnTo>
                  <a:lnTo>
                    <a:pt x="161029" y="5664"/>
                  </a:lnTo>
                  <a:lnTo>
                    <a:pt x="160461" y="5323"/>
                  </a:lnTo>
                  <a:lnTo>
                    <a:pt x="159869" y="4982"/>
                  </a:lnTo>
                  <a:lnTo>
                    <a:pt x="159255" y="4663"/>
                  </a:lnTo>
                  <a:lnTo>
                    <a:pt x="158641" y="4345"/>
                  </a:lnTo>
                  <a:lnTo>
                    <a:pt x="158027" y="4026"/>
                  </a:lnTo>
                  <a:lnTo>
                    <a:pt x="157412" y="3731"/>
                  </a:lnTo>
                  <a:lnTo>
                    <a:pt x="156116" y="3185"/>
                  </a:lnTo>
                  <a:lnTo>
                    <a:pt x="154819" y="2661"/>
                  </a:lnTo>
                  <a:lnTo>
                    <a:pt x="153477" y="2184"/>
                  </a:lnTo>
                  <a:lnTo>
                    <a:pt x="152112" y="1774"/>
                  </a:lnTo>
                  <a:lnTo>
                    <a:pt x="150725" y="1388"/>
                  </a:lnTo>
                  <a:lnTo>
                    <a:pt x="149314" y="1046"/>
                  </a:lnTo>
                  <a:lnTo>
                    <a:pt x="147904" y="773"/>
                  </a:lnTo>
                  <a:lnTo>
                    <a:pt x="146448" y="523"/>
                  </a:lnTo>
                  <a:lnTo>
                    <a:pt x="145015" y="318"/>
                  </a:lnTo>
                  <a:lnTo>
                    <a:pt x="143559" y="182"/>
                  </a:lnTo>
                  <a:lnTo>
                    <a:pt x="142081" y="68"/>
                  </a:lnTo>
                  <a:lnTo>
                    <a:pt x="140625" y="0"/>
                  </a:lnTo>
                  <a:close/>
                </a:path>
              </a:pathLst>
            </a:custGeom>
            <a:solidFill>
              <a:srgbClr val="03DEB1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Google Shape;957;p27">
              <a:extLst>
                <a:ext uri="{FF2B5EF4-FFF2-40B4-BE49-F238E27FC236}">
                  <a16:creationId xmlns:a16="http://schemas.microsoft.com/office/drawing/2014/main" id="{E7F88BD3-4C4D-6A70-095A-2A908D456360}"/>
                </a:ext>
              </a:extLst>
            </p:cNvPr>
            <p:cNvSpPr/>
            <p:nvPr/>
          </p:nvSpPr>
          <p:spPr>
            <a:xfrm>
              <a:off x="1228700" y="5365400"/>
              <a:ext cx="5653925" cy="111475"/>
            </a:xfrm>
            <a:custGeom>
              <a:avLst/>
              <a:gdLst/>
              <a:ahLst/>
              <a:cxnLst/>
              <a:rect l="l" t="t" r="r" b="b"/>
              <a:pathLst>
                <a:path w="226157" h="4459" extrusionOk="0">
                  <a:moveTo>
                    <a:pt x="113078" y="0"/>
                  </a:moveTo>
                  <a:lnTo>
                    <a:pt x="101500" y="23"/>
                  </a:lnTo>
                  <a:lnTo>
                    <a:pt x="90285" y="46"/>
                  </a:lnTo>
                  <a:lnTo>
                    <a:pt x="79435" y="91"/>
                  </a:lnTo>
                  <a:lnTo>
                    <a:pt x="69062" y="182"/>
                  </a:lnTo>
                  <a:lnTo>
                    <a:pt x="59167" y="273"/>
                  </a:lnTo>
                  <a:lnTo>
                    <a:pt x="49840" y="387"/>
                  </a:lnTo>
                  <a:lnTo>
                    <a:pt x="41151" y="501"/>
                  </a:lnTo>
                  <a:lnTo>
                    <a:pt x="33121" y="660"/>
                  </a:lnTo>
                  <a:lnTo>
                    <a:pt x="25819" y="819"/>
                  </a:lnTo>
                  <a:lnTo>
                    <a:pt x="19313" y="979"/>
                  </a:lnTo>
                  <a:lnTo>
                    <a:pt x="13649" y="1161"/>
                  </a:lnTo>
                  <a:lnTo>
                    <a:pt x="8872" y="1365"/>
                  </a:lnTo>
                  <a:lnTo>
                    <a:pt x="6848" y="1456"/>
                  </a:lnTo>
                  <a:lnTo>
                    <a:pt x="5073" y="1570"/>
                  </a:lnTo>
                  <a:lnTo>
                    <a:pt x="3549" y="1661"/>
                  </a:lnTo>
                  <a:lnTo>
                    <a:pt x="2298" y="1775"/>
                  </a:lnTo>
                  <a:lnTo>
                    <a:pt x="1297" y="1889"/>
                  </a:lnTo>
                  <a:lnTo>
                    <a:pt x="569" y="2002"/>
                  </a:lnTo>
                  <a:lnTo>
                    <a:pt x="319" y="2048"/>
                  </a:lnTo>
                  <a:lnTo>
                    <a:pt x="137" y="2116"/>
                  </a:lnTo>
                  <a:lnTo>
                    <a:pt x="24" y="2162"/>
                  </a:lnTo>
                  <a:lnTo>
                    <a:pt x="1" y="2207"/>
                  </a:lnTo>
                  <a:lnTo>
                    <a:pt x="1" y="2230"/>
                  </a:lnTo>
                  <a:lnTo>
                    <a:pt x="1" y="2252"/>
                  </a:lnTo>
                  <a:lnTo>
                    <a:pt x="24" y="2275"/>
                  </a:lnTo>
                  <a:lnTo>
                    <a:pt x="137" y="2343"/>
                  </a:lnTo>
                  <a:lnTo>
                    <a:pt x="319" y="2389"/>
                  </a:lnTo>
                  <a:lnTo>
                    <a:pt x="569" y="2457"/>
                  </a:lnTo>
                  <a:lnTo>
                    <a:pt x="1297" y="2571"/>
                  </a:lnTo>
                  <a:lnTo>
                    <a:pt x="2298" y="2685"/>
                  </a:lnTo>
                  <a:lnTo>
                    <a:pt x="3549" y="2776"/>
                  </a:lnTo>
                  <a:lnTo>
                    <a:pt x="5073" y="2889"/>
                  </a:lnTo>
                  <a:lnTo>
                    <a:pt x="6848" y="2980"/>
                  </a:lnTo>
                  <a:lnTo>
                    <a:pt x="8872" y="3094"/>
                  </a:lnTo>
                  <a:lnTo>
                    <a:pt x="13649" y="3276"/>
                  </a:lnTo>
                  <a:lnTo>
                    <a:pt x="19313" y="3458"/>
                  </a:lnTo>
                  <a:lnTo>
                    <a:pt x="25819" y="3640"/>
                  </a:lnTo>
                  <a:lnTo>
                    <a:pt x="33121" y="3799"/>
                  </a:lnTo>
                  <a:lnTo>
                    <a:pt x="41151" y="3936"/>
                  </a:lnTo>
                  <a:lnTo>
                    <a:pt x="49840" y="4072"/>
                  </a:lnTo>
                  <a:lnTo>
                    <a:pt x="59167" y="4186"/>
                  </a:lnTo>
                  <a:lnTo>
                    <a:pt x="69062" y="4277"/>
                  </a:lnTo>
                  <a:lnTo>
                    <a:pt x="79435" y="4345"/>
                  </a:lnTo>
                  <a:lnTo>
                    <a:pt x="90285" y="4414"/>
                  </a:lnTo>
                  <a:lnTo>
                    <a:pt x="101500" y="4436"/>
                  </a:lnTo>
                  <a:lnTo>
                    <a:pt x="113078" y="4459"/>
                  </a:lnTo>
                  <a:lnTo>
                    <a:pt x="124634" y="4436"/>
                  </a:lnTo>
                  <a:lnTo>
                    <a:pt x="135849" y="4414"/>
                  </a:lnTo>
                  <a:lnTo>
                    <a:pt x="146699" y="4345"/>
                  </a:lnTo>
                  <a:lnTo>
                    <a:pt x="157095" y="4277"/>
                  </a:lnTo>
                  <a:lnTo>
                    <a:pt x="166967" y="4186"/>
                  </a:lnTo>
                  <a:lnTo>
                    <a:pt x="176294" y="4072"/>
                  </a:lnTo>
                  <a:lnTo>
                    <a:pt x="185006" y="3936"/>
                  </a:lnTo>
                  <a:lnTo>
                    <a:pt x="193036" y="3799"/>
                  </a:lnTo>
                  <a:lnTo>
                    <a:pt x="200338" y="3640"/>
                  </a:lnTo>
                  <a:lnTo>
                    <a:pt x="206843" y="3458"/>
                  </a:lnTo>
                  <a:lnTo>
                    <a:pt x="212508" y="3276"/>
                  </a:lnTo>
                  <a:lnTo>
                    <a:pt x="217262" y="3094"/>
                  </a:lnTo>
                  <a:lnTo>
                    <a:pt x="219286" y="2980"/>
                  </a:lnTo>
                  <a:lnTo>
                    <a:pt x="221061" y="2889"/>
                  </a:lnTo>
                  <a:lnTo>
                    <a:pt x="222585" y="2776"/>
                  </a:lnTo>
                  <a:lnTo>
                    <a:pt x="223859" y="2685"/>
                  </a:lnTo>
                  <a:lnTo>
                    <a:pt x="224837" y="2571"/>
                  </a:lnTo>
                  <a:lnTo>
                    <a:pt x="225565" y="2457"/>
                  </a:lnTo>
                  <a:lnTo>
                    <a:pt x="225815" y="2389"/>
                  </a:lnTo>
                  <a:lnTo>
                    <a:pt x="225997" y="2343"/>
                  </a:lnTo>
                  <a:lnTo>
                    <a:pt x="226111" y="2275"/>
                  </a:lnTo>
                  <a:lnTo>
                    <a:pt x="226133" y="2252"/>
                  </a:lnTo>
                  <a:lnTo>
                    <a:pt x="226156" y="2230"/>
                  </a:lnTo>
                  <a:lnTo>
                    <a:pt x="226133" y="2207"/>
                  </a:lnTo>
                  <a:lnTo>
                    <a:pt x="226111" y="2162"/>
                  </a:lnTo>
                  <a:lnTo>
                    <a:pt x="225997" y="2116"/>
                  </a:lnTo>
                  <a:lnTo>
                    <a:pt x="225815" y="2048"/>
                  </a:lnTo>
                  <a:lnTo>
                    <a:pt x="225565" y="2002"/>
                  </a:lnTo>
                  <a:lnTo>
                    <a:pt x="224837" y="1889"/>
                  </a:lnTo>
                  <a:lnTo>
                    <a:pt x="223859" y="1775"/>
                  </a:lnTo>
                  <a:lnTo>
                    <a:pt x="222585" y="1661"/>
                  </a:lnTo>
                  <a:lnTo>
                    <a:pt x="221061" y="1570"/>
                  </a:lnTo>
                  <a:lnTo>
                    <a:pt x="219286" y="1456"/>
                  </a:lnTo>
                  <a:lnTo>
                    <a:pt x="217262" y="1365"/>
                  </a:lnTo>
                  <a:lnTo>
                    <a:pt x="212508" y="1161"/>
                  </a:lnTo>
                  <a:lnTo>
                    <a:pt x="206843" y="979"/>
                  </a:lnTo>
                  <a:lnTo>
                    <a:pt x="200338" y="819"/>
                  </a:lnTo>
                  <a:lnTo>
                    <a:pt x="193036" y="660"/>
                  </a:lnTo>
                  <a:lnTo>
                    <a:pt x="185006" y="501"/>
                  </a:lnTo>
                  <a:lnTo>
                    <a:pt x="176294" y="387"/>
                  </a:lnTo>
                  <a:lnTo>
                    <a:pt x="166967" y="273"/>
                  </a:lnTo>
                  <a:lnTo>
                    <a:pt x="157095" y="182"/>
                  </a:lnTo>
                  <a:lnTo>
                    <a:pt x="146699" y="91"/>
                  </a:lnTo>
                  <a:lnTo>
                    <a:pt x="135849" y="46"/>
                  </a:lnTo>
                  <a:lnTo>
                    <a:pt x="124634" y="23"/>
                  </a:lnTo>
                  <a:lnTo>
                    <a:pt x="1130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958;p27">
              <a:extLst>
                <a:ext uri="{FF2B5EF4-FFF2-40B4-BE49-F238E27FC236}">
                  <a16:creationId xmlns:a16="http://schemas.microsoft.com/office/drawing/2014/main" id="{E70E64FF-F984-59AD-1A5E-92F393F676D7}"/>
                </a:ext>
              </a:extLst>
            </p:cNvPr>
            <p:cNvSpPr/>
            <p:nvPr/>
          </p:nvSpPr>
          <p:spPr>
            <a:xfrm>
              <a:off x="1761575" y="1953275"/>
              <a:ext cx="4587600" cy="3316600"/>
            </a:xfrm>
            <a:custGeom>
              <a:avLst/>
              <a:gdLst/>
              <a:ahLst/>
              <a:cxnLst/>
              <a:rect l="l" t="t" r="r" b="b"/>
              <a:pathLst>
                <a:path w="183504" h="132664" extrusionOk="0">
                  <a:moveTo>
                    <a:pt x="4982" y="0"/>
                  </a:moveTo>
                  <a:lnTo>
                    <a:pt x="4709" y="23"/>
                  </a:lnTo>
                  <a:lnTo>
                    <a:pt x="4186" y="114"/>
                  </a:lnTo>
                  <a:lnTo>
                    <a:pt x="3685" y="228"/>
                  </a:lnTo>
                  <a:lnTo>
                    <a:pt x="3208" y="410"/>
                  </a:lnTo>
                  <a:lnTo>
                    <a:pt x="2753" y="637"/>
                  </a:lnTo>
                  <a:lnTo>
                    <a:pt x="2320" y="888"/>
                  </a:lnTo>
                  <a:lnTo>
                    <a:pt x="1911" y="1206"/>
                  </a:lnTo>
                  <a:lnTo>
                    <a:pt x="1547" y="1525"/>
                  </a:lnTo>
                  <a:lnTo>
                    <a:pt x="1206" y="1911"/>
                  </a:lnTo>
                  <a:lnTo>
                    <a:pt x="910" y="2321"/>
                  </a:lnTo>
                  <a:lnTo>
                    <a:pt x="637" y="2753"/>
                  </a:lnTo>
                  <a:lnTo>
                    <a:pt x="432" y="3208"/>
                  </a:lnTo>
                  <a:lnTo>
                    <a:pt x="250" y="3686"/>
                  </a:lnTo>
                  <a:lnTo>
                    <a:pt x="114" y="4186"/>
                  </a:lnTo>
                  <a:lnTo>
                    <a:pt x="46" y="4709"/>
                  </a:lnTo>
                  <a:lnTo>
                    <a:pt x="23" y="4982"/>
                  </a:lnTo>
                  <a:lnTo>
                    <a:pt x="0" y="5232"/>
                  </a:lnTo>
                  <a:lnTo>
                    <a:pt x="0" y="132664"/>
                  </a:lnTo>
                  <a:lnTo>
                    <a:pt x="183504" y="132664"/>
                  </a:lnTo>
                  <a:lnTo>
                    <a:pt x="183504" y="5232"/>
                  </a:lnTo>
                  <a:lnTo>
                    <a:pt x="183504" y="4982"/>
                  </a:lnTo>
                  <a:lnTo>
                    <a:pt x="183481" y="4709"/>
                  </a:lnTo>
                  <a:lnTo>
                    <a:pt x="183390" y="4186"/>
                  </a:lnTo>
                  <a:lnTo>
                    <a:pt x="183276" y="3686"/>
                  </a:lnTo>
                  <a:lnTo>
                    <a:pt x="183094" y="3208"/>
                  </a:lnTo>
                  <a:lnTo>
                    <a:pt x="182867" y="2753"/>
                  </a:lnTo>
                  <a:lnTo>
                    <a:pt x="182617" y="2321"/>
                  </a:lnTo>
                  <a:lnTo>
                    <a:pt x="182298" y="1911"/>
                  </a:lnTo>
                  <a:lnTo>
                    <a:pt x="181957" y="1525"/>
                  </a:lnTo>
                  <a:lnTo>
                    <a:pt x="181593" y="1206"/>
                  </a:lnTo>
                  <a:lnTo>
                    <a:pt x="181184" y="888"/>
                  </a:lnTo>
                  <a:lnTo>
                    <a:pt x="180751" y="637"/>
                  </a:lnTo>
                  <a:lnTo>
                    <a:pt x="180297" y="410"/>
                  </a:lnTo>
                  <a:lnTo>
                    <a:pt x="179819" y="228"/>
                  </a:lnTo>
                  <a:lnTo>
                    <a:pt x="179318" y="114"/>
                  </a:lnTo>
                  <a:lnTo>
                    <a:pt x="178795" y="23"/>
                  </a:lnTo>
                  <a:lnTo>
                    <a:pt x="1785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Google Shape;959;p27">
              <a:extLst>
                <a:ext uri="{FF2B5EF4-FFF2-40B4-BE49-F238E27FC236}">
                  <a16:creationId xmlns:a16="http://schemas.microsoft.com/office/drawing/2014/main" id="{AE657873-41A5-381D-9BB1-5769260C261C}"/>
                </a:ext>
              </a:extLst>
            </p:cNvPr>
            <p:cNvSpPr/>
            <p:nvPr/>
          </p:nvSpPr>
          <p:spPr>
            <a:xfrm>
              <a:off x="1861075" y="2171650"/>
              <a:ext cx="4354475" cy="2911700"/>
            </a:xfrm>
            <a:custGeom>
              <a:avLst/>
              <a:gdLst/>
              <a:ahLst/>
              <a:cxnLst/>
              <a:rect l="l" t="t" r="r" b="b"/>
              <a:pathLst>
                <a:path w="174179" h="116468" extrusionOk="0">
                  <a:moveTo>
                    <a:pt x="1" y="1"/>
                  </a:moveTo>
                  <a:lnTo>
                    <a:pt x="1" y="116468"/>
                  </a:lnTo>
                  <a:lnTo>
                    <a:pt x="174178" y="116468"/>
                  </a:lnTo>
                  <a:lnTo>
                    <a:pt x="17417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Google Shape;960;p27">
              <a:extLst>
                <a:ext uri="{FF2B5EF4-FFF2-40B4-BE49-F238E27FC236}">
                  <a16:creationId xmlns:a16="http://schemas.microsoft.com/office/drawing/2014/main" id="{25C4391B-D172-91B4-3BEB-F5D0F64711F2}"/>
                </a:ext>
              </a:extLst>
            </p:cNvPr>
            <p:cNvSpPr/>
            <p:nvPr/>
          </p:nvSpPr>
          <p:spPr>
            <a:xfrm>
              <a:off x="1228700" y="5269850"/>
              <a:ext cx="5653925" cy="44400"/>
            </a:xfrm>
            <a:custGeom>
              <a:avLst/>
              <a:gdLst/>
              <a:ahLst/>
              <a:cxnLst/>
              <a:rect l="l" t="t" r="r" b="b"/>
              <a:pathLst>
                <a:path w="226157" h="1776" extrusionOk="0">
                  <a:moveTo>
                    <a:pt x="1" y="1"/>
                  </a:moveTo>
                  <a:lnTo>
                    <a:pt x="1" y="1775"/>
                  </a:lnTo>
                  <a:lnTo>
                    <a:pt x="226156" y="1775"/>
                  </a:lnTo>
                  <a:lnTo>
                    <a:pt x="226156" y="1"/>
                  </a:lnTo>
                  <a:close/>
                </a:path>
              </a:pathLst>
            </a:custGeom>
            <a:solidFill>
              <a:srgbClr val="7B64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Google Shape;961;p27">
              <a:extLst>
                <a:ext uri="{FF2B5EF4-FFF2-40B4-BE49-F238E27FC236}">
                  <a16:creationId xmlns:a16="http://schemas.microsoft.com/office/drawing/2014/main" id="{8875876E-5CE1-4A37-EE1B-A3CF536796D8}"/>
                </a:ext>
              </a:extLst>
            </p:cNvPr>
            <p:cNvSpPr/>
            <p:nvPr/>
          </p:nvSpPr>
          <p:spPr>
            <a:xfrm>
              <a:off x="1228700" y="5314225"/>
              <a:ext cx="5653925" cy="85325"/>
            </a:xfrm>
            <a:custGeom>
              <a:avLst/>
              <a:gdLst/>
              <a:ahLst/>
              <a:cxnLst/>
              <a:rect l="l" t="t" r="r" b="b"/>
              <a:pathLst>
                <a:path w="226157" h="3413" extrusionOk="0">
                  <a:moveTo>
                    <a:pt x="1" y="0"/>
                  </a:moveTo>
                  <a:lnTo>
                    <a:pt x="1661" y="410"/>
                  </a:lnTo>
                  <a:lnTo>
                    <a:pt x="3322" y="796"/>
                  </a:lnTo>
                  <a:lnTo>
                    <a:pt x="4982" y="1138"/>
                  </a:lnTo>
                  <a:lnTo>
                    <a:pt x="6666" y="1479"/>
                  </a:lnTo>
                  <a:lnTo>
                    <a:pt x="8349" y="1775"/>
                  </a:lnTo>
                  <a:lnTo>
                    <a:pt x="10032" y="2070"/>
                  </a:lnTo>
                  <a:lnTo>
                    <a:pt x="11738" y="2320"/>
                  </a:lnTo>
                  <a:lnTo>
                    <a:pt x="13422" y="2548"/>
                  </a:lnTo>
                  <a:lnTo>
                    <a:pt x="15128" y="2753"/>
                  </a:lnTo>
                  <a:lnTo>
                    <a:pt x="16811" y="2912"/>
                  </a:lnTo>
                  <a:lnTo>
                    <a:pt x="18517" y="3071"/>
                  </a:lnTo>
                  <a:lnTo>
                    <a:pt x="20223" y="3185"/>
                  </a:lnTo>
                  <a:lnTo>
                    <a:pt x="21929" y="3276"/>
                  </a:lnTo>
                  <a:lnTo>
                    <a:pt x="23635" y="3344"/>
                  </a:lnTo>
                  <a:lnTo>
                    <a:pt x="25341" y="3390"/>
                  </a:lnTo>
                  <a:lnTo>
                    <a:pt x="27070" y="3412"/>
                  </a:lnTo>
                  <a:lnTo>
                    <a:pt x="199087" y="3412"/>
                  </a:lnTo>
                  <a:lnTo>
                    <a:pt x="200793" y="3390"/>
                  </a:lnTo>
                  <a:lnTo>
                    <a:pt x="202499" y="3344"/>
                  </a:lnTo>
                  <a:lnTo>
                    <a:pt x="204205" y="3276"/>
                  </a:lnTo>
                  <a:lnTo>
                    <a:pt x="205911" y="3185"/>
                  </a:lnTo>
                  <a:lnTo>
                    <a:pt x="207617" y="3071"/>
                  </a:lnTo>
                  <a:lnTo>
                    <a:pt x="209323" y="2912"/>
                  </a:lnTo>
                  <a:lnTo>
                    <a:pt x="211029" y="2753"/>
                  </a:lnTo>
                  <a:lnTo>
                    <a:pt x="212712" y="2548"/>
                  </a:lnTo>
                  <a:lnTo>
                    <a:pt x="214418" y="2320"/>
                  </a:lnTo>
                  <a:lnTo>
                    <a:pt x="216102" y="2070"/>
                  </a:lnTo>
                  <a:lnTo>
                    <a:pt x="217785" y="1775"/>
                  </a:lnTo>
                  <a:lnTo>
                    <a:pt x="219468" y="1479"/>
                  </a:lnTo>
                  <a:lnTo>
                    <a:pt x="221152" y="1138"/>
                  </a:lnTo>
                  <a:lnTo>
                    <a:pt x="222812" y="796"/>
                  </a:lnTo>
                  <a:lnTo>
                    <a:pt x="224495" y="410"/>
                  </a:lnTo>
                  <a:lnTo>
                    <a:pt x="226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Google Shape;962;p27">
              <a:extLst>
                <a:ext uri="{FF2B5EF4-FFF2-40B4-BE49-F238E27FC236}">
                  <a16:creationId xmlns:a16="http://schemas.microsoft.com/office/drawing/2014/main" id="{0E98FE78-92E8-CFAE-2A20-731393A73E3C}"/>
                </a:ext>
              </a:extLst>
            </p:cNvPr>
            <p:cNvSpPr/>
            <p:nvPr/>
          </p:nvSpPr>
          <p:spPr>
            <a:xfrm>
              <a:off x="4329750" y="2895025"/>
              <a:ext cx="582925" cy="534025"/>
            </a:xfrm>
            <a:custGeom>
              <a:avLst/>
              <a:gdLst/>
              <a:ahLst/>
              <a:cxnLst/>
              <a:rect l="l" t="t" r="r" b="b"/>
              <a:pathLst>
                <a:path w="23317" h="21361" extrusionOk="0">
                  <a:moveTo>
                    <a:pt x="2685" y="0"/>
                  </a:moveTo>
                  <a:lnTo>
                    <a:pt x="2389" y="46"/>
                  </a:lnTo>
                  <a:lnTo>
                    <a:pt x="2093" y="137"/>
                  </a:lnTo>
                  <a:lnTo>
                    <a:pt x="1820" y="228"/>
                  </a:lnTo>
                  <a:lnTo>
                    <a:pt x="1570" y="364"/>
                  </a:lnTo>
                  <a:lnTo>
                    <a:pt x="1320" y="501"/>
                  </a:lnTo>
                  <a:lnTo>
                    <a:pt x="1093" y="683"/>
                  </a:lnTo>
                  <a:lnTo>
                    <a:pt x="865" y="865"/>
                  </a:lnTo>
                  <a:lnTo>
                    <a:pt x="683" y="1092"/>
                  </a:lnTo>
                  <a:lnTo>
                    <a:pt x="501" y="1320"/>
                  </a:lnTo>
                  <a:lnTo>
                    <a:pt x="365" y="1570"/>
                  </a:lnTo>
                  <a:lnTo>
                    <a:pt x="228" y="1820"/>
                  </a:lnTo>
                  <a:lnTo>
                    <a:pt x="137" y="2093"/>
                  </a:lnTo>
                  <a:lnTo>
                    <a:pt x="46" y="2389"/>
                  </a:lnTo>
                  <a:lnTo>
                    <a:pt x="1" y="2685"/>
                  </a:lnTo>
                  <a:lnTo>
                    <a:pt x="1" y="3003"/>
                  </a:lnTo>
                  <a:lnTo>
                    <a:pt x="1" y="18358"/>
                  </a:lnTo>
                  <a:lnTo>
                    <a:pt x="1" y="18676"/>
                  </a:lnTo>
                  <a:lnTo>
                    <a:pt x="46" y="18972"/>
                  </a:lnTo>
                  <a:lnTo>
                    <a:pt x="137" y="19267"/>
                  </a:lnTo>
                  <a:lnTo>
                    <a:pt x="228" y="19540"/>
                  </a:lnTo>
                  <a:lnTo>
                    <a:pt x="365" y="19791"/>
                  </a:lnTo>
                  <a:lnTo>
                    <a:pt x="501" y="20041"/>
                  </a:lnTo>
                  <a:lnTo>
                    <a:pt x="683" y="20268"/>
                  </a:lnTo>
                  <a:lnTo>
                    <a:pt x="865" y="20496"/>
                  </a:lnTo>
                  <a:lnTo>
                    <a:pt x="1093" y="20678"/>
                  </a:lnTo>
                  <a:lnTo>
                    <a:pt x="1320" y="20860"/>
                  </a:lnTo>
                  <a:lnTo>
                    <a:pt x="1570" y="21019"/>
                  </a:lnTo>
                  <a:lnTo>
                    <a:pt x="1820" y="21133"/>
                  </a:lnTo>
                  <a:lnTo>
                    <a:pt x="2093" y="21247"/>
                  </a:lnTo>
                  <a:lnTo>
                    <a:pt x="2389" y="21315"/>
                  </a:lnTo>
                  <a:lnTo>
                    <a:pt x="2685" y="21360"/>
                  </a:lnTo>
                  <a:lnTo>
                    <a:pt x="20610" y="21360"/>
                  </a:lnTo>
                  <a:lnTo>
                    <a:pt x="20906" y="21315"/>
                  </a:lnTo>
                  <a:lnTo>
                    <a:pt x="21201" y="21247"/>
                  </a:lnTo>
                  <a:lnTo>
                    <a:pt x="21474" y="21133"/>
                  </a:lnTo>
                  <a:lnTo>
                    <a:pt x="21725" y="21019"/>
                  </a:lnTo>
                  <a:lnTo>
                    <a:pt x="21975" y="20860"/>
                  </a:lnTo>
                  <a:lnTo>
                    <a:pt x="22225" y="20678"/>
                  </a:lnTo>
                  <a:lnTo>
                    <a:pt x="22430" y="20496"/>
                  </a:lnTo>
                  <a:lnTo>
                    <a:pt x="22612" y="20268"/>
                  </a:lnTo>
                  <a:lnTo>
                    <a:pt x="22794" y="20041"/>
                  </a:lnTo>
                  <a:lnTo>
                    <a:pt x="22953" y="19791"/>
                  </a:lnTo>
                  <a:lnTo>
                    <a:pt x="23067" y="19540"/>
                  </a:lnTo>
                  <a:lnTo>
                    <a:pt x="23180" y="19267"/>
                  </a:lnTo>
                  <a:lnTo>
                    <a:pt x="23249" y="18972"/>
                  </a:lnTo>
                  <a:lnTo>
                    <a:pt x="23294" y="18676"/>
                  </a:lnTo>
                  <a:lnTo>
                    <a:pt x="23317" y="18358"/>
                  </a:lnTo>
                  <a:lnTo>
                    <a:pt x="23317" y="5915"/>
                  </a:lnTo>
                  <a:lnTo>
                    <a:pt x="23294" y="5664"/>
                  </a:lnTo>
                  <a:lnTo>
                    <a:pt x="23249" y="5414"/>
                  </a:lnTo>
                  <a:lnTo>
                    <a:pt x="23203" y="5164"/>
                  </a:lnTo>
                  <a:lnTo>
                    <a:pt x="23112" y="4937"/>
                  </a:lnTo>
                  <a:lnTo>
                    <a:pt x="22998" y="4709"/>
                  </a:lnTo>
                  <a:lnTo>
                    <a:pt x="22885" y="4504"/>
                  </a:lnTo>
                  <a:lnTo>
                    <a:pt x="22725" y="4322"/>
                  </a:lnTo>
                  <a:lnTo>
                    <a:pt x="22566" y="4140"/>
                  </a:lnTo>
                  <a:lnTo>
                    <a:pt x="22384" y="3981"/>
                  </a:lnTo>
                  <a:lnTo>
                    <a:pt x="22202" y="3822"/>
                  </a:lnTo>
                  <a:lnTo>
                    <a:pt x="21997" y="3708"/>
                  </a:lnTo>
                  <a:lnTo>
                    <a:pt x="21770" y="3594"/>
                  </a:lnTo>
                  <a:lnTo>
                    <a:pt x="21543" y="3503"/>
                  </a:lnTo>
                  <a:lnTo>
                    <a:pt x="21292" y="3458"/>
                  </a:lnTo>
                  <a:lnTo>
                    <a:pt x="21042" y="3412"/>
                  </a:lnTo>
                  <a:lnTo>
                    <a:pt x="20792" y="3390"/>
                  </a:lnTo>
                  <a:lnTo>
                    <a:pt x="11966" y="3390"/>
                  </a:lnTo>
                  <a:lnTo>
                    <a:pt x="11875" y="3367"/>
                  </a:lnTo>
                  <a:lnTo>
                    <a:pt x="11738" y="3299"/>
                  </a:lnTo>
                  <a:lnTo>
                    <a:pt x="11602" y="3162"/>
                  </a:lnTo>
                  <a:lnTo>
                    <a:pt x="11556" y="3094"/>
                  </a:lnTo>
                  <a:lnTo>
                    <a:pt x="11534" y="3003"/>
                  </a:lnTo>
                  <a:lnTo>
                    <a:pt x="11192" y="1866"/>
                  </a:lnTo>
                  <a:lnTo>
                    <a:pt x="11124" y="1661"/>
                  </a:lnTo>
                  <a:lnTo>
                    <a:pt x="11033" y="1479"/>
                  </a:lnTo>
                  <a:lnTo>
                    <a:pt x="10942" y="1274"/>
                  </a:lnTo>
                  <a:lnTo>
                    <a:pt x="10828" y="1115"/>
                  </a:lnTo>
                  <a:lnTo>
                    <a:pt x="10692" y="933"/>
                  </a:lnTo>
                  <a:lnTo>
                    <a:pt x="10556" y="797"/>
                  </a:lnTo>
                  <a:lnTo>
                    <a:pt x="10396" y="637"/>
                  </a:lnTo>
                  <a:lnTo>
                    <a:pt x="10237" y="524"/>
                  </a:lnTo>
                  <a:lnTo>
                    <a:pt x="10078" y="387"/>
                  </a:lnTo>
                  <a:lnTo>
                    <a:pt x="9896" y="296"/>
                  </a:lnTo>
                  <a:lnTo>
                    <a:pt x="9714" y="205"/>
                  </a:lnTo>
                  <a:lnTo>
                    <a:pt x="9509" y="137"/>
                  </a:lnTo>
                  <a:lnTo>
                    <a:pt x="9304" y="69"/>
                  </a:lnTo>
                  <a:lnTo>
                    <a:pt x="9100" y="23"/>
                  </a:lnTo>
                  <a:lnTo>
                    <a:pt x="8895" y="0"/>
                  </a:lnTo>
                  <a:close/>
                </a:path>
              </a:pathLst>
            </a:custGeom>
            <a:solidFill>
              <a:srgbClr val="50A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Google Shape;963;p27">
              <a:extLst>
                <a:ext uri="{FF2B5EF4-FFF2-40B4-BE49-F238E27FC236}">
                  <a16:creationId xmlns:a16="http://schemas.microsoft.com/office/drawing/2014/main" id="{D96D8E3C-9941-2816-375D-14E75E70F7FE}"/>
                </a:ext>
              </a:extLst>
            </p:cNvPr>
            <p:cNvSpPr/>
            <p:nvPr/>
          </p:nvSpPr>
          <p:spPr>
            <a:xfrm>
              <a:off x="4329750" y="3015575"/>
              <a:ext cx="582925" cy="413475"/>
            </a:xfrm>
            <a:custGeom>
              <a:avLst/>
              <a:gdLst/>
              <a:ahLst/>
              <a:cxnLst/>
              <a:rect l="l" t="t" r="r" b="b"/>
              <a:pathLst>
                <a:path w="23317" h="16539" extrusionOk="0">
                  <a:moveTo>
                    <a:pt x="2366" y="1"/>
                  </a:moveTo>
                  <a:lnTo>
                    <a:pt x="2093" y="46"/>
                  </a:lnTo>
                  <a:lnTo>
                    <a:pt x="1843" y="115"/>
                  </a:lnTo>
                  <a:lnTo>
                    <a:pt x="1616" y="206"/>
                  </a:lnTo>
                  <a:lnTo>
                    <a:pt x="1366" y="319"/>
                  </a:lnTo>
                  <a:lnTo>
                    <a:pt x="1161" y="433"/>
                  </a:lnTo>
                  <a:lnTo>
                    <a:pt x="956" y="592"/>
                  </a:lnTo>
                  <a:lnTo>
                    <a:pt x="774" y="774"/>
                  </a:lnTo>
                  <a:lnTo>
                    <a:pt x="592" y="956"/>
                  </a:lnTo>
                  <a:lnTo>
                    <a:pt x="433" y="1161"/>
                  </a:lnTo>
                  <a:lnTo>
                    <a:pt x="319" y="1366"/>
                  </a:lnTo>
                  <a:lnTo>
                    <a:pt x="205" y="1616"/>
                  </a:lnTo>
                  <a:lnTo>
                    <a:pt x="114" y="1843"/>
                  </a:lnTo>
                  <a:lnTo>
                    <a:pt x="46" y="2094"/>
                  </a:lnTo>
                  <a:lnTo>
                    <a:pt x="1" y="2367"/>
                  </a:lnTo>
                  <a:lnTo>
                    <a:pt x="1" y="2640"/>
                  </a:lnTo>
                  <a:lnTo>
                    <a:pt x="1" y="13900"/>
                  </a:lnTo>
                  <a:lnTo>
                    <a:pt x="1" y="14173"/>
                  </a:lnTo>
                  <a:lnTo>
                    <a:pt x="46" y="14445"/>
                  </a:lnTo>
                  <a:lnTo>
                    <a:pt x="114" y="14696"/>
                  </a:lnTo>
                  <a:lnTo>
                    <a:pt x="205" y="14946"/>
                  </a:lnTo>
                  <a:lnTo>
                    <a:pt x="319" y="15173"/>
                  </a:lnTo>
                  <a:lnTo>
                    <a:pt x="433" y="15378"/>
                  </a:lnTo>
                  <a:lnTo>
                    <a:pt x="592" y="15583"/>
                  </a:lnTo>
                  <a:lnTo>
                    <a:pt x="774" y="15765"/>
                  </a:lnTo>
                  <a:lnTo>
                    <a:pt x="956" y="15947"/>
                  </a:lnTo>
                  <a:lnTo>
                    <a:pt x="1161" y="16106"/>
                  </a:lnTo>
                  <a:lnTo>
                    <a:pt x="1366" y="16220"/>
                  </a:lnTo>
                  <a:lnTo>
                    <a:pt x="1616" y="16334"/>
                  </a:lnTo>
                  <a:lnTo>
                    <a:pt x="1843" y="16425"/>
                  </a:lnTo>
                  <a:lnTo>
                    <a:pt x="2093" y="16493"/>
                  </a:lnTo>
                  <a:lnTo>
                    <a:pt x="2366" y="16538"/>
                  </a:lnTo>
                  <a:lnTo>
                    <a:pt x="20928" y="16538"/>
                  </a:lnTo>
                  <a:lnTo>
                    <a:pt x="21201" y="16493"/>
                  </a:lnTo>
                  <a:lnTo>
                    <a:pt x="21452" y="16425"/>
                  </a:lnTo>
                  <a:lnTo>
                    <a:pt x="21702" y="16334"/>
                  </a:lnTo>
                  <a:lnTo>
                    <a:pt x="21929" y="16220"/>
                  </a:lnTo>
                  <a:lnTo>
                    <a:pt x="22134" y="16106"/>
                  </a:lnTo>
                  <a:lnTo>
                    <a:pt x="22339" y="15947"/>
                  </a:lnTo>
                  <a:lnTo>
                    <a:pt x="22543" y="15765"/>
                  </a:lnTo>
                  <a:lnTo>
                    <a:pt x="22703" y="15583"/>
                  </a:lnTo>
                  <a:lnTo>
                    <a:pt x="22862" y="15378"/>
                  </a:lnTo>
                  <a:lnTo>
                    <a:pt x="22998" y="15173"/>
                  </a:lnTo>
                  <a:lnTo>
                    <a:pt x="23089" y="14946"/>
                  </a:lnTo>
                  <a:lnTo>
                    <a:pt x="23180" y="14696"/>
                  </a:lnTo>
                  <a:lnTo>
                    <a:pt x="23249" y="14445"/>
                  </a:lnTo>
                  <a:lnTo>
                    <a:pt x="23294" y="14173"/>
                  </a:lnTo>
                  <a:lnTo>
                    <a:pt x="23317" y="13900"/>
                  </a:lnTo>
                  <a:lnTo>
                    <a:pt x="23317" y="2640"/>
                  </a:lnTo>
                  <a:lnTo>
                    <a:pt x="23294" y="2367"/>
                  </a:lnTo>
                  <a:lnTo>
                    <a:pt x="23249" y="2094"/>
                  </a:lnTo>
                  <a:lnTo>
                    <a:pt x="23180" y="1843"/>
                  </a:lnTo>
                  <a:lnTo>
                    <a:pt x="23089" y="1616"/>
                  </a:lnTo>
                  <a:lnTo>
                    <a:pt x="22998" y="1366"/>
                  </a:lnTo>
                  <a:lnTo>
                    <a:pt x="22862" y="1161"/>
                  </a:lnTo>
                  <a:lnTo>
                    <a:pt x="22703" y="956"/>
                  </a:lnTo>
                  <a:lnTo>
                    <a:pt x="22543" y="774"/>
                  </a:lnTo>
                  <a:lnTo>
                    <a:pt x="22339" y="592"/>
                  </a:lnTo>
                  <a:lnTo>
                    <a:pt x="22134" y="433"/>
                  </a:lnTo>
                  <a:lnTo>
                    <a:pt x="21929" y="319"/>
                  </a:lnTo>
                  <a:lnTo>
                    <a:pt x="21702" y="206"/>
                  </a:lnTo>
                  <a:lnTo>
                    <a:pt x="21452" y="115"/>
                  </a:lnTo>
                  <a:lnTo>
                    <a:pt x="21201" y="46"/>
                  </a:lnTo>
                  <a:lnTo>
                    <a:pt x="209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Google Shape;964;p27">
              <a:extLst>
                <a:ext uri="{FF2B5EF4-FFF2-40B4-BE49-F238E27FC236}">
                  <a16:creationId xmlns:a16="http://schemas.microsoft.com/office/drawing/2014/main" id="{47B7E4F7-D7AC-02F6-33F0-AC70E08A5A13}"/>
                </a:ext>
              </a:extLst>
            </p:cNvPr>
            <p:cNvSpPr/>
            <p:nvPr/>
          </p:nvSpPr>
          <p:spPr>
            <a:xfrm>
              <a:off x="5259550" y="2899575"/>
              <a:ext cx="556200" cy="556200"/>
            </a:xfrm>
            <a:custGeom>
              <a:avLst/>
              <a:gdLst/>
              <a:ahLst/>
              <a:cxnLst/>
              <a:rect l="l" t="t" r="r" b="b"/>
              <a:pathLst>
                <a:path w="22248" h="22248" extrusionOk="0">
                  <a:moveTo>
                    <a:pt x="10556" y="0"/>
                  </a:moveTo>
                  <a:lnTo>
                    <a:pt x="9987" y="46"/>
                  </a:lnTo>
                  <a:lnTo>
                    <a:pt x="9441" y="137"/>
                  </a:lnTo>
                  <a:lnTo>
                    <a:pt x="8895" y="228"/>
                  </a:lnTo>
                  <a:lnTo>
                    <a:pt x="8349" y="342"/>
                  </a:lnTo>
                  <a:lnTo>
                    <a:pt x="7826" y="501"/>
                  </a:lnTo>
                  <a:lnTo>
                    <a:pt x="7303" y="683"/>
                  </a:lnTo>
                  <a:lnTo>
                    <a:pt x="6802" y="865"/>
                  </a:lnTo>
                  <a:lnTo>
                    <a:pt x="6302" y="1092"/>
                  </a:lnTo>
                  <a:lnTo>
                    <a:pt x="5824" y="1342"/>
                  </a:lnTo>
                  <a:lnTo>
                    <a:pt x="5346" y="1615"/>
                  </a:lnTo>
                  <a:lnTo>
                    <a:pt x="4914" y="1888"/>
                  </a:lnTo>
                  <a:lnTo>
                    <a:pt x="4459" y="2207"/>
                  </a:lnTo>
                  <a:lnTo>
                    <a:pt x="4050" y="2548"/>
                  </a:lnTo>
                  <a:lnTo>
                    <a:pt x="3640" y="2889"/>
                  </a:lnTo>
                  <a:lnTo>
                    <a:pt x="3254" y="3253"/>
                  </a:lnTo>
                  <a:lnTo>
                    <a:pt x="2890" y="3640"/>
                  </a:lnTo>
                  <a:lnTo>
                    <a:pt x="2548" y="4049"/>
                  </a:lnTo>
                  <a:lnTo>
                    <a:pt x="2207" y="4459"/>
                  </a:lnTo>
                  <a:lnTo>
                    <a:pt x="1889" y="4914"/>
                  </a:lnTo>
                  <a:lnTo>
                    <a:pt x="1616" y="5346"/>
                  </a:lnTo>
                  <a:lnTo>
                    <a:pt x="1343" y="5824"/>
                  </a:lnTo>
                  <a:lnTo>
                    <a:pt x="1093" y="6301"/>
                  </a:lnTo>
                  <a:lnTo>
                    <a:pt x="865" y="6802"/>
                  </a:lnTo>
                  <a:lnTo>
                    <a:pt x="683" y="7302"/>
                  </a:lnTo>
                  <a:lnTo>
                    <a:pt x="501" y="7825"/>
                  </a:lnTo>
                  <a:lnTo>
                    <a:pt x="342" y="8349"/>
                  </a:lnTo>
                  <a:lnTo>
                    <a:pt x="228" y="8895"/>
                  </a:lnTo>
                  <a:lnTo>
                    <a:pt x="137" y="9441"/>
                  </a:lnTo>
                  <a:lnTo>
                    <a:pt x="46" y="9986"/>
                  </a:lnTo>
                  <a:lnTo>
                    <a:pt x="24" y="10555"/>
                  </a:lnTo>
                  <a:lnTo>
                    <a:pt x="1" y="11124"/>
                  </a:lnTo>
                  <a:lnTo>
                    <a:pt x="24" y="11693"/>
                  </a:lnTo>
                  <a:lnTo>
                    <a:pt x="46" y="12261"/>
                  </a:lnTo>
                  <a:lnTo>
                    <a:pt x="137" y="12830"/>
                  </a:lnTo>
                  <a:lnTo>
                    <a:pt x="228" y="13376"/>
                  </a:lnTo>
                  <a:lnTo>
                    <a:pt x="342" y="13899"/>
                  </a:lnTo>
                  <a:lnTo>
                    <a:pt x="501" y="14445"/>
                  </a:lnTo>
                  <a:lnTo>
                    <a:pt x="683" y="14945"/>
                  </a:lnTo>
                  <a:lnTo>
                    <a:pt x="865" y="15469"/>
                  </a:lnTo>
                  <a:lnTo>
                    <a:pt x="1093" y="15946"/>
                  </a:lnTo>
                  <a:lnTo>
                    <a:pt x="1343" y="16424"/>
                  </a:lnTo>
                  <a:lnTo>
                    <a:pt x="1616" y="16902"/>
                  </a:lnTo>
                  <a:lnTo>
                    <a:pt x="1889" y="17357"/>
                  </a:lnTo>
                  <a:lnTo>
                    <a:pt x="2207" y="17789"/>
                  </a:lnTo>
                  <a:lnTo>
                    <a:pt x="2548" y="18198"/>
                  </a:lnTo>
                  <a:lnTo>
                    <a:pt x="2890" y="18608"/>
                  </a:lnTo>
                  <a:lnTo>
                    <a:pt x="3254" y="18994"/>
                  </a:lnTo>
                  <a:lnTo>
                    <a:pt x="3640" y="19358"/>
                  </a:lnTo>
                  <a:lnTo>
                    <a:pt x="4050" y="19722"/>
                  </a:lnTo>
                  <a:lnTo>
                    <a:pt x="4459" y="20041"/>
                  </a:lnTo>
                  <a:lnTo>
                    <a:pt x="4914" y="20359"/>
                  </a:lnTo>
                  <a:lnTo>
                    <a:pt x="5346" y="20655"/>
                  </a:lnTo>
                  <a:lnTo>
                    <a:pt x="5824" y="20905"/>
                  </a:lnTo>
                  <a:lnTo>
                    <a:pt x="6302" y="21156"/>
                  </a:lnTo>
                  <a:lnTo>
                    <a:pt x="6802" y="21383"/>
                  </a:lnTo>
                  <a:lnTo>
                    <a:pt x="7303" y="21588"/>
                  </a:lnTo>
                  <a:lnTo>
                    <a:pt x="7826" y="21747"/>
                  </a:lnTo>
                  <a:lnTo>
                    <a:pt x="8349" y="21906"/>
                  </a:lnTo>
                  <a:lnTo>
                    <a:pt x="8895" y="22020"/>
                  </a:lnTo>
                  <a:lnTo>
                    <a:pt x="9441" y="22134"/>
                  </a:lnTo>
                  <a:lnTo>
                    <a:pt x="9987" y="22202"/>
                  </a:lnTo>
                  <a:lnTo>
                    <a:pt x="10556" y="22247"/>
                  </a:lnTo>
                  <a:lnTo>
                    <a:pt x="11693" y="22247"/>
                  </a:lnTo>
                  <a:lnTo>
                    <a:pt x="12262" y="22202"/>
                  </a:lnTo>
                  <a:lnTo>
                    <a:pt x="12830" y="22134"/>
                  </a:lnTo>
                  <a:lnTo>
                    <a:pt x="13376" y="22020"/>
                  </a:lnTo>
                  <a:lnTo>
                    <a:pt x="13899" y="21906"/>
                  </a:lnTo>
                  <a:lnTo>
                    <a:pt x="14445" y="21747"/>
                  </a:lnTo>
                  <a:lnTo>
                    <a:pt x="14946" y="21588"/>
                  </a:lnTo>
                  <a:lnTo>
                    <a:pt x="15469" y="21383"/>
                  </a:lnTo>
                  <a:lnTo>
                    <a:pt x="15947" y="21156"/>
                  </a:lnTo>
                  <a:lnTo>
                    <a:pt x="16424" y="20905"/>
                  </a:lnTo>
                  <a:lnTo>
                    <a:pt x="16902" y="20655"/>
                  </a:lnTo>
                  <a:lnTo>
                    <a:pt x="17357" y="20359"/>
                  </a:lnTo>
                  <a:lnTo>
                    <a:pt x="17789" y="20041"/>
                  </a:lnTo>
                  <a:lnTo>
                    <a:pt x="18199" y="19722"/>
                  </a:lnTo>
                  <a:lnTo>
                    <a:pt x="18608" y="19358"/>
                  </a:lnTo>
                  <a:lnTo>
                    <a:pt x="18995" y="18994"/>
                  </a:lnTo>
                  <a:lnTo>
                    <a:pt x="19359" y="18608"/>
                  </a:lnTo>
                  <a:lnTo>
                    <a:pt x="19723" y="18198"/>
                  </a:lnTo>
                  <a:lnTo>
                    <a:pt x="20041" y="17789"/>
                  </a:lnTo>
                  <a:lnTo>
                    <a:pt x="20360" y="17357"/>
                  </a:lnTo>
                  <a:lnTo>
                    <a:pt x="20655" y="16902"/>
                  </a:lnTo>
                  <a:lnTo>
                    <a:pt x="20906" y="16424"/>
                  </a:lnTo>
                  <a:lnTo>
                    <a:pt x="21156" y="15946"/>
                  </a:lnTo>
                  <a:lnTo>
                    <a:pt x="21383" y="15469"/>
                  </a:lnTo>
                  <a:lnTo>
                    <a:pt x="21588" y="14945"/>
                  </a:lnTo>
                  <a:lnTo>
                    <a:pt x="21747" y="14445"/>
                  </a:lnTo>
                  <a:lnTo>
                    <a:pt x="21907" y="13899"/>
                  </a:lnTo>
                  <a:lnTo>
                    <a:pt x="22043" y="13376"/>
                  </a:lnTo>
                  <a:lnTo>
                    <a:pt x="22134" y="12830"/>
                  </a:lnTo>
                  <a:lnTo>
                    <a:pt x="22202" y="12261"/>
                  </a:lnTo>
                  <a:lnTo>
                    <a:pt x="22248" y="11693"/>
                  </a:lnTo>
                  <a:lnTo>
                    <a:pt x="22248" y="11124"/>
                  </a:lnTo>
                  <a:lnTo>
                    <a:pt x="22248" y="10555"/>
                  </a:lnTo>
                  <a:lnTo>
                    <a:pt x="22202" y="9986"/>
                  </a:lnTo>
                  <a:lnTo>
                    <a:pt x="22134" y="9441"/>
                  </a:lnTo>
                  <a:lnTo>
                    <a:pt x="22043" y="8895"/>
                  </a:lnTo>
                  <a:lnTo>
                    <a:pt x="21907" y="8349"/>
                  </a:lnTo>
                  <a:lnTo>
                    <a:pt x="21747" y="7825"/>
                  </a:lnTo>
                  <a:lnTo>
                    <a:pt x="21588" y="7302"/>
                  </a:lnTo>
                  <a:lnTo>
                    <a:pt x="21383" y="6802"/>
                  </a:lnTo>
                  <a:lnTo>
                    <a:pt x="21156" y="6301"/>
                  </a:lnTo>
                  <a:lnTo>
                    <a:pt x="20906" y="5824"/>
                  </a:lnTo>
                  <a:lnTo>
                    <a:pt x="20655" y="5346"/>
                  </a:lnTo>
                  <a:lnTo>
                    <a:pt x="20360" y="4914"/>
                  </a:lnTo>
                  <a:lnTo>
                    <a:pt x="20041" y="4459"/>
                  </a:lnTo>
                  <a:lnTo>
                    <a:pt x="19723" y="4049"/>
                  </a:lnTo>
                  <a:lnTo>
                    <a:pt x="19359" y="3640"/>
                  </a:lnTo>
                  <a:lnTo>
                    <a:pt x="18995" y="3253"/>
                  </a:lnTo>
                  <a:lnTo>
                    <a:pt x="18608" y="2889"/>
                  </a:lnTo>
                  <a:lnTo>
                    <a:pt x="18199" y="2548"/>
                  </a:lnTo>
                  <a:lnTo>
                    <a:pt x="17789" y="2207"/>
                  </a:lnTo>
                  <a:lnTo>
                    <a:pt x="17357" y="1888"/>
                  </a:lnTo>
                  <a:lnTo>
                    <a:pt x="16902" y="1615"/>
                  </a:lnTo>
                  <a:lnTo>
                    <a:pt x="16424" y="1342"/>
                  </a:lnTo>
                  <a:lnTo>
                    <a:pt x="15947" y="1092"/>
                  </a:lnTo>
                  <a:lnTo>
                    <a:pt x="15469" y="865"/>
                  </a:lnTo>
                  <a:lnTo>
                    <a:pt x="14946" y="683"/>
                  </a:lnTo>
                  <a:lnTo>
                    <a:pt x="14445" y="501"/>
                  </a:lnTo>
                  <a:lnTo>
                    <a:pt x="13899" y="342"/>
                  </a:lnTo>
                  <a:lnTo>
                    <a:pt x="13376" y="228"/>
                  </a:lnTo>
                  <a:lnTo>
                    <a:pt x="12830" y="137"/>
                  </a:lnTo>
                  <a:lnTo>
                    <a:pt x="12262" y="46"/>
                  </a:lnTo>
                  <a:lnTo>
                    <a:pt x="11693" y="0"/>
                  </a:lnTo>
                  <a:close/>
                </a:path>
              </a:pathLst>
            </a:custGeom>
            <a:solidFill>
              <a:srgbClr val="50A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Google Shape;965;p27">
              <a:extLst>
                <a:ext uri="{FF2B5EF4-FFF2-40B4-BE49-F238E27FC236}">
                  <a16:creationId xmlns:a16="http://schemas.microsoft.com/office/drawing/2014/main" id="{0987C3F9-BC53-8DCA-B1DC-09881829CA9C}"/>
                </a:ext>
              </a:extLst>
            </p:cNvPr>
            <p:cNvSpPr/>
            <p:nvPr/>
          </p:nvSpPr>
          <p:spPr>
            <a:xfrm>
              <a:off x="5332350" y="2972350"/>
              <a:ext cx="410625" cy="410625"/>
            </a:xfrm>
            <a:custGeom>
              <a:avLst/>
              <a:gdLst/>
              <a:ahLst/>
              <a:cxnLst/>
              <a:rect l="l" t="t" r="r" b="b"/>
              <a:pathLst>
                <a:path w="16425" h="16425" extrusionOk="0">
                  <a:moveTo>
                    <a:pt x="8212" y="1"/>
                  </a:moveTo>
                  <a:lnTo>
                    <a:pt x="7803" y="24"/>
                  </a:lnTo>
                  <a:lnTo>
                    <a:pt x="7371" y="46"/>
                  </a:lnTo>
                  <a:lnTo>
                    <a:pt x="6961" y="92"/>
                  </a:lnTo>
                  <a:lnTo>
                    <a:pt x="6552" y="183"/>
                  </a:lnTo>
                  <a:lnTo>
                    <a:pt x="6165" y="274"/>
                  </a:lnTo>
                  <a:lnTo>
                    <a:pt x="5778" y="365"/>
                  </a:lnTo>
                  <a:lnTo>
                    <a:pt x="5392" y="501"/>
                  </a:lnTo>
                  <a:lnTo>
                    <a:pt x="5028" y="661"/>
                  </a:lnTo>
                  <a:lnTo>
                    <a:pt x="4664" y="820"/>
                  </a:lnTo>
                  <a:lnTo>
                    <a:pt x="4300" y="1002"/>
                  </a:lnTo>
                  <a:lnTo>
                    <a:pt x="3959" y="1184"/>
                  </a:lnTo>
                  <a:lnTo>
                    <a:pt x="3617" y="1411"/>
                  </a:lnTo>
                  <a:lnTo>
                    <a:pt x="3299" y="1639"/>
                  </a:lnTo>
                  <a:lnTo>
                    <a:pt x="3003" y="1889"/>
                  </a:lnTo>
                  <a:lnTo>
                    <a:pt x="2707" y="2139"/>
                  </a:lnTo>
                  <a:lnTo>
                    <a:pt x="2412" y="2412"/>
                  </a:lnTo>
                  <a:lnTo>
                    <a:pt x="2139" y="2685"/>
                  </a:lnTo>
                  <a:lnTo>
                    <a:pt x="1888" y="3004"/>
                  </a:lnTo>
                  <a:lnTo>
                    <a:pt x="1638" y="3299"/>
                  </a:lnTo>
                  <a:lnTo>
                    <a:pt x="1411" y="3618"/>
                  </a:lnTo>
                  <a:lnTo>
                    <a:pt x="1206" y="3959"/>
                  </a:lnTo>
                  <a:lnTo>
                    <a:pt x="1001" y="4300"/>
                  </a:lnTo>
                  <a:lnTo>
                    <a:pt x="819" y="4664"/>
                  </a:lnTo>
                  <a:lnTo>
                    <a:pt x="660" y="5028"/>
                  </a:lnTo>
                  <a:lnTo>
                    <a:pt x="501" y="5392"/>
                  </a:lnTo>
                  <a:lnTo>
                    <a:pt x="364" y="5779"/>
                  </a:lnTo>
                  <a:lnTo>
                    <a:pt x="273" y="6166"/>
                  </a:lnTo>
                  <a:lnTo>
                    <a:pt x="182" y="6552"/>
                  </a:lnTo>
                  <a:lnTo>
                    <a:pt x="91" y="6962"/>
                  </a:lnTo>
                  <a:lnTo>
                    <a:pt x="46" y="7371"/>
                  </a:lnTo>
                  <a:lnTo>
                    <a:pt x="23" y="7803"/>
                  </a:lnTo>
                  <a:lnTo>
                    <a:pt x="0" y="8213"/>
                  </a:lnTo>
                  <a:lnTo>
                    <a:pt x="23" y="8645"/>
                  </a:lnTo>
                  <a:lnTo>
                    <a:pt x="46" y="9055"/>
                  </a:lnTo>
                  <a:lnTo>
                    <a:pt x="91" y="9464"/>
                  </a:lnTo>
                  <a:lnTo>
                    <a:pt x="182" y="9873"/>
                  </a:lnTo>
                  <a:lnTo>
                    <a:pt x="273" y="10260"/>
                  </a:lnTo>
                  <a:lnTo>
                    <a:pt x="364" y="10647"/>
                  </a:lnTo>
                  <a:lnTo>
                    <a:pt x="501" y="11034"/>
                  </a:lnTo>
                  <a:lnTo>
                    <a:pt x="660" y="11420"/>
                  </a:lnTo>
                  <a:lnTo>
                    <a:pt x="819" y="11784"/>
                  </a:lnTo>
                  <a:lnTo>
                    <a:pt x="1001" y="12125"/>
                  </a:lnTo>
                  <a:lnTo>
                    <a:pt x="1206" y="12467"/>
                  </a:lnTo>
                  <a:lnTo>
                    <a:pt x="1411" y="12808"/>
                  </a:lnTo>
                  <a:lnTo>
                    <a:pt x="1638" y="13126"/>
                  </a:lnTo>
                  <a:lnTo>
                    <a:pt x="1888" y="13445"/>
                  </a:lnTo>
                  <a:lnTo>
                    <a:pt x="2139" y="13740"/>
                  </a:lnTo>
                  <a:lnTo>
                    <a:pt x="2412" y="14013"/>
                  </a:lnTo>
                  <a:lnTo>
                    <a:pt x="2707" y="14286"/>
                  </a:lnTo>
                  <a:lnTo>
                    <a:pt x="3003" y="14559"/>
                  </a:lnTo>
                  <a:lnTo>
                    <a:pt x="3299" y="14787"/>
                  </a:lnTo>
                  <a:lnTo>
                    <a:pt x="3617" y="15014"/>
                  </a:lnTo>
                  <a:lnTo>
                    <a:pt x="3959" y="15242"/>
                  </a:lnTo>
                  <a:lnTo>
                    <a:pt x="4300" y="15424"/>
                  </a:lnTo>
                  <a:lnTo>
                    <a:pt x="4664" y="15606"/>
                  </a:lnTo>
                  <a:lnTo>
                    <a:pt x="5028" y="15788"/>
                  </a:lnTo>
                  <a:lnTo>
                    <a:pt x="5392" y="15924"/>
                  </a:lnTo>
                  <a:lnTo>
                    <a:pt x="5778" y="16061"/>
                  </a:lnTo>
                  <a:lnTo>
                    <a:pt x="6165" y="16174"/>
                  </a:lnTo>
                  <a:lnTo>
                    <a:pt x="6552" y="16265"/>
                  </a:lnTo>
                  <a:lnTo>
                    <a:pt x="6961" y="16334"/>
                  </a:lnTo>
                  <a:lnTo>
                    <a:pt x="7371" y="16379"/>
                  </a:lnTo>
                  <a:lnTo>
                    <a:pt x="7803" y="16425"/>
                  </a:lnTo>
                  <a:lnTo>
                    <a:pt x="8644" y="16425"/>
                  </a:lnTo>
                  <a:lnTo>
                    <a:pt x="9054" y="16379"/>
                  </a:lnTo>
                  <a:lnTo>
                    <a:pt x="9463" y="16334"/>
                  </a:lnTo>
                  <a:lnTo>
                    <a:pt x="9873" y="16265"/>
                  </a:lnTo>
                  <a:lnTo>
                    <a:pt x="10260" y="16174"/>
                  </a:lnTo>
                  <a:lnTo>
                    <a:pt x="10669" y="16061"/>
                  </a:lnTo>
                  <a:lnTo>
                    <a:pt x="11033" y="15924"/>
                  </a:lnTo>
                  <a:lnTo>
                    <a:pt x="11420" y="15788"/>
                  </a:lnTo>
                  <a:lnTo>
                    <a:pt x="11784" y="15606"/>
                  </a:lnTo>
                  <a:lnTo>
                    <a:pt x="12125" y="15424"/>
                  </a:lnTo>
                  <a:lnTo>
                    <a:pt x="12466" y="15242"/>
                  </a:lnTo>
                  <a:lnTo>
                    <a:pt x="12807" y="15014"/>
                  </a:lnTo>
                  <a:lnTo>
                    <a:pt x="13126" y="14787"/>
                  </a:lnTo>
                  <a:lnTo>
                    <a:pt x="13444" y="14559"/>
                  </a:lnTo>
                  <a:lnTo>
                    <a:pt x="13740" y="14286"/>
                  </a:lnTo>
                  <a:lnTo>
                    <a:pt x="14013" y="14013"/>
                  </a:lnTo>
                  <a:lnTo>
                    <a:pt x="14286" y="13740"/>
                  </a:lnTo>
                  <a:lnTo>
                    <a:pt x="14559" y="13445"/>
                  </a:lnTo>
                  <a:lnTo>
                    <a:pt x="14786" y="13126"/>
                  </a:lnTo>
                  <a:lnTo>
                    <a:pt x="15014" y="12808"/>
                  </a:lnTo>
                  <a:lnTo>
                    <a:pt x="15241" y="12467"/>
                  </a:lnTo>
                  <a:lnTo>
                    <a:pt x="15446" y="12125"/>
                  </a:lnTo>
                  <a:lnTo>
                    <a:pt x="15628" y="11784"/>
                  </a:lnTo>
                  <a:lnTo>
                    <a:pt x="15787" y="11420"/>
                  </a:lnTo>
                  <a:lnTo>
                    <a:pt x="15924" y="11034"/>
                  </a:lnTo>
                  <a:lnTo>
                    <a:pt x="16060" y="10647"/>
                  </a:lnTo>
                  <a:lnTo>
                    <a:pt x="16174" y="10260"/>
                  </a:lnTo>
                  <a:lnTo>
                    <a:pt x="16265" y="9873"/>
                  </a:lnTo>
                  <a:lnTo>
                    <a:pt x="16333" y="9464"/>
                  </a:lnTo>
                  <a:lnTo>
                    <a:pt x="16379" y="9055"/>
                  </a:lnTo>
                  <a:lnTo>
                    <a:pt x="16424" y="8645"/>
                  </a:lnTo>
                  <a:lnTo>
                    <a:pt x="16424" y="8213"/>
                  </a:lnTo>
                  <a:lnTo>
                    <a:pt x="16424" y="7803"/>
                  </a:lnTo>
                  <a:lnTo>
                    <a:pt x="16379" y="7371"/>
                  </a:lnTo>
                  <a:lnTo>
                    <a:pt x="16333" y="6962"/>
                  </a:lnTo>
                  <a:lnTo>
                    <a:pt x="16265" y="6552"/>
                  </a:lnTo>
                  <a:lnTo>
                    <a:pt x="16174" y="6166"/>
                  </a:lnTo>
                  <a:lnTo>
                    <a:pt x="16060" y="5779"/>
                  </a:lnTo>
                  <a:lnTo>
                    <a:pt x="15924" y="5392"/>
                  </a:lnTo>
                  <a:lnTo>
                    <a:pt x="15787" y="5028"/>
                  </a:lnTo>
                  <a:lnTo>
                    <a:pt x="15628" y="4664"/>
                  </a:lnTo>
                  <a:lnTo>
                    <a:pt x="15446" y="4300"/>
                  </a:lnTo>
                  <a:lnTo>
                    <a:pt x="15241" y="3959"/>
                  </a:lnTo>
                  <a:lnTo>
                    <a:pt x="15014" y="3618"/>
                  </a:lnTo>
                  <a:lnTo>
                    <a:pt x="14786" y="3299"/>
                  </a:lnTo>
                  <a:lnTo>
                    <a:pt x="14559" y="3004"/>
                  </a:lnTo>
                  <a:lnTo>
                    <a:pt x="14286" y="2685"/>
                  </a:lnTo>
                  <a:lnTo>
                    <a:pt x="14013" y="2412"/>
                  </a:lnTo>
                  <a:lnTo>
                    <a:pt x="13740" y="2139"/>
                  </a:lnTo>
                  <a:lnTo>
                    <a:pt x="13444" y="1889"/>
                  </a:lnTo>
                  <a:lnTo>
                    <a:pt x="13126" y="1639"/>
                  </a:lnTo>
                  <a:lnTo>
                    <a:pt x="12807" y="1411"/>
                  </a:lnTo>
                  <a:lnTo>
                    <a:pt x="12466" y="1184"/>
                  </a:lnTo>
                  <a:lnTo>
                    <a:pt x="12125" y="1002"/>
                  </a:lnTo>
                  <a:lnTo>
                    <a:pt x="11784" y="820"/>
                  </a:lnTo>
                  <a:lnTo>
                    <a:pt x="11420" y="661"/>
                  </a:lnTo>
                  <a:lnTo>
                    <a:pt x="11033" y="501"/>
                  </a:lnTo>
                  <a:lnTo>
                    <a:pt x="10669" y="365"/>
                  </a:lnTo>
                  <a:lnTo>
                    <a:pt x="10260" y="274"/>
                  </a:lnTo>
                  <a:lnTo>
                    <a:pt x="9873" y="183"/>
                  </a:lnTo>
                  <a:lnTo>
                    <a:pt x="9463" y="92"/>
                  </a:lnTo>
                  <a:lnTo>
                    <a:pt x="9054" y="46"/>
                  </a:lnTo>
                  <a:lnTo>
                    <a:pt x="8644" y="24"/>
                  </a:lnTo>
                  <a:lnTo>
                    <a:pt x="82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Google Shape;966;p27">
              <a:extLst>
                <a:ext uri="{FF2B5EF4-FFF2-40B4-BE49-F238E27FC236}">
                  <a16:creationId xmlns:a16="http://schemas.microsoft.com/office/drawing/2014/main" id="{C5533A1F-35E7-585E-B5C3-3929B1FC0C30}"/>
                </a:ext>
              </a:extLst>
            </p:cNvPr>
            <p:cNvSpPr/>
            <p:nvPr/>
          </p:nvSpPr>
          <p:spPr>
            <a:xfrm>
              <a:off x="5444950" y="3023550"/>
              <a:ext cx="185425" cy="308250"/>
            </a:xfrm>
            <a:custGeom>
              <a:avLst/>
              <a:gdLst/>
              <a:ahLst/>
              <a:cxnLst/>
              <a:rect l="l" t="t" r="r" b="b"/>
              <a:pathLst>
                <a:path w="7417" h="12330" extrusionOk="0">
                  <a:moveTo>
                    <a:pt x="3185" y="2957"/>
                  </a:moveTo>
                  <a:lnTo>
                    <a:pt x="3185" y="4686"/>
                  </a:lnTo>
                  <a:lnTo>
                    <a:pt x="2958" y="4573"/>
                  </a:lnTo>
                  <a:lnTo>
                    <a:pt x="2753" y="4482"/>
                  </a:lnTo>
                  <a:lnTo>
                    <a:pt x="2594" y="4368"/>
                  </a:lnTo>
                  <a:lnTo>
                    <a:pt x="2457" y="4254"/>
                  </a:lnTo>
                  <a:lnTo>
                    <a:pt x="2366" y="4140"/>
                  </a:lnTo>
                  <a:lnTo>
                    <a:pt x="2275" y="4027"/>
                  </a:lnTo>
                  <a:lnTo>
                    <a:pt x="2252" y="3867"/>
                  </a:lnTo>
                  <a:lnTo>
                    <a:pt x="2230" y="3731"/>
                  </a:lnTo>
                  <a:lnTo>
                    <a:pt x="2252" y="3572"/>
                  </a:lnTo>
                  <a:lnTo>
                    <a:pt x="2298" y="3435"/>
                  </a:lnTo>
                  <a:lnTo>
                    <a:pt x="2366" y="3321"/>
                  </a:lnTo>
                  <a:lnTo>
                    <a:pt x="2457" y="3208"/>
                  </a:lnTo>
                  <a:lnTo>
                    <a:pt x="2594" y="3139"/>
                  </a:lnTo>
                  <a:lnTo>
                    <a:pt x="2776" y="3048"/>
                  </a:lnTo>
                  <a:lnTo>
                    <a:pt x="2958" y="3003"/>
                  </a:lnTo>
                  <a:lnTo>
                    <a:pt x="3185" y="2957"/>
                  </a:lnTo>
                  <a:close/>
                  <a:moveTo>
                    <a:pt x="4186" y="7234"/>
                  </a:moveTo>
                  <a:lnTo>
                    <a:pt x="4641" y="7461"/>
                  </a:lnTo>
                  <a:lnTo>
                    <a:pt x="4800" y="7575"/>
                  </a:lnTo>
                  <a:lnTo>
                    <a:pt x="4937" y="7666"/>
                  </a:lnTo>
                  <a:lnTo>
                    <a:pt x="5050" y="7780"/>
                  </a:lnTo>
                  <a:lnTo>
                    <a:pt x="5141" y="7916"/>
                  </a:lnTo>
                  <a:lnTo>
                    <a:pt x="5187" y="8053"/>
                  </a:lnTo>
                  <a:lnTo>
                    <a:pt x="5187" y="8189"/>
                  </a:lnTo>
                  <a:lnTo>
                    <a:pt x="5187" y="8371"/>
                  </a:lnTo>
                  <a:lnTo>
                    <a:pt x="5141" y="8508"/>
                  </a:lnTo>
                  <a:lnTo>
                    <a:pt x="5050" y="8644"/>
                  </a:lnTo>
                  <a:lnTo>
                    <a:pt x="4937" y="8758"/>
                  </a:lnTo>
                  <a:lnTo>
                    <a:pt x="4800" y="8872"/>
                  </a:lnTo>
                  <a:lnTo>
                    <a:pt x="4641" y="8940"/>
                  </a:lnTo>
                  <a:lnTo>
                    <a:pt x="4436" y="9008"/>
                  </a:lnTo>
                  <a:lnTo>
                    <a:pt x="4186" y="9077"/>
                  </a:lnTo>
                  <a:lnTo>
                    <a:pt x="4186" y="7234"/>
                  </a:lnTo>
                  <a:close/>
                  <a:moveTo>
                    <a:pt x="3185" y="0"/>
                  </a:moveTo>
                  <a:lnTo>
                    <a:pt x="3185" y="1138"/>
                  </a:lnTo>
                  <a:lnTo>
                    <a:pt x="2821" y="1183"/>
                  </a:lnTo>
                  <a:lnTo>
                    <a:pt x="2480" y="1229"/>
                  </a:lnTo>
                  <a:lnTo>
                    <a:pt x="2161" y="1320"/>
                  </a:lnTo>
                  <a:lnTo>
                    <a:pt x="1843" y="1411"/>
                  </a:lnTo>
                  <a:lnTo>
                    <a:pt x="1570" y="1524"/>
                  </a:lnTo>
                  <a:lnTo>
                    <a:pt x="1297" y="1661"/>
                  </a:lnTo>
                  <a:lnTo>
                    <a:pt x="1070" y="1797"/>
                  </a:lnTo>
                  <a:lnTo>
                    <a:pt x="842" y="1957"/>
                  </a:lnTo>
                  <a:lnTo>
                    <a:pt x="660" y="2139"/>
                  </a:lnTo>
                  <a:lnTo>
                    <a:pt x="478" y="2343"/>
                  </a:lnTo>
                  <a:lnTo>
                    <a:pt x="342" y="2525"/>
                  </a:lnTo>
                  <a:lnTo>
                    <a:pt x="228" y="2753"/>
                  </a:lnTo>
                  <a:lnTo>
                    <a:pt x="137" y="2980"/>
                  </a:lnTo>
                  <a:lnTo>
                    <a:pt x="69" y="3208"/>
                  </a:lnTo>
                  <a:lnTo>
                    <a:pt x="23" y="3458"/>
                  </a:lnTo>
                  <a:lnTo>
                    <a:pt x="0" y="3731"/>
                  </a:lnTo>
                  <a:lnTo>
                    <a:pt x="23" y="3958"/>
                  </a:lnTo>
                  <a:lnTo>
                    <a:pt x="46" y="4209"/>
                  </a:lnTo>
                  <a:lnTo>
                    <a:pt x="91" y="4413"/>
                  </a:lnTo>
                  <a:lnTo>
                    <a:pt x="160" y="4641"/>
                  </a:lnTo>
                  <a:lnTo>
                    <a:pt x="251" y="4845"/>
                  </a:lnTo>
                  <a:lnTo>
                    <a:pt x="364" y="5027"/>
                  </a:lnTo>
                  <a:lnTo>
                    <a:pt x="478" y="5209"/>
                  </a:lnTo>
                  <a:lnTo>
                    <a:pt x="615" y="5391"/>
                  </a:lnTo>
                  <a:lnTo>
                    <a:pt x="774" y="5551"/>
                  </a:lnTo>
                  <a:lnTo>
                    <a:pt x="979" y="5733"/>
                  </a:lnTo>
                  <a:lnTo>
                    <a:pt x="1206" y="5892"/>
                  </a:lnTo>
                  <a:lnTo>
                    <a:pt x="1434" y="6051"/>
                  </a:lnTo>
                  <a:lnTo>
                    <a:pt x="1707" y="6188"/>
                  </a:lnTo>
                  <a:lnTo>
                    <a:pt x="2002" y="6347"/>
                  </a:lnTo>
                  <a:lnTo>
                    <a:pt x="2685" y="6643"/>
                  </a:lnTo>
                  <a:lnTo>
                    <a:pt x="3185" y="6825"/>
                  </a:lnTo>
                  <a:lnTo>
                    <a:pt x="3185" y="9122"/>
                  </a:lnTo>
                  <a:lnTo>
                    <a:pt x="2821" y="9077"/>
                  </a:lnTo>
                  <a:lnTo>
                    <a:pt x="2434" y="9031"/>
                  </a:lnTo>
                  <a:lnTo>
                    <a:pt x="2002" y="8940"/>
                  </a:lnTo>
                  <a:lnTo>
                    <a:pt x="1570" y="8826"/>
                  </a:lnTo>
                  <a:lnTo>
                    <a:pt x="1138" y="8713"/>
                  </a:lnTo>
                  <a:lnTo>
                    <a:pt x="728" y="8576"/>
                  </a:lnTo>
                  <a:lnTo>
                    <a:pt x="364" y="8417"/>
                  </a:lnTo>
                  <a:lnTo>
                    <a:pt x="23" y="8280"/>
                  </a:lnTo>
                  <a:lnTo>
                    <a:pt x="23" y="10214"/>
                  </a:lnTo>
                  <a:lnTo>
                    <a:pt x="364" y="10350"/>
                  </a:lnTo>
                  <a:lnTo>
                    <a:pt x="728" y="10487"/>
                  </a:lnTo>
                  <a:lnTo>
                    <a:pt x="1115" y="10578"/>
                  </a:lnTo>
                  <a:lnTo>
                    <a:pt x="1502" y="10669"/>
                  </a:lnTo>
                  <a:lnTo>
                    <a:pt x="1888" y="10737"/>
                  </a:lnTo>
                  <a:lnTo>
                    <a:pt x="2321" y="10805"/>
                  </a:lnTo>
                  <a:lnTo>
                    <a:pt x="2730" y="10828"/>
                  </a:lnTo>
                  <a:lnTo>
                    <a:pt x="3185" y="10851"/>
                  </a:lnTo>
                  <a:lnTo>
                    <a:pt x="3185" y="12329"/>
                  </a:lnTo>
                  <a:lnTo>
                    <a:pt x="4186" y="12329"/>
                  </a:lnTo>
                  <a:lnTo>
                    <a:pt x="4186" y="10828"/>
                  </a:lnTo>
                  <a:lnTo>
                    <a:pt x="4573" y="10783"/>
                  </a:lnTo>
                  <a:lnTo>
                    <a:pt x="4914" y="10714"/>
                  </a:lnTo>
                  <a:lnTo>
                    <a:pt x="5232" y="10646"/>
                  </a:lnTo>
                  <a:lnTo>
                    <a:pt x="5551" y="10532"/>
                  </a:lnTo>
                  <a:lnTo>
                    <a:pt x="5824" y="10419"/>
                  </a:lnTo>
                  <a:lnTo>
                    <a:pt x="6097" y="10282"/>
                  </a:lnTo>
                  <a:lnTo>
                    <a:pt x="6347" y="10146"/>
                  </a:lnTo>
                  <a:lnTo>
                    <a:pt x="6574" y="9964"/>
                  </a:lnTo>
                  <a:lnTo>
                    <a:pt x="6756" y="9782"/>
                  </a:lnTo>
                  <a:lnTo>
                    <a:pt x="6938" y="9577"/>
                  </a:lnTo>
                  <a:lnTo>
                    <a:pt x="7075" y="9372"/>
                  </a:lnTo>
                  <a:lnTo>
                    <a:pt x="7211" y="9145"/>
                  </a:lnTo>
                  <a:lnTo>
                    <a:pt x="7302" y="8895"/>
                  </a:lnTo>
                  <a:lnTo>
                    <a:pt x="7371" y="8644"/>
                  </a:lnTo>
                  <a:lnTo>
                    <a:pt x="7393" y="8371"/>
                  </a:lnTo>
                  <a:lnTo>
                    <a:pt x="7416" y="8098"/>
                  </a:lnTo>
                  <a:lnTo>
                    <a:pt x="7393" y="7780"/>
                  </a:lnTo>
                  <a:lnTo>
                    <a:pt x="7348" y="7484"/>
                  </a:lnTo>
                  <a:lnTo>
                    <a:pt x="7257" y="7211"/>
                  </a:lnTo>
                  <a:lnTo>
                    <a:pt x="7120" y="6961"/>
                  </a:lnTo>
                  <a:lnTo>
                    <a:pt x="6961" y="6711"/>
                  </a:lnTo>
                  <a:lnTo>
                    <a:pt x="6756" y="6483"/>
                  </a:lnTo>
                  <a:lnTo>
                    <a:pt x="6529" y="6279"/>
                  </a:lnTo>
                  <a:lnTo>
                    <a:pt x="6233" y="6051"/>
                  </a:lnTo>
                  <a:lnTo>
                    <a:pt x="5892" y="5846"/>
                  </a:lnTo>
                  <a:lnTo>
                    <a:pt x="5414" y="5619"/>
                  </a:lnTo>
                  <a:lnTo>
                    <a:pt x="4868" y="5369"/>
                  </a:lnTo>
                  <a:lnTo>
                    <a:pt x="4186" y="5096"/>
                  </a:lnTo>
                  <a:lnTo>
                    <a:pt x="4186" y="2935"/>
                  </a:lnTo>
                  <a:lnTo>
                    <a:pt x="4800" y="3003"/>
                  </a:lnTo>
                  <a:lnTo>
                    <a:pt x="5392" y="3117"/>
                  </a:lnTo>
                  <a:lnTo>
                    <a:pt x="5983" y="3299"/>
                  </a:lnTo>
                  <a:lnTo>
                    <a:pt x="6552" y="3503"/>
                  </a:lnTo>
                  <a:lnTo>
                    <a:pt x="7234" y="1775"/>
                  </a:lnTo>
                  <a:lnTo>
                    <a:pt x="6893" y="1638"/>
                  </a:lnTo>
                  <a:lnTo>
                    <a:pt x="6552" y="1502"/>
                  </a:lnTo>
                  <a:lnTo>
                    <a:pt x="6165" y="1388"/>
                  </a:lnTo>
                  <a:lnTo>
                    <a:pt x="5801" y="1297"/>
                  </a:lnTo>
                  <a:lnTo>
                    <a:pt x="5414" y="1229"/>
                  </a:lnTo>
                  <a:lnTo>
                    <a:pt x="5005" y="1160"/>
                  </a:lnTo>
                  <a:lnTo>
                    <a:pt x="4618" y="1115"/>
                  </a:lnTo>
                  <a:lnTo>
                    <a:pt x="4186" y="1092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rgbClr val="50A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Google Shape;967;p27">
              <a:extLst>
                <a:ext uri="{FF2B5EF4-FFF2-40B4-BE49-F238E27FC236}">
                  <a16:creationId xmlns:a16="http://schemas.microsoft.com/office/drawing/2014/main" id="{968F1855-2371-E7A7-FBC7-4C08B13AB984}"/>
                </a:ext>
              </a:extLst>
            </p:cNvPr>
            <p:cNvSpPr/>
            <p:nvPr/>
          </p:nvSpPr>
          <p:spPr>
            <a:xfrm>
              <a:off x="5246475" y="3817425"/>
              <a:ext cx="582925" cy="461250"/>
            </a:xfrm>
            <a:custGeom>
              <a:avLst/>
              <a:gdLst/>
              <a:ahLst/>
              <a:cxnLst/>
              <a:rect l="l" t="t" r="r" b="b"/>
              <a:pathLst>
                <a:path w="23317" h="18450" extrusionOk="0">
                  <a:moveTo>
                    <a:pt x="2799" y="1"/>
                  </a:moveTo>
                  <a:lnTo>
                    <a:pt x="2503" y="69"/>
                  </a:lnTo>
                  <a:lnTo>
                    <a:pt x="2184" y="137"/>
                  </a:lnTo>
                  <a:lnTo>
                    <a:pt x="1911" y="251"/>
                  </a:lnTo>
                  <a:lnTo>
                    <a:pt x="1638" y="365"/>
                  </a:lnTo>
                  <a:lnTo>
                    <a:pt x="1365" y="524"/>
                  </a:lnTo>
                  <a:lnTo>
                    <a:pt x="1138" y="706"/>
                  </a:lnTo>
                  <a:lnTo>
                    <a:pt x="910" y="911"/>
                  </a:lnTo>
                  <a:lnTo>
                    <a:pt x="706" y="1138"/>
                  </a:lnTo>
                  <a:lnTo>
                    <a:pt x="524" y="1366"/>
                  </a:lnTo>
                  <a:lnTo>
                    <a:pt x="365" y="1639"/>
                  </a:lnTo>
                  <a:lnTo>
                    <a:pt x="251" y="1912"/>
                  </a:lnTo>
                  <a:lnTo>
                    <a:pt x="137" y="2185"/>
                  </a:lnTo>
                  <a:lnTo>
                    <a:pt x="69" y="2503"/>
                  </a:lnTo>
                  <a:lnTo>
                    <a:pt x="1" y="2799"/>
                  </a:lnTo>
                  <a:lnTo>
                    <a:pt x="1" y="3117"/>
                  </a:lnTo>
                  <a:lnTo>
                    <a:pt x="1" y="15310"/>
                  </a:lnTo>
                  <a:lnTo>
                    <a:pt x="1" y="15628"/>
                  </a:lnTo>
                  <a:lnTo>
                    <a:pt x="69" y="15947"/>
                  </a:lnTo>
                  <a:lnTo>
                    <a:pt x="137" y="16243"/>
                  </a:lnTo>
                  <a:lnTo>
                    <a:pt x="251" y="16538"/>
                  </a:lnTo>
                  <a:lnTo>
                    <a:pt x="365" y="16811"/>
                  </a:lnTo>
                  <a:lnTo>
                    <a:pt x="524" y="17061"/>
                  </a:lnTo>
                  <a:lnTo>
                    <a:pt x="706" y="17289"/>
                  </a:lnTo>
                  <a:lnTo>
                    <a:pt x="910" y="17516"/>
                  </a:lnTo>
                  <a:lnTo>
                    <a:pt x="1138" y="17721"/>
                  </a:lnTo>
                  <a:lnTo>
                    <a:pt x="1365" y="17903"/>
                  </a:lnTo>
                  <a:lnTo>
                    <a:pt x="1638" y="18062"/>
                  </a:lnTo>
                  <a:lnTo>
                    <a:pt x="1911" y="18199"/>
                  </a:lnTo>
                  <a:lnTo>
                    <a:pt x="2184" y="18290"/>
                  </a:lnTo>
                  <a:lnTo>
                    <a:pt x="2503" y="18381"/>
                  </a:lnTo>
                  <a:lnTo>
                    <a:pt x="2799" y="18426"/>
                  </a:lnTo>
                  <a:lnTo>
                    <a:pt x="3117" y="18449"/>
                  </a:lnTo>
                  <a:lnTo>
                    <a:pt x="20178" y="18449"/>
                  </a:lnTo>
                  <a:lnTo>
                    <a:pt x="20496" y="18426"/>
                  </a:lnTo>
                  <a:lnTo>
                    <a:pt x="20815" y="18381"/>
                  </a:lnTo>
                  <a:lnTo>
                    <a:pt x="21110" y="18290"/>
                  </a:lnTo>
                  <a:lnTo>
                    <a:pt x="21406" y="18199"/>
                  </a:lnTo>
                  <a:lnTo>
                    <a:pt x="21679" y="18062"/>
                  </a:lnTo>
                  <a:lnTo>
                    <a:pt x="21929" y="17903"/>
                  </a:lnTo>
                  <a:lnTo>
                    <a:pt x="22179" y="17721"/>
                  </a:lnTo>
                  <a:lnTo>
                    <a:pt x="22384" y="17516"/>
                  </a:lnTo>
                  <a:lnTo>
                    <a:pt x="22589" y="17289"/>
                  </a:lnTo>
                  <a:lnTo>
                    <a:pt x="22771" y="17061"/>
                  </a:lnTo>
                  <a:lnTo>
                    <a:pt x="22930" y="16811"/>
                  </a:lnTo>
                  <a:lnTo>
                    <a:pt x="23066" y="16538"/>
                  </a:lnTo>
                  <a:lnTo>
                    <a:pt x="23157" y="16243"/>
                  </a:lnTo>
                  <a:lnTo>
                    <a:pt x="23248" y="15947"/>
                  </a:lnTo>
                  <a:lnTo>
                    <a:pt x="23294" y="15628"/>
                  </a:lnTo>
                  <a:lnTo>
                    <a:pt x="23317" y="15310"/>
                  </a:lnTo>
                  <a:lnTo>
                    <a:pt x="23317" y="3117"/>
                  </a:lnTo>
                  <a:lnTo>
                    <a:pt x="23294" y="2799"/>
                  </a:lnTo>
                  <a:lnTo>
                    <a:pt x="23248" y="2503"/>
                  </a:lnTo>
                  <a:lnTo>
                    <a:pt x="23157" y="2185"/>
                  </a:lnTo>
                  <a:lnTo>
                    <a:pt x="23066" y="1912"/>
                  </a:lnTo>
                  <a:lnTo>
                    <a:pt x="22930" y="1639"/>
                  </a:lnTo>
                  <a:lnTo>
                    <a:pt x="22771" y="1366"/>
                  </a:lnTo>
                  <a:lnTo>
                    <a:pt x="22589" y="1138"/>
                  </a:lnTo>
                  <a:lnTo>
                    <a:pt x="22384" y="911"/>
                  </a:lnTo>
                  <a:lnTo>
                    <a:pt x="22179" y="706"/>
                  </a:lnTo>
                  <a:lnTo>
                    <a:pt x="21929" y="524"/>
                  </a:lnTo>
                  <a:lnTo>
                    <a:pt x="21679" y="365"/>
                  </a:lnTo>
                  <a:lnTo>
                    <a:pt x="21406" y="251"/>
                  </a:lnTo>
                  <a:lnTo>
                    <a:pt x="21110" y="137"/>
                  </a:lnTo>
                  <a:lnTo>
                    <a:pt x="20815" y="69"/>
                  </a:lnTo>
                  <a:lnTo>
                    <a:pt x="204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Google Shape;968;p27">
              <a:extLst>
                <a:ext uri="{FF2B5EF4-FFF2-40B4-BE49-F238E27FC236}">
                  <a16:creationId xmlns:a16="http://schemas.microsoft.com/office/drawing/2014/main" id="{68BE484C-D1AF-4C6B-77B5-C61EAA9515F0}"/>
                </a:ext>
              </a:extLst>
            </p:cNvPr>
            <p:cNvSpPr/>
            <p:nvPr/>
          </p:nvSpPr>
          <p:spPr>
            <a:xfrm>
              <a:off x="5284575" y="4055700"/>
              <a:ext cx="506150" cy="222975"/>
            </a:xfrm>
            <a:custGeom>
              <a:avLst/>
              <a:gdLst/>
              <a:ahLst/>
              <a:cxnLst/>
              <a:rect l="l" t="t" r="r" b="b"/>
              <a:pathLst>
                <a:path w="20246" h="8919" extrusionOk="0">
                  <a:moveTo>
                    <a:pt x="6370" y="1"/>
                  </a:moveTo>
                  <a:lnTo>
                    <a:pt x="319" y="6825"/>
                  </a:lnTo>
                  <a:lnTo>
                    <a:pt x="205" y="6984"/>
                  </a:lnTo>
                  <a:lnTo>
                    <a:pt x="114" y="7144"/>
                  </a:lnTo>
                  <a:lnTo>
                    <a:pt x="46" y="7326"/>
                  </a:lnTo>
                  <a:lnTo>
                    <a:pt x="1" y="7485"/>
                  </a:lnTo>
                  <a:lnTo>
                    <a:pt x="1" y="7667"/>
                  </a:lnTo>
                  <a:lnTo>
                    <a:pt x="23" y="7849"/>
                  </a:lnTo>
                  <a:lnTo>
                    <a:pt x="46" y="8008"/>
                  </a:lnTo>
                  <a:lnTo>
                    <a:pt x="114" y="8167"/>
                  </a:lnTo>
                  <a:lnTo>
                    <a:pt x="183" y="8327"/>
                  </a:lnTo>
                  <a:lnTo>
                    <a:pt x="296" y="8463"/>
                  </a:lnTo>
                  <a:lnTo>
                    <a:pt x="410" y="8577"/>
                  </a:lnTo>
                  <a:lnTo>
                    <a:pt x="547" y="8691"/>
                  </a:lnTo>
                  <a:lnTo>
                    <a:pt x="706" y="8782"/>
                  </a:lnTo>
                  <a:lnTo>
                    <a:pt x="865" y="8850"/>
                  </a:lnTo>
                  <a:lnTo>
                    <a:pt x="1047" y="8895"/>
                  </a:lnTo>
                  <a:lnTo>
                    <a:pt x="1252" y="8918"/>
                  </a:lnTo>
                  <a:lnTo>
                    <a:pt x="18995" y="8918"/>
                  </a:lnTo>
                  <a:lnTo>
                    <a:pt x="19200" y="8895"/>
                  </a:lnTo>
                  <a:lnTo>
                    <a:pt x="19381" y="8850"/>
                  </a:lnTo>
                  <a:lnTo>
                    <a:pt x="19541" y="8782"/>
                  </a:lnTo>
                  <a:lnTo>
                    <a:pt x="19700" y="8691"/>
                  </a:lnTo>
                  <a:lnTo>
                    <a:pt x="19836" y="8577"/>
                  </a:lnTo>
                  <a:lnTo>
                    <a:pt x="19950" y="8463"/>
                  </a:lnTo>
                  <a:lnTo>
                    <a:pt x="20064" y="8327"/>
                  </a:lnTo>
                  <a:lnTo>
                    <a:pt x="20132" y="8167"/>
                  </a:lnTo>
                  <a:lnTo>
                    <a:pt x="20200" y="8008"/>
                  </a:lnTo>
                  <a:lnTo>
                    <a:pt x="20246" y="7849"/>
                  </a:lnTo>
                  <a:lnTo>
                    <a:pt x="20246" y="7667"/>
                  </a:lnTo>
                  <a:lnTo>
                    <a:pt x="20246" y="7485"/>
                  </a:lnTo>
                  <a:lnTo>
                    <a:pt x="20200" y="7326"/>
                  </a:lnTo>
                  <a:lnTo>
                    <a:pt x="20155" y="7144"/>
                  </a:lnTo>
                  <a:lnTo>
                    <a:pt x="20064" y="6984"/>
                  </a:lnTo>
                  <a:lnTo>
                    <a:pt x="19927" y="6825"/>
                  </a:lnTo>
                  <a:lnTo>
                    <a:pt x="13899" y="1"/>
                  </a:lnTo>
                  <a:lnTo>
                    <a:pt x="12807" y="1207"/>
                  </a:lnTo>
                  <a:lnTo>
                    <a:pt x="12535" y="1502"/>
                  </a:lnTo>
                  <a:lnTo>
                    <a:pt x="12239" y="1753"/>
                  </a:lnTo>
                  <a:lnTo>
                    <a:pt x="11920" y="1957"/>
                  </a:lnTo>
                  <a:lnTo>
                    <a:pt x="11579" y="2117"/>
                  </a:lnTo>
                  <a:lnTo>
                    <a:pt x="11215" y="2253"/>
                  </a:lnTo>
                  <a:lnTo>
                    <a:pt x="10874" y="2344"/>
                  </a:lnTo>
                  <a:lnTo>
                    <a:pt x="10487" y="2412"/>
                  </a:lnTo>
                  <a:lnTo>
                    <a:pt x="9759" y="2412"/>
                  </a:lnTo>
                  <a:lnTo>
                    <a:pt x="9395" y="2344"/>
                  </a:lnTo>
                  <a:lnTo>
                    <a:pt x="9031" y="2253"/>
                  </a:lnTo>
                  <a:lnTo>
                    <a:pt x="8690" y="2117"/>
                  </a:lnTo>
                  <a:lnTo>
                    <a:pt x="8349" y="1957"/>
                  </a:lnTo>
                  <a:lnTo>
                    <a:pt x="8031" y="1753"/>
                  </a:lnTo>
                  <a:lnTo>
                    <a:pt x="7712" y="1502"/>
                  </a:lnTo>
                  <a:lnTo>
                    <a:pt x="7439" y="1207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50A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Google Shape;969;p27">
              <a:extLst>
                <a:ext uri="{FF2B5EF4-FFF2-40B4-BE49-F238E27FC236}">
                  <a16:creationId xmlns:a16="http://schemas.microsoft.com/office/drawing/2014/main" id="{58AE836E-4E9D-CC2E-1FBD-4270EB3346E7}"/>
                </a:ext>
              </a:extLst>
            </p:cNvPr>
            <p:cNvSpPr/>
            <p:nvPr/>
          </p:nvSpPr>
          <p:spPr>
            <a:xfrm>
              <a:off x="5284575" y="3817425"/>
              <a:ext cx="506150" cy="283250"/>
            </a:xfrm>
            <a:custGeom>
              <a:avLst/>
              <a:gdLst/>
              <a:ahLst/>
              <a:cxnLst/>
              <a:rect l="l" t="t" r="r" b="b"/>
              <a:pathLst>
                <a:path w="20246" h="11330" extrusionOk="0">
                  <a:moveTo>
                    <a:pt x="1047" y="1"/>
                  </a:moveTo>
                  <a:lnTo>
                    <a:pt x="865" y="46"/>
                  </a:lnTo>
                  <a:lnTo>
                    <a:pt x="706" y="115"/>
                  </a:lnTo>
                  <a:lnTo>
                    <a:pt x="547" y="206"/>
                  </a:lnTo>
                  <a:lnTo>
                    <a:pt x="410" y="319"/>
                  </a:lnTo>
                  <a:lnTo>
                    <a:pt x="296" y="433"/>
                  </a:lnTo>
                  <a:lnTo>
                    <a:pt x="183" y="592"/>
                  </a:lnTo>
                  <a:lnTo>
                    <a:pt x="114" y="729"/>
                  </a:lnTo>
                  <a:lnTo>
                    <a:pt x="46" y="888"/>
                  </a:lnTo>
                  <a:lnTo>
                    <a:pt x="23" y="1070"/>
                  </a:lnTo>
                  <a:lnTo>
                    <a:pt x="1" y="1229"/>
                  </a:lnTo>
                  <a:lnTo>
                    <a:pt x="1" y="1411"/>
                  </a:lnTo>
                  <a:lnTo>
                    <a:pt x="46" y="1593"/>
                  </a:lnTo>
                  <a:lnTo>
                    <a:pt x="114" y="1752"/>
                  </a:lnTo>
                  <a:lnTo>
                    <a:pt x="205" y="1912"/>
                  </a:lnTo>
                  <a:lnTo>
                    <a:pt x="319" y="2071"/>
                  </a:lnTo>
                  <a:lnTo>
                    <a:pt x="7439" y="10123"/>
                  </a:lnTo>
                  <a:lnTo>
                    <a:pt x="7712" y="10396"/>
                  </a:lnTo>
                  <a:lnTo>
                    <a:pt x="8031" y="10647"/>
                  </a:lnTo>
                  <a:lnTo>
                    <a:pt x="8349" y="10851"/>
                  </a:lnTo>
                  <a:lnTo>
                    <a:pt x="8690" y="11033"/>
                  </a:lnTo>
                  <a:lnTo>
                    <a:pt x="9031" y="11147"/>
                  </a:lnTo>
                  <a:lnTo>
                    <a:pt x="9395" y="11261"/>
                  </a:lnTo>
                  <a:lnTo>
                    <a:pt x="9759" y="11306"/>
                  </a:lnTo>
                  <a:lnTo>
                    <a:pt x="10123" y="11329"/>
                  </a:lnTo>
                  <a:lnTo>
                    <a:pt x="10487" y="11306"/>
                  </a:lnTo>
                  <a:lnTo>
                    <a:pt x="10874" y="11261"/>
                  </a:lnTo>
                  <a:lnTo>
                    <a:pt x="11215" y="11147"/>
                  </a:lnTo>
                  <a:lnTo>
                    <a:pt x="11579" y="11033"/>
                  </a:lnTo>
                  <a:lnTo>
                    <a:pt x="11920" y="10851"/>
                  </a:lnTo>
                  <a:lnTo>
                    <a:pt x="12239" y="10647"/>
                  </a:lnTo>
                  <a:lnTo>
                    <a:pt x="12535" y="10396"/>
                  </a:lnTo>
                  <a:lnTo>
                    <a:pt x="12807" y="10123"/>
                  </a:lnTo>
                  <a:lnTo>
                    <a:pt x="19927" y="2071"/>
                  </a:lnTo>
                  <a:lnTo>
                    <a:pt x="20064" y="1912"/>
                  </a:lnTo>
                  <a:lnTo>
                    <a:pt x="20155" y="1752"/>
                  </a:lnTo>
                  <a:lnTo>
                    <a:pt x="20200" y="1593"/>
                  </a:lnTo>
                  <a:lnTo>
                    <a:pt x="20246" y="1411"/>
                  </a:lnTo>
                  <a:lnTo>
                    <a:pt x="20246" y="1229"/>
                  </a:lnTo>
                  <a:lnTo>
                    <a:pt x="20246" y="1070"/>
                  </a:lnTo>
                  <a:lnTo>
                    <a:pt x="20200" y="888"/>
                  </a:lnTo>
                  <a:lnTo>
                    <a:pt x="20132" y="729"/>
                  </a:lnTo>
                  <a:lnTo>
                    <a:pt x="20064" y="592"/>
                  </a:lnTo>
                  <a:lnTo>
                    <a:pt x="19950" y="433"/>
                  </a:lnTo>
                  <a:lnTo>
                    <a:pt x="19836" y="319"/>
                  </a:lnTo>
                  <a:lnTo>
                    <a:pt x="19700" y="206"/>
                  </a:lnTo>
                  <a:lnTo>
                    <a:pt x="19541" y="115"/>
                  </a:lnTo>
                  <a:lnTo>
                    <a:pt x="19381" y="46"/>
                  </a:lnTo>
                  <a:lnTo>
                    <a:pt x="19200" y="1"/>
                  </a:lnTo>
                  <a:close/>
                </a:path>
              </a:pathLst>
            </a:custGeom>
            <a:solidFill>
              <a:srgbClr val="50A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Google Shape;970;p27">
              <a:extLst>
                <a:ext uri="{FF2B5EF4-FFF2-40B4-BE49-F238E27FC236}">
                  <a16:creationId xmlns:a16="http://schemas.microsoft.com/office/drawing/2014/main" id="{C0CFF5EA-8297-0CE1-E5A9-1CD096473F08}"/>
                </a:ext>
              </a:extLst>
            </p:cNvPr>
            <p:cNvSpPr/>
            <p:nvPr/>
          </p:nvSpPr>
          <p:spPr>
            <a:xfrm>
              <a:off x="4342825" y="3769675"/>
              <a:ext cx="556200" cy="556200"/>
            </a:xfrm>
            <a:custGeom>
              <a:avLst/>
              <a:gdLst/>
              <a:ahLst/>
              <a:cxnLst/>
              <a:rect l="l" t="t" r="r" b="b"/>
              <a:pathLst>
                <a:path w="22248" h="22248" extrusionOk="0">
                  <a:moveTo>
                    <a:pt x="11124" y="0"/>
                  </a:moveTo>
                  <a:lnTo>
                    <a:pt x="10556" y="23"/>
                  </a:lnTo>
                  <a:lnTo>
                    <a:pt x="9987" y="45"/>
                  </a:lnTo>
                  <a:lnTo>
                    <a:pt x="9441" y="136"/>
                  </a:lnTo>
                  <a:lnTo>
                    <a:pt x="8872" y="227"/>
                  </a:lnTo>
                  <a:lnTo>
                    <a:pt x="8349" y="341"/>
                  </a:lnTo>
                  <a:lnTo>
                    <a:pt x="7826" y="500"/>
                  </a:lnTo>
                  <a:lnTo>
                    <a:pt x="7303" y="682"/>
                  </a:lnTo>
                  <a:lnTo>
                    <a:pt x="6802" y="864"/>
                  </a:lnTo>
                  <a:lnTo>
                    <a:pt x="6302" y="1092"/>
                  </a:lnTo>
                  <a:lnTo>
                    <a:pt x="5824" y="1342"/>
                  </a:lnTo>
                  <a:lnTo>
                    <a:pt x="5347" y="1615"/>
                  </a:lnTo>
                  <a:lnTo>
                    <a:pt x="4914" y="1888"/>
                  </a:lnTo>
                  <a:lnTo>
                    <a:pt x="4459" y="2207"/>
                  </a:lnTo>
                  <a:lnTo>
                    <a:pt x="4050" y="2548"/>
                  </a:lnTo>
                  <a:lnTo>
                    <a:pt x="3640" y="2889"/>
                  </a:lnTo>
                  <a:lnTo>
                    <a:pt x="3254" y="3253"/>
                  </a:lnTo>
                  <a:lnTo>
                    <a:pt x="2890" y="3640"/>
                  </a:lnTo>
                  <a:lnTo>
                    <a:pt x="2549" y="4049"/>
                  </a:lnTo>
                  <a:lnTo>
                    <a:pt x="2207" y="4459"/>
                  </a:lnTo>
                  <a:lnTo>
                    <a:pt x="1889" y="4913"/>
                  </a:lnTo>
                  <a:lnTo>
                    <a:pt x="1616" y="5346"/>
                  </a:lnTo>
                  <a:lnTo>
                    <a:pt x="1343" y="5823"/>
                  </a:lnTo>
                  <a:lnTo>
                    <a:pt x="1093" y="6301"/>
                  </a:lnTo>
                  <a:lnTo>
                    <a:pt x="865" y="6802"/>
                  </a:lnTo>
                  <a:lnTo>
                    <a:pt x="683" y="7302"/>
                  </a:lnTo>
                  <a:lnTo>
                    <a:pt x="501" y="7825"/>
                  </a:lnTo>
                  <a:lnTo>
                    <a:pt x="342" y="8348"/>
                  </a:lnTo>
                  <a:lnTo>
                    <a:pt x="228" y="8894"/>
                  </a:lnTo>
                  <a:lnTo>
                    <a:pt x="115" y="9440"/>
                  </a:lnTo>
                  <a:lnTo>
                    <a:pt x="46" y="9986"/>
                  </a:lnTo>
                  <a:lnTo>
                    <a:pt x="1" y="10555"/>
                  </a:lnTo>
                  <a:lnTo>
                    <a:pt x="1" y="11124"/>
                  </a:lnTo>
                  <a:lnTo>
                    <a:pt x="1" y="11692"/>
                  </a:lnTo>
                  <a:lnTo>
                    <a:pt x="46" y="12261"/>
                  </a:lnTo>
                  <a:lnTo>
                    <a:pt x="115" y="12830"/>
                  </a:lnTo>
                  <a:lnTo>
                    <a:pt x="228" y="13376"/>
                  </a:lnTo>
                  <a:lnTo>
                    <a:pt x="342" y="13899"/>
                  </a:lnTo>
                  <a:lnTo>
                    <a:pt x="501" y="14445"/>
                  </a:lnTo>
                  <a:lnTo>
                    <a:pt x="683" y="14945"/>
                  </a:lnTo>
                  <a:lnTo>
                    <a:pt x="865" y="15468"/>
                  </a:lnTo>
                  <a:lnTo>
                    <a:pt x="1093" y="15946"/>
                  </a:lnTo>
                  <a:lnTo>
                    <a:pt x="1343" y="16424"/>
                  </a:lnTo>
                  <a:lnTo>
                    <a:pt x="1616" y="16901"/>
                  </a:lnTo>
                  <a:lnTo>
                    <a:pt x="1889" y="17356"/>
                  </a:lnTo>
                  <a:lnTo>
                    <a:pt x="2207" y="17789"/>
                  </a:lnTo>
                  <a:lnTo>
                    <a:pt x="2549" y="18198"/>
                  </a:lnTo>
                  <a:lnTo>
                    <a:pt x="2890" y="18607"/>
                  </a:lnTo>
                  <a:lnTo>
                    <a:pt x="3254" y="18994"/>
                  </a:lnTo>
                  <a:lnTo>
                    <a:pt x="3640" y="19358"/>
                  </a:lnTo>
                  <a:lnTo>
                    <a:pt x="4050" y="19722"/>
                  </a:lnTo>
                  <a:lnTo>
                    <a:pt x="4459" y="20041"/>
                  </a:lnTo>
                  <a:lnTo>
                    <a:pt x="4914" y="20359"/>
                  </a:lnTo>
                  <a:lnTo>
                    <a:pt x="5347" y="20655"/>
                  </a:lnTo>
                  <a:lnTo>
                    <a:pt x="5824" y="20905"/>
                  </a:lnTo>
                  <a:lnTo>
                    <a:pt x="6302" y="21155"/>
                  </a:lnTo>
                  <a:lnTo>
                    <a:pt x="6802" y="21383"/>
                  </a:lnTo>
                  <a:lnTo>
                    <a:pt x="7303" y="21587"/>
                  </a:lnTo>
                  <a:lnTo>
                    <a:pt x="7826" y="21747"/>
                  </a:lnTo>
                  <a:lnTo>
                    <a:pt x="8349" y="21906"/>
                  </a:lnTo>
                  <a:lnTo>
                    <a:pt x="8872" y="22020"/>
                  </a:lnTo>
                  <a:lnTo>
                    <a:pt x="9441" y="22133"/>
                  </a:lnTo>
                  <a:lnTo>
                    <a:pt x="9987" y="22202"/>
                  </a:lnTo>
                  <a:lnTo>
                    <a:pt x="10556" y="22247"/>
                  </a:lnTo>
                  <a:lnTo>
                    <a:pt x="11693" y="22247"/>
                  </a:lnTo>
                  <a:lnTo>
                    <a:pt x="12262" y="22202"/>
                  </a:lnTo>
                  <a:lnTo>
                    <a:pt x="12830" y="22133"/>
                  </a:lnTo>
                  <a:lnTo>
                    <a:pt x="13376" y="22020"/>
                  </a:lnTo>
                  <a:lnTo>
                    <a:pt x="13900" y="21906"/>
                  </a:lnTo>
                  <a:lnTo>
                    <a:pt x="14446" y="21747"/>
                  </a:lnTo>
                  <a:lnTo>
                    <a:pt x="14946" y="21587"/>
                  </a:lnTo>
                  <a:lnTo>
                    <a:pt x="15469" y="21383"/>
                  </a:lnTo>
                  <a:lnTo>
                    <a:pt x="15947" y="21155"/>
                  </a:lnTo>
                  <a:lnTo>
                    <a:pt x="16425" y="20905"/>
                  </a:lnTo>
                  <a:lnTo>
                    <a:pt x="16902" y="20655"/>
                  </a:lnTo>
                  <a:lnTo>
                    <a:pt x="17357" y="20359"/>
                  </a:lnTo>
                  <a:lnTo>
                    <a:pt x="17789" y="20041"/>
                  </a:lnTo>
                  <a:lnTo>
                    <a:pt x="18199" y="19722"/>
                  </a:lnTo>
                  <a:lnTo>
                    <a:pt x="18608" y="19358"/>
                  </a:lnTo>
                  <a:lnTo>
                    <a:pt x="18995" y="18994"/>
                  </a:lnTo>
                  <a:lnTo>
                    <a:pt x="19359" y="18607"/>
                  </a:lnTo>
                  <a:lnTo>
                    <a:pt x="19723" y="18198"/>
                  </a:lnTo>
                  <a:lnTo>
                    <a:pt x="20041" y="17789"/>
                  </a:lnTo>
                  <a:lnTo>
                    <a:pt x="20360" y="17356"/>
                  </a:lnTo>
                  <a:lnTo>
                    <a:pt x="20656" y="16901"/>
                  </a:lnTo>
                  <a:lnTo>
                    <a:pt x="20906" y="16424"/>
                  </a:lnTo>
                  <a:lnTo>
                    <a:pt x="21156" y="15946"/>
                  </a:lnTo>
                  <a:lnTo>
                    <a:pt x="21383" y="15468"/>
                  </a:lnTo>
                  <a:lnTo>
                    <a:pt x="21588" y="14945"/>
                  </a:lnTo>
                  <a:lnTo>
                    <a:pt x="21747" y="14445"/>
                  </a:lnTo>
                  <a:lnTo>
                    <a:pt x="21907" y="13899"/>
                  </a:lnTo>
                  <a:lnTo>
                    <a:pt x="22020" y="13376"/>
                  </a:lnTo>
                  <a:lnTo>
                    <a:pt x="22134" y="12830"/>
                  </a:lnTo>
                  <a:lnTo>
                    <a:pt x="22202" y="12261"/>
                  </a:lnTo>
                  <a:lnTo>
                    <a:pt x="22248" y="11692"/>
                  </a:lnTo>
                  <a:lnTo>
                    <a:pt x="22248" y="11124"/>
                  </a:lnTo>
                  <a:lnTo>
                    <a:pt x="22248" y="10555"/>
                  </a:lnTo>
                  <a:lnTo>
                    <a:pt x="22202" y="9986"/>
                  </a:lnTo>
                  <a:lnTo>
                    <a:pt x="22134" y="9440"/>
                  </a:lnTo>
                  <a:lnTo>
                    <a:pt x="22020" y="8894"/>
                  </a:lnTo>
                  <a:lnTo>
                    <a:pt x="21907" y="8348"/>
                  </a:lnTo>
                  <a:lnTo>
                    <a:pt x="21747" y="7825"/>
                  </a:lnTo>
                  <a:lnTo>
                    <a:pt x="21588" y="7302"/>
                  </a:lnTo>
                  <a:lnTo>
                    <a:pt x="21383" y="6802"/>
                  </a:lnTo>
                  <a:lnTo>
                    <a:pt x="21156" y="6301"/>
                  </a:lnTo>
                  <a:lnTo>
                    <a:pt x="20906" y="5823"/>
                  </a:lnTo>
                  <a:lnTo>
                    <a:pt x="20656" y="5346"/>
                  </a:lnTo>
                  <a:lnTo>
                    <a:pt x="20360" y="4913"/>
                  </a:lnTo>
                  <a:lnTo>
                    <a:pt x="20041" y="4459"/>
                  </a:lnTo>
                  <a:lnTo>
                    <a:pt x="19723" y="4049"/>
                  </a:lnTo>
                  <a:lnTo>
                    <a:pt x="19359" y="3640"/>
                  </a:lnTo>
                  <a:lnTo>
                    <a:pt x="18995" y="3253"/>
                  </a:lnTo>
                  <a:lnTo>
                    <a:pt x="18608" y="2889"/>
                  </a:lnTo>
                  <a:lnTo>
                    <a:pt x="18199" y="2548"/>
                  </a:lnTo>
                  <a:lnTo>
                    <a:pt x="17789" y="2207"/>
                  </a:lnTo>
                  <a:lnTo>
                    <a:pt x="17357" y="1888"/>
                  </a:lnTo>
                  <a:lnTo>
                    <a:pt x="16902" y="1615"/>
                  </a:lnTo>
                  <a:lnTo>
                    <a:pt x="16425" y="1342"/>
                  </a:lnTo>
                  <a:lnTo>
                    <a:pt x="15947" y="1092"/>
                  </a:lnTo>
                  <a:lnTo>
                    <a:pt x="15469" y="864"/>
                  </a:lnTo>
                  <a:lnTo>
                    <a:pt x="14946" y="682"/>
                  </a:lnTo>
                  <a:lnTo>
                    <a:pt x="14446" y="500"/>
                  </a:lnTo>
                  <a:lnTo>
                    <a:pt x="13900" y="341"/>
                  </a:lnTo>
                  <a:lnTo>
                    <a:pt x="13376" y="227"/>
                  </a:lnTo>
                  <a:lnTo>
                    <a:pt x="12830" y="136"/>
                  </a:lnTo>
                  <a:lnTo>
                    <a:pt x="12262" y="45"/>
                  </a:lnTo>
                  <a:lnTo>
                    <a:pt x="11693" y="23"/>
                  </a:lnTo>
                  <a:lnTo>
                    <a:pt x="11124" y="0"/>
                  </a:lnTo>
                  <a:close/>
                </a:path>
              </a:pathLst>
            </a:custGeom>
            <a:solidFill>
              <a:srgbClr val="50A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Google Shape;971;p27">
              <a:extLst>
                <a:ext uri="{FF2B5EF4-FFF2-40B4-BE49-F238E27FC236}">
                  <a16:creationId xmlns:a16="http://schemas.microsoft.com/office/drawing/2014/main" id="{0A6BB9B7-D2FE-450D-E6CB-01530D8D5A7F}"/>
                </a:ext>
              </a:extLst>
            </p:cNvPr>
            <p:cNvSpPr/>
            <p:nvPr/>
          </p:nvSpPr>
          <p:spPr>
            <a:xfrm>
              <a:off x="4415625" y="3842450"/>
              <a:ext cx="410625" cy="410625"/>
            </a:xfrm>
            <a:custGeom>
              <a:avLst/>
              <a:gdLst/>
              <a:ahLst/>
              <a:cxnLst/>
              <a:rect l="l" t="t" r="r" b="b"/>
              <a:pathLst>
                <a:path w="16425" h="16425" extrusionOk="0">
                  <a:moveTo>
                    <a:pt x="8212" y="1"/>
                  </a:moveTo>
                  <a:lnTo>
                    <a:pt x="7803" y="23"/>
                  </a:lnTo>
                  <a:lnTo>
                    <a:pt x="7371" y="46"/>
                  </a:lnTo>
                  <a:lnTo>
                    <a:pt x="6961" y="92"/>
                  </a:lnTo>
                  <a:lnTo>
                    <a:pt x="6552" y="183"/>
                  </a:lnTo>
                  <a:lnTo>
                    <a:pt x="6165" y="274"/>
                  </a:lnTo>
                  <a:lnTo>
                    <a:pt x="5778" y="365"/>
                  </a:lnTo>
                  <a:lnTo>
                    <a:pt x="5392" y="501"/>
                  </a:lnTo>
                  <a:lnTo>
                    <a:pt x="5028" y="660"/>
                  </a:lnTo>
                  <a:lnTo>
                    <a:pt x="4664" y="820"/>
                  </a:lnTo>
                  <a:lnTo>
                    <a:pt x="4300" y="1002"/>
                  </a:lnTo>
                  <a:lnTo>
                    <a:pt x="3959" y="1184"/>
                  </a:lnTo>
                  <a:lnTo>
                    <a:pt x="3617" y="1411"/>
                  </a:lnTo>
                  <a:lnTo>
                    <a:pt x="3299" y="1639"/>
                  </a:lnTo>
                  <a:lnTo>
                    <a:pt x="3003" y="1889"/>
                  </a:lnTo>
                  <a:lnTo>
                    <a:pt x="2685" y="2139"/>
                  </a:lnTo>
                  <a:lnTo>
                    <a:pt x="2412" y="2412"/>
                  </a:lnTo>
                  <a:lnTo>
                    <a:pt x="2139" y="2685"/>
                  </a:lnTo>
                  <a:lnTo>
                    <a:pt x="1889" y="3003"/>
                  </a:lnTo>
                  <a:lnTo>
                    <a:pt x="1638" y="3299"/>
                  </a:lnTo>
                  <a:lnTo>
                    <a:pt x="1411" y="3618"/>
                  </a:lnTo>
                  <a:lnTo>
                    <a:pt x="1183" y="3959"/>
                  </a:lnTo>
                  <a:lnTo>
                    <a:pt x="1001" y="4300"/>
                  </a:lnTo>
                  <a:lnTo>
                    <a:pt x="819" y="4664"/>
                  </a:lnTo>
                  <a:lnTo>
                    <a:pt x="660" y="5028"/>
                  </a:lnTo>
                  <a:lnTo>
                    <a:pt x="501" y="5392"/>
                  </a:lnTo>
                  <a:lnTo>
                    <a:pt x="365" y="5779"/>
                  </a:lnTo>
                  <a:lnTo>
                    <a:pt x="274" y="6165"/>
                  </a:lnTo>
                  <a:lnTo>
                    <a:pt x="160" y="6552"/>
                  </a:lnTo>
                  <a:lnTo>
                    <a:pt x="92" y="6961"/>
                  </a:lnTo>
                  <a:lnTo>
                    <a:pt x="46" y="7371"/>
                  </a:lnTo>
                  <a:lnTo>
                    <a:pt x="23" y="7803"/>
                  </a:lnTo>
                  <a:lnTo>
                    <a:pt x="1" y="8213"/>
                  </a:lnTo>
                  <a:lnTo>
                    <a:pt x="23" y="8645"/>
                  </a:lnTo>
                  <a:lnTo>
                    <a:pt x="46" y="9054"/>
                  </a:lnTo>
                  <a:lnTo>
                    <a:pt x="92" y="9464"/>
                  </a:lnTo>
                  <a:lnTo>
                    <a:pt x="160" y="9873"/>
                  </a:lnTo>
                  <a:lnTo>
                    <a:pt x="274" y="10260"/>
                  </a:lnTo>
                  <a:lnTo>
                    <a:pt x="365" y="10647"/>
                  </a:lnTo>
                  <a:lnTo>
                    <a:pt x="501" y="11033"/>
                  </a:lnTo>
                  <a:lnTo>
                    <a:pt x="660" y="11420"/>
                  </a:lnTo>
                  <a:lnTo>
                    <a:pt x="819" y="11784"/>
                  </a:lnTo>
                  <a:lnTo>
                    <a:pt x="1001" y="12125"/>
                  </a:lnTo>
                  <a:lnTo>
                    <a:pt x="1183" y="12466"/>
                  </a:lnTo>
                  <a:lnTo>
                    <a:pt x="1411" y="12808"/>
                  </a:lnTo>
                  <a:lnTo>
                    <a:pt x="1638" y="13126"/>
                  </a:lnTo>
                  <a:lnTo>
                    <a:pt x="1889" y="13444"/>
                  </a:lnTo>
                  <a:lnTo>
                    <a:pt x="2139" y="13740"/>
                  </a:lnTo>
                  <a:lnTo>
                    <a:pt x="2412" y="14013"/>
                  </a:lnTo>
                  <a:lnTo>
                    <a:pt x="2685" y="14286"/>
                  </a:lnTo>
                  <a:lnTo>
                    <a:pt x="3003" y="14559"/>
                  </a:lnTo>
                  <a:lnTo>
                    <a:pt x="3299" y="14787"/>
                  </a:lnTo>
                  <a:lnTo>
                    <a:pt x="3617" y="15014"/>
                  </a:lnTo>
                  <a:lnTo>
                    <a:pt x="3959" y="15242"/>
                  </a:lnTo>
                  <a:lnTo>
                    <a:pt x="4300" y="15446"/>
                  </a:lnTo>
                  <a:lnTo>
                    <a:pt x="4664" y="15628"/>
                  </a:lnTo>
                  <a:lnTo>
                    <a:pt x="5028" y="15787"/>
                  </a:lnTo>
                  <a:lnTo>
                    <a:pt x="5392" y="15924"/>
                  </a:lnTo>
                  <a:lnTo>
                    <a:pt x="5778" y="16060"/>
                  </a:lnTo>
                  <a:lnTo>
                    <a:pt x="6165" y="16174"/>
                  </a:lnTo>
                  <a:lnTo>
                    <a:pt x="6552" y="16265"/>
                  </a:lnTo>
                  <a:lnTo>
                    <a:pt x="6961" y="16333"/>
                  </a:lnTo>
                  <a:lnTo>
                    <a:pt x="7371" y="16379"/>
                  </a:lnTo>
                  <a:lnTo>
                    <a:pt x="7803" y="16424"/>
                  </a:lnTo>
                  <a:lnTo>
                    <a:pt x="8645" y="16424"/>
                  </a:lnTo>
                  <a:lnTo>
                    <a:pt x="9054" y="16379"/>
                  </a:lnTo>
                  <a:lnTo>
                    <a:pt x="9463" y="16333"/>
                  </a:lnTo>
                  <a:lnTo>
                    <a:pt x="9873" y="16265"/>
                  </a:lnTo>
                  <a:lnTo>
                    <a:pt x="10260" y="16174"/>
                  </a:lnTo>
                  <a:lnTo>
                    <a:pt x="10646" y="16060"/>
                  </a:lnTo>
                  <a:lnTo>
                    <a:pt x="11033" y="15924"/>
                  </a:lnTo>
                  <a:lnTo>
                    <a:pt x="11420" y="15787"/>
                  </a:lnTo>
                  <a:lnTo>
                    <a:pt x="11784" y="15628"/>
                  </a:lnTo>
                  <a:lnTo>
                    <a:pt x="12125" y="15446"/>
                  </a:lnTo>
                  <a:lnTo>
                    <a:pt x="12466" y="15242"/>
                  </a:lnTo>
                  <a:lnTo>
                    <a:pt x="12807" y="15014"/>
                  </a:lnTo>
                  <a:lnTo>
                    <a:pt x="13126" y="14787"/>
                  </a:lnTo>
                  <a:lnTo>
                    <a:pt x="13444" y="14559"/>
                  </a:lnTo>
                  <a:lnTo>
                    <a:pt x="13740" y="14286"/>
                  </a:lnTo>
                  <a:lnTo>
                    <a:pt x="14013" y="14013"/>
                  </a:lnTo>
                  <a:lnTo>
                    <a:pt x="14286" y="13740"/>
                  </a:lnTo>
                  <a:lnTo>
                    <a:pt x="14559" y="13444"/>
                  </a:lnTo>
                  <a:lnTo>
                    <a:pt x="14786" y="13126"/>
                  </a:lnTo>
                  <a:lnTo>
                    <a:pt x="15014" y="12808"/>
                  </a:lnTo>
                  <a:lnTo>
                    <a:pt x="15241" y="12466"/>
                  </a:lnTo>
                  <a:lnTo>
                    <a:pt x="15423" y="12125"/>
                  </a:lnTo>
                  <a:lnTo>
                    <a:pt x="15605" y="11784"/>
                  </a:lnTo>
                  <a:lnTo>
                    <a:pt x="15787" y="11420"/>
                  </a:lnTo>
                  <a:lnTo>
                    <a:pt x="15924" y="11033"/>
                  </a:lnTo>
                  <a:lnTo>
                    <a:pt x="16060" y="10647"/>
                  </a:lnTo>
                  <a:lnTo>
                    <a:pt x="16174" y="10260"/>
                  </a:lnTo>
                  <a:lnTo>
                    <a:pt x="16265" y="9873"/>
                  </a:lnTo>
                  <a:lnTo>
                    <a:pt x="16333" y="9464"/>
                  </a:lnTo>
                  <a:lnTo>
                    <a:pt x="16379" y="9054"/>
                  </a:lnTo>
                  <a:lnTo>
                    <a:pt x="16424" y="8645"/>
                  </a:lnTo>
                  <a:lnTo>
                    <a:pt x="16424" y="8213"/>
                  </a:lnTo>
                  <a:lnTo>
                    <a:pt x="16424" y="7803"/>
                  </a:lnTo>
                  <a:lnTo>
                    <a:pt x="16379" y="7371"/>
                  </a:lnTo>
                  <a:lnTo>
                    <a:pt x="16333" y="6961"/>
                  </a:lnTo>
                  <a:lnTo>
                    <a:pt x="16265" y="6552"/>
                  </a:lnTo>
                  <a:lnTo>
                    <a:pt x="16174" y="6165"/>
                  </a:lnTo>
                  <a:lnTo>
                    <a:pt x="16060" y="5779"/>
                  </a:lnTo>
                  <a:lnTo>
                    <a:pt x="15924" y="5392"/>
                  </a:lnTo>
                  <a:lnTo>
                    <a:pt x="15787" y="5028"/>
                  </a:lnTo>
                  <a:lnTo>
                    <a:pt x="15605" y="4664"/>
                  </a:lnTo>
                  <a:lnTo>
                    <a:pt x="15423" y="4300"/>
                  </a:lnTo>
                  <a:lnTo>
                    <a:pt x="15241" y="3959"/>
                  </a:lnTo>
                  <a:lnTo>
                    <a:pt x="15014" y="3618"/>
                  </a:lnTo>
                  <a:lnTo>
                    <a:pt x="14786" y="3299"/>
                  </a:lnTo>
                  <a:lnTo>
                    <a:pt x="14559" y="3003"/>
                  </a:lnTo>
                  <a:lnTo>
                    <a:pt x="14286" y="2685"/>
                  </a:lnTo>
                  <a:lnTo>
                    <a:pt x="14013" y="2412"/>
                  </a:lnTo>
                  <a:lnTo>
                    <a:pt x="13740" y="2139"/>
                  </a:lnTo>
                  <a:lnTo>
                    <a:pt x="13444" y="1889"/>
                  </a:lnTo>
                  <a:lnTo>
                    <a:pt x="13126" y="1639"/>
                  </a:lnTo>
                  <a:lnTo>
                    <a:pt x="12807" y="1411"/>
                  </a:lnTo>
                  <a:lnTo>
                    <a:pt x="12466" y="1184"/>
                  </a:lnTo>
                  <a:lnTo>
                    <a:pt x="12125" y="1002"/>
                  </a:lnTo>
                  <a:lnTo>
                    <a:pt x="11784" y="820"/>
                  </a:lnTo>
                  <a:lnTo>
                    <a:pt x="11420" y="660"/>
                  </a:lnTo>
                  <a:lnTo>
                    <a:pt x="11033" y="501"/>
                  </a:lnTo>
                  <a:lnTo>
                    <a:pt x="10646" y="365"/>
                  </a:lnTo>
                  <a:lnTo>
                    <a:pt x="10260" y="274"/>
                  </a:lnTo>
                  <a:lnTo>
                    <a:pt x="9873" y="183"/>
                  </a:lnTo>
                  <a:lnTo>
                    <a:pt x="9463" y="92"/>
                  </a:lnTo>
                  <a:lnTo>
                    <a:pt x="9054" y="46"/>
                  </a:lnTo>
                  <a:lnTo>
                    <a:pt x="8645" y="23"/>
                  </a:lnTo>
                  <a:lnTo>
                    <a:pt x="82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Google Shape;972;p27">
              <a:extLst>
                <a:ext uri="{FF2B5EF4-FFF2-40B4-BE49-F238E27FC236}">
                  <a16:creationId xmlns:a16="http://schemas.microsoft.com/office/drawing/2014/main" id="{AAEA5D52-B250-FA24-FB63-3CF3B1996D36}"/>
                </a:ext>
              </a:extLst>
            </p:cNvPr>
            <p:cNvSpPr/>
            <p:nvPr/>
          </p:nvSpPr>
          <p:spPr>
            <a:xfrm>
              <a:off x="4579400" y="4001125"/>
              <a:ext cx="83050" cy="93850"/>
            </a:xfrm>
            <a:custGeom>
              <a:avLst/>
              <a:gdLst/>
              <a:ahLst/>
              <a:cxnLst/>
              <a:rect l="l" t="t" r="r" b="b"/>
              <a:pathLst>
                <a:path w="3322" h="3754" extrusionOk="0">
                  <a:moveTo>
                    <a:pt x="1570" y="0"/>
                  </a:moveTo>
                  <a:lnTo>
                    <a:pt x="1502" y="46"/>
                  </a:lnTo>
                  <a:lnTo>
                    <a:pt x="1411" y="91"/>
                  </a:lnTo>
                  <a:lnTo>
                    <a:pt x="1366" y="159"/>
                  </a:lnTo>
                  <a:lnTo>
                    <a:pt x="1138" y="546"/>
                  </a:lnTo>
                  <a:lnTo>
                    <a:pt x="1070" y="637"/>
                  </a:lnTo>
                  <a:lnTo>
                    <a:pt x="1002" y="705"/>
                  </a:lnTo>
                  <a:lnTo>
                    <a:pt x="888" y="751"/>
                  </a:lnTo>
                  <a:lnTo>
                    <a:pt x="342" y="751"/>
                  </a:lnTo>
                  <a:lnTo>
                    <a:pt x="251" y="774"/>
                  </a:lnTo>
                  <a:lnTo>
                    <a:pt x="160" y="796"/>
                  </a:lnTo>
                  <a:lnTo>
                    <a:pt x="92" y="865"/>
                  </a:lnTo>
                  <a:lnTo>
                    <a:pt x="46" y="933"/>
                  </a:lnTo>
                  <a:lnTo>
                    <a:pt x="1" y="1024"/>
                  </a:lnTo>
                  <a:lnTo>
                    <a:pt x="1" y="1092"/>
                  </a:lnTo>
                  <a:lnTo>
                    <a:pt x="1" y="1183"/>
                  </a:lnTo>
                  <a:lnTo>
                    <a:pt x="46" y="1274"/>
                  </a:lnTo>
                  <a:lnTo>
                    <a:pt x="274" y="1661"/>
                  </a:lnTo>
                  <a:lnTo>
                    <a:pt x="297" y="1775"/>
                  </a:lnTo>
                  <a:lnTo>
                    <a:pt x="319" y="1866"/>
                  </a:lnTo>
                  <a:lnTo>
                    <a:pt x="297" y="1979"/>
                  </a:lnTo>
                  <a:lnTo>
                    <a:pt x="274" y="2070"/>
                  </a:lnTo>
                  <a:lnTo>
                    <a:pt x="46" y="2457"/>
                  </a:lnTo>
                  <a:lnTo>
                    <a:pt x="1" y="2548"/>
                  </a:lnTo>
                  <a:lnTo>
                    <a:pt x="1" y="2639"/>
                  </a:lnTo>
                  <a:lnTo>
                    <a:pt x="1" y="2730"/>
                  </a:lnTo>
                  <a:lnTo>
                    <a:pt x="46" y="2798"/>
                  </a:lnTo>
                  <a:lnTo>
                    <a:pt x="92" y="2866"/>
                  </a:lnTo>
                  <a:lnTo>
                    <a:pt x="160" y="2935"/>
                  </a:lnTo>
                  <a:lnTo>
                    <a:pt x="251" y="2957"/>
                  </a:lnTo>
                  <a:lnTo>
                    <a:pt x="342" y="2980"/>
                  </a:lnTo>
                  <a:lnTo>
                    <a:pt x="797" y="2980"/>
                  </a:lnTo>
                  <a:lnTo>
                    <a:pt x="888" y="3003"/>
                  </a:lnTo>
                  <a:lnTo>
                    <a:pt x="1002" y="3026"/>
                  </a:lnTo>
                  <a:lnTo>
                    <a:pt x="1070" y="3094"/>
                  </a:lnTo>
                  <a:lnTo>
                    <a:pt x="1138" y="3185"/>
                  </a:lnTo>
                  <a:lnTo>
                    <a:pt x="1366" y="3572"/>
                  </a:lnTo>
                  <a:lnTo>
                    <a:pt x="1411" y="3640"/>
                  </a:lnTo>
                  <a:lnTo>
                    <a:pt x="1502" y="3708"/>
                  </a:lnTo>
                  <a:lnTo>
                    <a:pt x="1570" y="3731"/>
                  </a:lnTo>
                  <a:lnTo>
                    <a:pt x="1661" y="3754"/>
                  </a:lnTo>
                  <a:lnTo>
                    <a:pt x="1752" y="3731"/>
                  </a:lnTo>
                  <a:lnTo>
                    <a:pt x="1843" y="3708"/>
                  </a:lnTo>
                  <a:lnTo>
                    <a:pt x="1912" y="3640"/>
                  </a:lnTo>
                  <a:lnTo>
                    <a:pt x="1957" y="3572"/>
                  </a:lnTo>
                  <a:lnTo>
                    <a:pt x="2185" y="3185"/>
                  </a:lnTo>
                  <a:lnTo>
                    <a:pt x="2253" y="3094"/>
                  </a:lnTo>
                  <a:lnTo>
                    <a:pt x="2344" y="3026"/>
                  </a:lnTo>
                  <a:lnTo>
                    <a:pt x="2435" y="3003"/>
                  </a:lnTo>
                  <a:lnTo>
                    <a:pt x="2549" y="2980"/>
                  </a:lnTo>
                  <a:lnTo>
                    <a:pt x="2981" y="2980"/>
                  </a:lnTo>
                  <a:lnTo>
                    <a:pt x="3072" y="2957"/>
                  </a:lnTo>
                  <a:lnTo>
                    <a:pt x="3163" y="2935"/>
                  </a:lnTo>
                  <a:lnTo>
                    <a:pt x="3231" y="2866"/>
                  </a:lnTo>
                  <a:lnTo>
                    <a:pt x="3276" y="2798"/>
                  </a:lnTo>
                  <a:lnTo>
                    <a:pt x="3322" y="2730"/>
                  </a:lnTo>
                  <a:lnTo>
                    <a:pt x="3322" y="2639"/>
                  </a:lnTo>
                  <a:lnTo>
                    <a:pt x="3322" y="2548"/>
                  </a:lnTo>
                  <a:lnTo>
                    <a:pt x="3276" y="2457"/>
                  </a:lnTo>
                  <a:lnTo>
                    <a:pt x="3072" y="2070"/>
                  </a:lnTo>
                  <a:lnTo>
                    <a:pt x="3026" y="1979"/>
                  </a:lnTo>
                  <a:lnTo>
                    <a:pt x="3003" y="1866"/>
                  </a:lnTo>
                  <a:lnTo>
                    <a:pt x="3026" y="1775"/>
                  </a:lnTo>
                  <a:lnTo>
                    <a:pt x="3072" y="1661"/>
                  </a:lnTo>
                  <a:lnTo>
                    <a:pt x="3276" y="1274"/>
                  </a:lnTo>
                  <a:lnTo>
                    <a:pt x="3322" y="1183"/>
                  </a:lnTo>
                  <a:lnTo>
                    <a:pt x="3322" y="1092"/>
                  </a:lnTo>
                  <a:lnTo>
                    <a:pt x="3322" y="1024"/>
                  </a:lnTo>
                  <a:lnTo>
                    <a:pt x="3276" y="933"/>
                  </a:lnTo>
                  <a:lnTo>
                    <a:pt x="3231" y="865"/>
                  </a:lnTo>
                  <a:lnTo>
                    <a:pt x="3163" y="796"/>
                  </a:lnTo>
                  <a:lnTo>
                    <a:pt x="3072" y="774"/>
                  </a:lnTo>
                  <a:lnTo>
                    <a:pt x="2981" y="751"/>
                  </a:lnTo>
                  <a:lnTo>
                    <a:pt x="2435" y="751"/>
                  </a:lnTo>
                  <a:lnTo>
                    <a:pt x="2344" y="705"/>
                  </a:lnTo>
                  <a:lnTo>
                    <a:pt x="2253" y="637"/>
                  </a:lnTo>
                  <a:lnTo>
                    <a:pt x="2185" y="546"/>
                  </a:lnTo>
                  <a:lnTo>
                    <a:pt x="1957" y="159"/>
                  </a:lnTo>
                  <a:lnTo>
                    <a:pt x="1912" y="91"/>
                  </a:lnTo>
                  <a:lnTo>
                    <a:pt x="1843" y="46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50A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Google Shape;973;p27">
              <a:extLst>
                <a:ext uri="{FF2B5EF4-FFF2-40B4-BE49-F238E27FC236}">
                  <a16:creationId xmlns:a16="http://schemas.microsoft.com/office/drawing/2014/main" id="{4C2A7995-D9A6-2403-EDD2-AC664E3D1830}"/>
                </a:ext>
              </a:extLst>
            </p:cNvPr>
            <p:cNvSpPr/>
            <p:nvPr/>
          </p:nvSpPr>
          <p:spPr>
            <a:xfrm>
              <a:off x="4684050" y="4001125"/>
              <a:ext cx="83625" cy="93850"/>
            </a:xfrm>
            <a:custGeom>
              <a:avLst/>
              <a:gdLst/>
              <a:ahLst/>
              <a:cxnLst/>
              <a:rect l="l" t="t" r="r" b="b"/>
              <a:pathLst>
                <a:path w="3345" h="3754" extrusionOk="0">
                  <a:moveTo>
                    <a:pt x="1593" y="0"/>
                  </a:moveTo>
                  <a:lnTo>
                    <a:pt x="1502" y="46"/>
                  </a:lnTo>
                  <a:lnTo>
                    <a:pt x="1433" y="91"/>
                  </a:lnTo>
                  <a:lnTo>
                    <a:pt x="1365" y="159"/>
                  </a:lnTo>
                  <a:lnTo>
                    <a:pt x="1160" y="546"/>
                  </a:lnTo>
                  <a:lnTo>
                    <a:pt x="1092" y="637"/>
                  </a:lnTo>
                  <a:lnTo>
                    <a:pt x="1001" y="705"/>
                  </a:lnTo>
                  <a:lnTo>
                    <a:pt x="910" y="751"/>
                  </a:lnTo>
                  <a:lnTo>
                    <a:pt x="364" y="751"/>
                  </a:lnTo>
                  <a:lnTo>
                    <a:pt x="251" y="774"/>
                  </a:lnTo>
                  <a:lnTo>
                    <a:pt x="182" y="796"/>
                  </a:lnTo>
                  <a:lnTo>
                    <a:pt x="114" y="865"/>
                  </a:lnTo>
                  <a:lnTo>
                    <a:pt x="46" y="933"/>
                  </a:lnTo>
                  <a:lnTo>
                    <a:pt x="23" y="1024"/>
                  </a:lnTo>
                  <a:lnTo>
                    <a:pt x="0" y="1092"/>
                  </a:lnTo>
                  <a:lnTo>
                    <a:pt x="23" y="1183"/>
                  </a:lnTo>
                  <a:lnTo>
                    <a:pt x="46" y="1274"/>
                  </a:lnTo>
                  <a:lnTo>
                    <a:pt x="273" y="1661"/>
                  </a:lnTo>
                  <a:lnTo>
                    <a:pt x="319" y="1775"/>
                  </a:lnTo>
                  <a:lnTo>
                    <a:pt x="342" y="1866"/>
                  </a:lnTo>
                  <a:lnTo>
                    <a:pt x="319" y="1979"/>
                  </a:lnTo>
                  <a:lnTo>
                    <a:pt x="273" y="2070"/>
                  </a:lnTo>
                  <a:lnTo>
                    <a:pt x="46" y="2457"/>
                  </a:lnTo>
                  <a:lnTo>
                    <a:pt x="23" y="2548"/>
                  </a:lnTo>
                  <a:lnTo>
                    <a:pt x="0" y="2639"/>
                  </a:lnTo>
                  <a:lnTo>
                    <a:pt x="23" y="2730"/>
                  </a:lnTo>
                  <a:lnTo>
                    <a:pt x="46" y="2798"/>
                  </a:lnTo>
                  <a:lnTo>
                    <a:pt x="114" y="2866"/>
                  </a:lnTo>
                  <a:lnTo>
                    <a:pt x="182" y="2935"/>
                  </a:lnTo>
                  <a:lnTo>
                    <a:pt x="251" y="2957"/>
                  </a:lnTo>
                  <a:lnTo>
                    <a:pt x="364" y="2980"/>
                  </a:lnTo>
                  <a:lnTo>
                    <a:pt x="797" y="2980"/>
                  </a:lnTo>
                  <a:lnTo>
                    <a:pt x="910" y="3003"/>
                  </a:lnTo>
                  <a:lnTo>
                    <a:pt x="1001" y="3026"/>
                  </a:lnTo>
                  <a:lnTo>
                    <a:pt x="1092" y="3094"/>
                  </a:lnTo>
                  <a:lnTo>
                    <a:pt x="1160" y="3185"/>
                  </a:lnTo>
                  <a:lnTo>
                    <a:pt x="1365" y="3572"/>
                  </a:lnTo>
                  <a:lnTo>
                    <a:pt x="1433" y="3640"/>
                  </a:lnTo>
                  <a:lnTo>
                    <a:pt x="1502" y="3708"/>
                  </a:lnTo>
                  <a:lnTo>
                    <a:pt x="1593" y="3731"/>
                  </a:lnTo>
                  <a:lnTo>
                    <a:pt x="1684" y="3754"/>
                  </a:lnTo>
                  <a:lnTo>
                    <a:pt x="1752" y="3731"/>
                  </a:lnTo>
                  <a:lnTo>
                    <a:pt x="1843" y="3708"/>
                  </a:lnTo>
                  <a:lnTo>
                    <a:pt x="1911" y="3640"/>
                  </a:lnTo>
                  <a:lnTo>
                    <a:pt x="1979" y="3572"/>
                  </a:lnTo>
                  <a:lnTo>
                    <a:pt x="2207" y="3185"/>
                  </a:lnTo>
                  <a:lnTo>
                    <a:pt x="2275" y="3094"/>
                  </a:lnTo>
                  <a:lnTo>
                    <a:pt x="2343" y="3026"/>
                  </a:lnTo>
                  <a:lnTo>
                    <a:pt x="2434" y="3003"/>
                  </a:lnTo>
                  <a:lnTo>
                    <a:pt x="2548" y="2980"/>
                  </a:lnTo>
                  <a:lnTo>
                    <a:pt x="3003" y="2980"/>
                  </a:lnTo>
                  <a:lnTo>
                    <a:pt x="3094" y="2957"/>
                  </a:lnTo>
                  <a:lnTo>
                    <a:pt x="3185" y="2935"/>
                  </a:lnTo>
                  <a:lnTo>
                    <a:pt x="3253" y="2866"/>
                  </a:lnTo>
                  <a:lnTo>
                    <a:pt x="3299" y="2798"/>
                  </a:lnTo>
                  <a:lnTo>
                    <a:pt x="3321" y="2730"/>
                  </a:lnTo>
                  <a:lnTo>
                    <a:pt x="3344" y="2639"/>
                  </a:lnTo>
                  <a:lnTo>
                    <a:pt x="3344" y="2548"/>
                  </a:lnTo>
                  <a:lnTo>
                    <a:pt x="3299" y="2457"/>
                  </a:lnTo>
                  <a:lnTo>
                    <a:pt x="3071" y="2070"/>
                  </a:lnTo>
                  <a:lnTo>
                    <a:pt x="3026" y="1979"/>
                  </a:lnTo>
                  <a:lnTo>
                    <a:pt x="3026" y="1866"/>
                  </a:lnTo>
                  <a:lnTo>
                    <a:pt x="3026" y="1775"/>
                  </a:lnTo>
                  <a:lnTo>
                    <a:pt x="3071" y="1661"/>
                  </a:lnTo>
                  <a:lnTo>
                    <a:pt x="3299" y="1274"/>
                  </a:lnTo>
                  <a:lnTo>
                    <a:pt x="3344" y="1183"/>
                  </a:lnTo>
                  <a:lnTo>
                    <a:pt x="3344" y="1092"/>
                  </a:lnTo>
                  <a:lnTo>
                    <a:pt x="3321" y="1024"/>
                  </a:lnTo>
                  <a:lnTo>
                    <a:pt x="3299" y="933"/>
                  </a:lnTo>
                  <a:lnTo>
                    <a:pt x="3253" y="865"/>
                  </a:lnTo>
                  <a:lnTo>
                    <a:pt x="3185" y="796"/>
                  </a:lnTo>
                  <a:lnTo>
                    <a:pt x="3094" y="774"/>
                  </a:lnTo>
                  <a:lnTo>
                    <a:pt x="3003" y="751"/>
                  </a:lnTo>
                  <a:lnTo>
                    <a:pt x="2434" y="751"/>
                  </a:lnTo>
                  <a:lnTo>
                    <a:pt x="2343" y="705"/>
                  </a:lnTo>
                  <a:lnTo>
                    <a:pt x="2275" y="637"/>
                  </a:lnTo>
                  <a:lnTo>
                    <a:pt x="2207" y="546"/>
                  </a:lnTo>
                  <a:lnTo>
                    <a:pt x="1979" y="159"/>
                  </a:lnTo>
                  <a:lnTo>
                    <a:pt x="1911" y="91"/>
                  </a:lnTo>
                  <a:lnTo>
                    <a:pt x="1843" y="46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50A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Google Shape;974;p27">
              <a:extLst>
                <a:ext uri="{FF2B5EF4-FFF2-40B4-BE49-F238E27FC236}">
                  <a16:creationId xmlns:a16="http://schemas.microsoft.com/office/drawing/2014/main" id="{807569C9-319D-E479-DF03-15B19D0C42AF}"/>
                </a:ext>
              </a:extLst>
            </p:cNvPr>
            <p:cNvSpPr/>
            <p:nvPr/>
          </p:nvSpPr>
          <p:spPr>
            <a:xfrm>
              <a:off x="4474200" y="4001125"/>
              <a:ext cx="83625" cy="93850"/>
            </a:xfrm>
            <a:custGeom>
              <a:avLst/>
              <a:gdLst/>
              <a:ahLst/>
              <a:cxnLst/>
              <a:rect l="l" t="t" r="r" b="b"/>
              <a:pathLst>
                <a:path w="3345" h="3754" extrusionOk="0">
                  <a:moveTo>
                    <a:pt x="1593" y="0"/>
                  </a:moveTo>
                  <a:lnTo>
                    <a:pt x="1502" y="46"/>
                  </a:lnTo>
                  <a:lnTo>
                    <a:pt x="1434" y="91"/>
                  </a:lnTo>
                  <a:lnTo>
                    <a:pt x="1365" y="159"/>
                  </a:lnTo>
                  <a:lnTo>
                    <a:pt x="1138" y="546"/>
                  </a:lnTo>
                  <a:lnTo>
                    <a:pt x="1092" y="637"/>
                  </a:lnTo>
                  <a:lnTo>
                    <a:pt x="1001" y="705"/>
                  </a:lnTo>
                  <a:lnTo>
                    <a:pt x="910" y="751"/>
                  </a:lnTo>
                  <a:lnTo>
                    <a:pt x="342" y="751"/>
                  </a:lnTo>
                  <a:lnTo>
                    <a:pt x="251" y="774"/>
                  </a:lnTo>
                  <a:lnTo>
                    <a:pt x="183" y="796"/>
                  </a:lnTo>
                  <a:lnTo>
                    <a:pt x="114" y="865"/>
                  </a:lnTo>
                  <a:lnTo>
                    <a:pt x="46" y="933"/>
                  </a:lnTo>
                  <a:lnTo>
                    <a:pt x="23" y="1024"/>
                  </a:lnTo>
                  <a:lnTo>
                    <a:pt x="1" y="1092"/>
                  </a:lnTo>
                  <a:lnTo>
                    <a:pt x="23" y="1183"/>
                  </a:lnTo>
                  <a:lnTo>
                    <a:pt x="46" y="1274"/>
                  </a:lnTo>
                  <a:lnTo>
                    <a:pt x="274" y="1661"/>
                  </a:lnTo>
                  <a:lnTo>
                    <a:pt x="319" y="1775"/>
                  </a:lnTo>
                  <a:lnTo>
                    <a:pt x="319" y="1866"/>
                  </a:lnTo>
                  <a:lnTo>
                    <a:pt x="319" y="1979"/>
                  </a:lnTo>
                  <a:lnTo>
                    <a:pt x="274" y="2070"/>
                  </a:lnTo>
                  <a:lnTo>
                    <a:pt x="46" y="2457"/>
                  </a:lnTo>
                  <a:lnTo>
                    <a:pt x="23" y="2548"/>
                  </a:lnTo>
                  <a:lnTo>
                    <a:pt x="1" y="2639"/>
                  </a:lnTo>
                  <a:lnTo>
                    <a:pt x="23" y="2730"/>
                  </a:lnTo>
                  <a:lnTo>
                    <a:pt x="46" y="2798"/>
                  </a:lnTo>
                  <a:lnTo>
                    <a:pt x="114" y="2866"/>
                  </a:lnTo>
                  <a:lnTo>
                    <a:pt x="183" y="2935"/>
                  </a:lnTo>
                  <a:lnTo>
                    <a:pt x="251" y="2957"/>
                  </a:lnTo>
                  <a:lnTo>
                    <a:pt x="342" y="2980"/>
                  </a:lnTo>
                  <a:lnTo>
                    <a:pt x="797" y="2980"/>
                  </a:lnTo>
                  <a:lnTo>
                    <a:pt x="910" y="3003"/>
                  </a:lnTo>
                  <a:lnTo>
                    <a:pt x="1001" y="3026"/>
                  </a:lnTo>
                  <a:lnTo>
                    <a:pt x="1092" y="3094"/>
                  </a:lnTo>
                  <a:lnTo>
                    <a:pt x="1138" y="3185"/>
                  </a:lnTo>
                  <a:lnTo>
                    <a:pt x="1365" y="3572"/>
                  </a:lnTo>
                  <a:lnTo>
                    <a:pt x="1434" y="3640"/>
                  </a:lnTo>
                  <a:lnTo>
                    <a:pt x="1502" y="3708"/>
                  </a:lnTo>
                  <a:lnTo>
                    <a:pt x="1593" y="3731"/>
                  </a:lnTo>
                  <a:lnTo>
                    <a:pt x="1684" y="3754"/>
                  </a:lnTo>
                  <a:lnTo>
                    <a:pt x="1752" y="3731"/>
                  </a:lnTo>
                  <a:lnTo>
                    <a:pt x="1843" y="3708"/>
                  </a:lnTo>
                  <a:lnTo>
                    <a:pt x="1911" y="3640"/>
                  </a:lnTo>
                  <a:lnTo>
                    <a:pt x="1980" y="3572"/>
                  </a:lnTo>
                  <a:lnTo>
                    <a:pt x="2207" y="3185"/>
                  </a:lnTo>
                  <a:lnTo>
                    <a:pt x="2253" y="3094"/>
                  </a:lnTo>
                  <a:lnTo>
                    <a:pt x="2344" y="3026"/>
                  </a:lnTo>
                  <a:lnTo>
                    <a:pt x="2435" y="3003"/>
                  </a:lnTo>
                  <a:lnTo>
                    <a:pt x="2548" y="2980"/>
                  </a:lnTo>
                  <a:lnTo>
                    <a:pt x="3003" y="2980"/>
                  </a:lnTo>
                  <a:lnTo>
                    <a:pt x="3094" y="2957"/>
                  </a:lnTo>
                  <a:lnTo>
                    <a:pt x="3162" y="2935"/>
                  </a:lnTo>
                  <a:lnTo>
                    <a:pt x="3231" y="2866"/>
                  </a:lnTo>
                  <a:lnTo>
                    <a:pt x="3299" y="2798"/>
                  </a:lnTo>
                  <a:lnTo>
                    <a:pt x="3322" y="2730"/>
                  </a:lnTo>
                  <a:lnTo>
                    <a:pt x="3344" y="2639"/>
                  </a:lnTo>
                  <a:lnTo>
                    <a:pt x="3322" y="2548"/>
                  </a:lnTo>
                  <a:lnTo>
                    <a:pt x="3299" y="2457"/>
                  </a:lnTo>
                  <a:lnTo>
                    <a:pt x="3071" y="2070"/>
                  </a:lnTo>
                  <a:lnTo>
                    <a:pt x="3026" y="1979"/>
                  </a:lnTo>
                  <a:lnTo>
                    <a:pt x="3026" y="1866"/>
                  </a:lnTo>
                  <a:lnTo>
                    <a:pt x="3026" y="1775"/>
                  </a:lnTo>
                  <a:lnTo>
                    <a:pt x="3071" y="1661"/>
                  </a:lnTo>
                  <a:lnTo>
                    <a:pt x="3299" y="1274"/>
                  </a:lnTo>
                  <a:lnTo>
                    <a:pt x="3322" y="1183"/>
                  </a:lnTo>
                  <a:lnTo>
                    <a:pt x="3344" y="1092"/>
                  </a:lnTo>
                  <a:lnTo>
                    <a:pt x="3322" y="1024"/>
                  </a:lnTo>
                  <a:lnTo>
                    <a:pt x="3299" y="933"/>
                  </a:lnTo>
                  <a:lnTo>
                    <a:pt x="3231" y="865"/>
                  </a:lnTo>
                  <a:lnTo>
                    <a:pt x="3162" y="796"/>
                  </a:lnTo>
                  <a:lnTo>
                    <a:pt x="3094" y="774"/>
                  </a:lnTo>
                  <a:lnTo>
                    <a:pt x="3003" y="751"/>
                  </a:lnTo>
                  <a:lnTo>
                    <a:pt x="2435" y="751"/>
                  </a:lnTo>
                  <a:lnTo>
                    <a:pt x="2344" y="705"/>
                  </a:lnTo>
                  <a:lnTo>
                    <a:pt x="2253" y="637"/>
                  </a:lnTo>
                  <a:lnTo>
                    <a:pt x="2207" y="546"/>
                  </a:lnTo>
                  <a:lnTo>
                    <a:pt x="1980" y="159"/>
                  </a:lnTo>
                  <a:lnTo>
                    <a:pt x="1911" y="91"/>
                  </a:lnTo>
                  <a:lnTo>
                    <a:pt x="1843" y="46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50A9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Google Shape;975;p27">
              <a:extLst>
                <a:ext uri="{FF2B5EF4-FFF2-40B4-BE49-F238E27FC236}">
                  <a16:creationId xmlns:a16="http://schemas.microsoft.com/office/drawing/2014/main" id="{23038615-19B6-7800-9147-EDEE1ACDF112}"/>
                </a:ext>
              </a:extLst>
            </p:cNvPr>
            <p:cNvSpPr/>
            <p:nvPr/>
          </p:nvSpPr>
          <p:spPr>
            <a:xfrm>
              <a:off x="4806875" y="3049125"/>
              <a:ext cx="266750" cy="286075"/>
            </a:xfrm>
            <a:custGeom>
              <a:avLst/>
              <a:gdLst/>
              <a:ahLst/>
              <a:cxnLst/>
              <a:rect l="l" t="t" r="r" b="b"/>
              <a:pathLst>
                <a:path w="10670" h="11443" extrusionOk="0">
                  <a:moveTo>
                    <a:pt x="10669" y="1"/>
                  </a:moveTo>
                  <a:lnTo>
                    <a:pt x="3800" y="6848"/>
                  </a:lnTo>
                  <a:lnTo>
                    <a:pt x="1" y="3049"/>
                  </a:lnTo>
                  <a:lnTo>
                    <a:pt x="1" y="7621"/>
                  </a:lnTo>
                  <a:lnTo>
                    <a:pt x="3800" y="11443"/>
                  </a:lnTo>
                  <a:lnTo>
                    <a:pt x="10669" y="4573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Google Shape;976;p27">
              <a:extLst>
                <a:ext uri="{FF2B5EF4-FFF2-40B4-BE49-F238E27FC236}">
                  <a16:creationId xmlns:a16="http://schemas.microsoft.com/office/drawing/2014/main" id="{3D44ABAD-7C31-969E-2D98-2BFCC27EA9F0}"/>
                </a:ext>
              </a:extLst>
            </p:cNvPr>
            <p:cNvSpPr/>
            <p:nvPr/>
          </p:nvSpPr>
          <p:spPr>
            <a:xfrm>
              <a:off x="5728150" y="3049125"/>
              <a:ext cx="266750" cy="286075"/>
            </a:xfrm>
            <a:custGeom>
              <a:avLst/>
              <a:gdLst/>
              <a:ahLst/>
              <a:cxnLst/>
              <a:rect l="l" t="t" r="r" b="b"/>
              <a:pathLst>
                <a:path w="10670" h="11443" extrusionOk="0">
                  <a:moveTo>
                    <a:pt x="10669" y="1"/>
                  </a:moveTo>
                  <a:lnTo>
                    <a:pt x="3799" y="6848"/>
                  </a:lnTo>
                  <a:lnTo>
                    <a:pt x="1" y="3049"/>
                  </a:lnTo>
                  <a:lnTo>
                    <a:pt x="1" y="7621"/>
                  </a:lnTo>
                  <a:lnTo>
                    <a:pt x="3799" y="11443"/>
                  </a:lnTo>
                  <a:lnTo>
                    <a:pt x="10669" y="4573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Google Shape;977;p27">
              <a:extLst>
                <a:ext uri="{FF2B5EF4-FFF2-40B4-BE49-F238E27FC236}">
                  <a16:creationId xmlns:a16="http://schemas.microsoft.com/office/drawing/2014/main" id="{F20DC367-9B1E-2CA2-00F1-954FE7C04E08}"/>
                </a:ext>
              </a:extLst>
            </p:cNvPr>
            <p:cNvSpPr/>
            <p:nvPr/>
          </p:nvSpPr>
          <p:spPr>
            <a:xfrm>
              <a:off x="4806875" y="3883400"/>
              <a:ext cx="266750" cy="286075"/>
            </a:xfrm>
            <a:custGeom>
              <a:avLst/>
              <a:gdLst/>
              <a:ahLst/>
              <a:cxnLst/>
              <a:rect l="l" t="t" r="r" b="b"/>
              <a:pathLst>
                <a:path w="10670" h="11443" extrusionOk="0">
                  <a:moveTo>
                    <a:pt x="10669" y="1"/>
                  </a:moveTo>
                  <a:lnTo>
                    <a:pt x="3800" y="6848"/>
                  </a:lnTo>
                  <a:lnTo>
                    <a:pt x="1" y="3049"/>
                  </a:lnTo>
                  <a:lnTo>
                    <a:pt x="1" y="7621"/>
                  </a:lnTo>
                  <a:lnTo>
                    <a:pt x="3800" y="11442"/>
                  </a:lnTo>
                  <a:lnTo>
                    <a:pt x="10669" y="4573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Google Shape;978;p27">
              <a:extLst>
                <a:ext uri="{FF2B5EF4-FFF2-40B4-BE49-F238E27FC236}">
                  <a16:creationId xmlns:a16="http://schemas.microsoft.com/office/drawing/2014/main" id="{C88DD8CA-66F9-0F6D-7ACC-00E6573F4BBC}"/>
                </a:ext>
              </a:extLst>
            </p:cNvPr>
            <p:cNvSpPr/>
            <p:nvPr/>
          </p:nvSpPr>
          <p:spPr>
            <a:xfrm>
              <a:off x="5728150" y="3883400"/>
              <a:ext cx="266750" cy="286075"/>
            </a:xfrm>
            <a:custGeom>
              <a:avLst/>
              <a:gdLst/>
              <a:ahLst/>
              <a:cxnLst/>
              <a:rect l="l" t="t" r="r" b="b"/>
              <a:pathLst>
                <a:path w="10670" h="11443" extrusionOk="0">
                  <a:moveTo>
                    <a:pt x="10669" y="1"/>
                  </a:moveTo>
                  <a:lnTo>
                    <a:pt x="3799" y="6848"/>
                  </a:lnTo>
                  <a:lnTo>
                    <a:pt x="1" y="3049"/>
                  </a:lnTo>
                  <a:lnTo>
                    <a:pt x="1" y="7621"/>
                  </a:lnTo>
                  <a:lnTo>
                    <a:pt x="3799" y="11442"/>
                  </a:lnTo>
                  <a:lnTo>
                    <a:pt x="10669" y="4573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Google Shape;979;p27">
              <a:extLst>
                <a:ext uri="{FF2B5EF4-FFF2-40B4-BE49-F238E27FC236}">
                  <a16:creationId xmlns:a16="http://schemas.microsoft.com/office/drawing/2014/main" id="{667D300C-0BC0-7437-EF6D-7705DEEB879A}"/>
                </a:ext>
              </a:extLst>
            </p:cNvPr>
            <p:cNvSpPr/>
            <p:nvPr/>
          </p:nvSpPr>
          <p:spPr>
            <a:xfrm>
              <a:off x="1006925" y="1213975"/>
              <a:ext cx="2842875" cy="3110175"/>
            </a:xfrm>
            <a:custGeom>
              <a:avLst/>
              <a:gdLst/>
              <a:ahLst/>
              <a:cxnLst/>
              <a:rect l="l" t="t" r="r" b="b"/>
              <a:pathLst>
                <a:path w="113715" h="124407" extrusionOk="0">
                  <a:moveTo>
                    <a:pt x="56505" y="1"/>
                  </a:moveTo>
                  <a:lnTo>
                    <a:pt x="56118" y="46"/>
                  </a:lnTo>
                  <a:lnTo>
                    <a:pt x="55732" y="69"/>
                  </a:lnTo>
                  <a:lnTo>
                    <a:pt x="55322" y="137"/>
                  </a:lnTo>
                  <a:lnTo>
                    <a:pt x="54913" y="228"/>
                  </a:lnTo>
                  <a:lnTo>
                    <a:pt x="54480" y="319"/>
                  </a:lnTo>
                  <a:lnTo>
                    <a:pt x="53616" y="547"/>
                  </a:lnTo>
                  <a:lnTo>
                    <a:pt x="52729" y="842"/>
                  </a:lnTo>
                  <a:lnTo>
                    <a:pt x="51796" y="1206"/>
                  </a:lnTo>
                  <a:lnTo>
                    <a:pt x="50818" y="1616"/>
                  </a:lnTo>
                  <a:lnTo>
                    <a:pt x="49840" y="2093"/>
                  </a:lnTo>
                  <a:lnTo>
                    <a:pt x="48816" y="2594"/>
                  </a:lnTo>
                  <a:lnTo>
                    <a:pt x="47793" y="3140"/>
                  </a:lnTo>
                  <a:lnTo>
                    <a:pt x="46724" y="3754"/>
                  </a:lnTo>
                  <a:lnTo>
                    <a:pt x="45654" y="4368"/>
                  </a:lnTo>
                  <a:lnTo>
                    <a:pt x="44563" y="5051"/>
                  </a:lnTo>
                  <a:lnTo>
                    <a:pt x="43448" y="5756"/>
                  </a:lnTo>
                  <a:lnTo>
                    <a:pt x="42333" y="6484"/>
                  </a:lnTo>
                  <a:lnTo>
                    <a:pt x="41196" y="7234"/>
                  </a:lnTo>
                  <a:lnTo>
                    <a:pt x="38921" y="8804"/>
                  </a:lnTo>
                  <a:lnTo>
                    <a:pt x="36624" y="10442"/>
                  </a:lnTo>
                  <a:lnTo>
                    <a:pt x="34349" y="12125"/>
                  </a:lnTo>
                  <a:lnTo>
                    <a:pt x="32074" y="13808"/>
                  </a:lnTo>
                  <a:lnTo>
                    <a:pt x="27707" y="17107"/>
                  </a:lnTo>
                  <a:lnTo>
                    <a:pt x="25614" y="18676"/>
                  </a:lnTo>
                  <a:lnTo>
                    <a:pt x="23612" y="20155"/>
                  </a:lnTo>
                  <a:lnTo>
                    <a:pt x="22998" y="20610"/>
                  </a:lnTo>
                  <a:lnTo>
                    <a:pt x="22361" y="21042"/>
                  </a:lnTo>
                  <a:lnTo>
                    <a:pt x="21155" y="21816"/>
                  </a:lnTo>
                  <a:lnTo>
                    <a:pt x="19973" y="22543"/>
                  </a:lnTo>
                  <a:lnTo>
                    <a:pt x="18835" y="23158"/>
                  </a:lnTo>
                  <a:lnTo>
                    <a:pt x="17721" y="23704"/>
                  </a:lnTo>
                  <a:lnTo>
                    <a:pt x="16629" y="24204"/>
                  </a:lnTo>
                  <a:lnTo>
                    <a:pt x="15582" y="24614"/>
                  </a:lnTo>
                  <a:lnTo>
                    <a:pt x="14559" y="24955"/>
                  </a:lnTo>
                  <a:lnTo>
                    <a:pt x="13581" y="25250"/>
                  </a:lnTo>
                  <a:lnTo>
                    <a:pt x="12648" y="25478"/>
                  </a:lnTo>
                  <a:lnTo>
                    <a:pt x="11738" y="25660"/>
                  </a:lnTo>
                  <a:lnTo>
                    <a:pt x="10851" y="25774"/>
                  </a:lnTo>
                  <a:lnTo>
                    <a:pt x="10009" y="25865"/>
                  </a:lnTo>
                  <a:lnTo>
                    <a:pt x="9213" y="25910"/>
                  </a:lnTo>
                  <a:lnTo>
                    <a:pt x="8440" y="25933"/>
                  </a:lnTo>
                  <a:lnTo>
                    <a:pt x="7712" y="25887"/>
                  </a:lnTo>
                  <a:lnTo>
                    <a:pt x="6893" y="25887"/>
                  </a:lnTo>
                  <a:lnTo>
                    <a:pt x="6506" y="25933"/>
                  </a:lnTo>
                  <a:lnTo>
                    <a:pt x="6097" y="25978"/>
                  </a:lnTo>
                  <a:lnTo>
                    <a:pt x="5733" y="26047"/>
                  </a:lnTo>
                  <a:lnTo>
                    <a:pt x="5346" y="26160"/>
                  </a:lnTo>
                  <a:lnTo>
                    <a:pt x="4982" y="26274"/>
                  </a:lnTo>
                  <a:lnTo>
                    <a:pt x="4618" y="26388"/>
                  </a:lnTo>
                  <a:lnTo>
                    <a:pt x="4277" y="26547"/>
                  </a:lnTo>
                  <a:lnTo>
                    <a:pt x="3936" y="26706"/>
                  </a:lnTo>
                  <a:lnTo>
                    <a:pt x="3594" y="26911"/>
                  </a:lnTo>
                  <a:lnTo>
                    <a:pt x="3276" y="27093"/>
                  </a:lnTo>
                  <a:lnTo>
                    <a:pt x="2957" y="27320"/>
                  </a:lnTo>
                  <a:lnTo>
                    <a:pt x="2662" y="27548"/>
                  </a:lnTo>
                  <a:lnTo>
                    <a:pt x="2389" y="27798"/>
                  </a:lnTo>
                  <a:lnTo>
                    <a:pt x="2116" y="28071"/>
                  </a:lnTo>
                  <a:lnTo>
                    <a:pt x="1866" y="28344"/>
                  </a:lnTo>
                  <a:lnTo>
                    <a:pt x="1615" y="28640"/>
                  </a:lnTo>
                  <a:lnTo>
                    <a:pt x="1388" y="28936"/>
                  </a:lnTo>
                  <a:lnTo>
                    <a:pt x="1183" y="29254"/>
                  </a:lnTo>
                  <a:lnTo>
                    <a:pt x="978" y="29572"/>
                  </a:lnTo>
                  <a:lnTo>
                    <a:pt x="796" y="29914"/>
                  </a:lnTo>
                  <a:lnTo>
                    <a:pt x="637" y="30255"/>
                  </a:lnTo>
                  <a:lnTo>
                    <a:pt x="478" y="30596"/>
                  </a:lnTo>
                  <a:lnTo>
                    <a:pt x="364" y="30960"/>
                  </a:lnTo>
                  <a:lnTo>
                    <a:pt x="251" y="31347"/>
                  </a:lnTo>
                  <a:lnTo>
                    <a:pt x="160" y="31711"/>
                  </a:lnTo>
                  <a:lnTo>
                    <a:pt x="91" y="32097"/>
                  </a:lnTo>
                  <a:lnTo>
                    <a:pt x="46" y="32507"/>
                  </a:lnTo>
                  <a:lnTo>
                    <a:pt x="23" y="32894"/>
                  </a:lnTo>
                  <a:lnTo>
                    <a:pt x="0" y="33303"/>
                  </a:lnTo>
                  <a:lnTo>
                    <a:pt x="23" y="33713"/>
                  </a:lnTo>
                  <a:lnTo>
                    <a:pt x="137" y="35441"/>
                  </a:lnTo>
                  <a:lnTo>
                    <a:pt x="296" y="37170"/>
                  </a:lnTo>
                  <a:lnTo>
                    <a:pt x="455" y="38853"/>
                  </a:lnTo>
                  <a:lnTo>
                    <a:pt x="614" y="40537"/>
                  </a:lnTo>
                  <a:lnTo>
                    <a:pt x="796" y="42197"/>
                  </a:lnTo>
                  <a:lnTo>
                    <a:pt x="1001" y="43812"/>
                  </a:lnTo>
                  <a:lnTo>
                    <a:pt x="1229" y="45427"/>
                  </a:lnTo>
                  <a:lnTo>
                    <a:pt x="1479" y="47020"/>
                  </a:lnTo>
                  <a:lnTo>
                    <a:pt x="1729" y="48589"/>
                  </a:lnTo>
                  <a:lnTo>
                    <a:pt x="1979" y="50136"/>
                  </a:lnTo>
                  <a:lnTo>
                    <a:pt x="2275" y="51683"/>
                  </a:lnTo>
                  <a:lnTo>
                    <a:pt x="2548" y="53184"/>
                  </a:lnTo>
                  <a:lnTo>
                    <a:pt x="2866" y="54686"/>
                  </a:lnTo>
                  <a:lnTo>
                    <a:pt x="3185" y="56142"/>
                  </a:lnTo>
                  <a:lnTo>
                    <a:pt x="3526" y="57597"/>
                  </a:lnTo>
                  <a:lnTo>
                    <a:pt x="3867" y="59030"/>
                  </a:lnTo>
                  <a:lnTo>
                    <a:pt x="4231" y="60441"/>
                  </a:lnTo>
                  <a:lnTo>
                    <a:pt x="4595" y="61828"/>
                  </a:lnTo>
                  <a:lnTo>
                    <a:pt x="4982" y="63216"/>
                  </a:lnTo>
                  <a:lnTo>
                    <a:pt x="5391" y="64558"/>
                  </a:lnTo>
                  <a:lnTo>
                    <a:pt x="5801" y="65900"/>
                  </a:lnTo>
                  <a:lnTo>
                    <a:pt x="6210" y="67220"/>
                  </a:lnTo>
                  <a:lnTo>
                    <a:pt x="6643" y="68516"/>
                  </a:lnTo>
                  <a:lnTo>
                    <a:pt x="7098" y="69790"/>
                  </a:lnTo>
                  <a:lnTo>
                    <a:pt x="7530" y="71064"/>
                  </a:lnTo>
                  <a:lnTo>
                    <a:pt x="8007" y="72292"/>
                  </a:lnTo>
                  <a:lnTo>
                    <a:pt x="8462" y="73521"/>
                  </a:lnTo>
                  <a:lnTo>
                    <a:pt x="8963" y="74726"/>
                  </a:lnTo>
                  <a:lnTo>
                    <a:pt x="9440" y="75909"/>
                  </a:lnTo>
                  <a:lnTo>
                    <a:pt x="9941" y="77092"/>
                  </a:lnTo>
                  <a:lnTo>
                    <a:pt x="10441" y="78229"/>
                  </a:lnTo>
                  <a:lnTo>
                    <a:pt x="10965" y="79367"/>
                  </a:lnTo>
                  <a:lnTo>
                    <a:pt x="11488" y="80481"/>
                  </a:lnTo>
                  <a:lnTo>
                    <a:pt x="12034" y="81573"/>
                  </a:lnTo>
                  <a:lnTo>
                    <a:pt x="12580" y="82665"/>
                  </a:lnTo>
                  <a:lnTo>
                    <a:pt x="13126" y="83734"/>
                  </a:lnTo>
                  <a:lnTo>
                    <a:pt x="13672" y="84781"/>
                  </a:lnTo>
                  <a:lnTo>
                    <a:pt x="14240" y="85804"/>
                  </a:lnTo>
                  <a:lnTo>
                    <a:pt x="14809" y="86828"/>
                  </a:lnTo>
                  <a:lnTo>
                    <a:pt x="15378" y="87806"/>
                  </a:lnTo>
                  <a:lnTo>
                    <a:pt x="16538" y="89762"/>
                  </a:lnTo>
                  <a:lnTo>
                    <a:pt x="17721" y="91650"/>
                  </a:lnTo>
                  <a:lnTo>
                    <a:pt x="18926" y="93447"/>
                  </a:lnTo>
                  <a:lnTo>
                    <a:pt x="20155" y="95199"/>
                  </a:lnTo>
                  <a:lnTo>
                    <a:pt x="21406" y="96882"/>
                  </a:lnTo>
                  <a:lnTo>
                    <a:pt x="22657" y="98520"/>
                  </a:lnTo>
                  <a:lnTo>
                    <a:pt x="23908" y="100090"/>
                  </a:lnTo>
                  <a:lnTo>
                    <a:pt x="25182" y="101591"/>
                  </a:lnTo>
                  <a:lnTo>
                    <a:pt x="26456" y="103047"/>
                  </a:lnTo>
                  <a:lnTo>
                    <a:pt x="27729" y="104435"/>
                  </a:lnTo>
                  <a:lnTo>
                    <a:pt x="29003" y="105777"/>
                  </a:lnTo>
                  <a:lnTo>
                    <a:pt x="30277" y="107050"/>
                  </a:lnTo>
                  <a:lnTo>
                    <a:pt x="31551" y="108279"/>
                  </a:lnTo>
                  <a:lnTo>
                    <a:pt x="32825" y="109439"/>
                  </a:lnTo>
                  <a:lnTo>
                    <a:pt x="34076" y="110554"/>
                  </a:lnTo>
                  <a:lnTo>
                    <a:pt x="35327" y="111623"/>
                  </a:lnTo>
                  <a:lnTo>
                    <a:pt x="36555" y="112646"/>
                  </a:lnTo>
                  <a:lnTo>
                    <a:pt x="37784" y="113602"/>
                  </a:lnTo>
                  <a:lnTo>
                    <a:pt x="38989" y="114512"/>
                  </a:lnTo>
                  <a:lnTo>
                    <a:pt x="40172" y="115376"/>
                  </a:lnTo>
                  <a:lnTo>
                    <a:pt x="41332" y="116218"/>
                  </a:lnTo>
                  <a:lnTo>
                    <a:pt x="42470" y="116991"/>
                  </a:lnTo>
                  <a:lnTo>
                    <a:pt x="43584" y="117719"/>
                  </a:lnTo>
                  <a:lnTo>
                    <a:pt x="44676" y="118401"/>
                  </a:lnTo>
                  <a:lnTo>
                    <a:pt x="45723" y="119038"/>
                  </a:lnTo>
                  <a:lnTo>
                    <a:pt x="46746" y="119653"/>
                  </a:lnTo>
                  <a:lnTo>
                    <a:pt x="47724" y="120199"/>
                  </a:lnTo>
                  <a:lnTo>
                    <a:pt x="48680" y="120722"/>
                  </a:lnTo>
                  <a:lnTo>
                    <a:pt x="49590" y="121199"/>
                  </a:lnTo>
                  <a:lnTo>
                    <a:pt x="50454" y="121654"/>
                  </a:lnTo>
                  <a:lnTo>
                    <a:pt x="52046" y="122428"/>
                  </a:lnTo>
                  <a:lnTo>
                    <a:pt x="53434" y="123065"/>
                  </a:lnTo>
                  <a:lnTo>
                    <a:pt x="54617" y="123565"/>
                  </a:lnTo>
                  <a:lnTo>
                    <a:pt x="55572" y="123952"/>
                  </a:lnTo>
                  <a:lnTo>
                    <a:pt x="56278" y="124202"/>
                  </a:lnTo>
                  <a:lnTo>
                    <a:pt x="56869" y="124407"/>
                  </a:lnTo>
                  <a:lnTo>
                    <a:pt x="57460" y="124202"/>
                  </a:lnTo>
                  <a:lnTo>
                    <a:pt x="58166" y="123952"/>
                  </a:lnTo>
                  <a:lnTo>
                    <a:pt x="59098" y="123565"/>
                  </a:lnTo>
                  <a:lnTo>
                    <a:pt x="60304" y="123065"/>
                  </a:lnTo>
                  <a:lnTo>
                    <a:pt x="61691" y="122428"/>
                  </a:lnTo>
                  <a:lnTo>
                    <a:pt x="63284" y="121654"/>
                  </a:lnTo>
                  <a:lnTo>
                    <a:pt x="64148" y="121199"/>
                  </a:lnTo>
                  <a:lnTo>
                    <a:pt x="65058" y="120722"/>
                  </a:lnTo>
                  <a:lnTo>
                    <a:pt x="66013" y="120199"/>
                  </a:lnTo>
                  <a:lnTo>
                    <a:pt x="66992" y="119653"/>
                  </a:lnTo>
                  <a:lnTo>
                    <a:pt x="68015" y="119038"/>
                  </a:lnTo>
                  <a:lnTo>
                    <a:pt x="69062" y="118401"/>
                  </a:lnTo>
                  <a:lnTo>
                    <a:pt x="70153" y="117719"/>
                  </a:lnTo>
                  <a:lnTo>
                    <a:pt x="71268" y="116991"/>
                  </a:lnTo>
                  <a:lnTo>
                    <a:pt x="72405" y="116218"/>
                  </a:lnTo>
                  <a:lnTo>
                    <a:pt x="73566" y="115376"/>
                  </a:lnTo>
                  <a:lnTo>
                    <a:pt x="74748" y="114512"/>
                  </a:lnTo>
                  <a:lnTo>
                    <a:pt x="75954" y="113602"/>
                  </a:lnTo>
                  <a:lnTo>
                    <a:pt x="77182" y="112646"/>
                  </a:lnTo>
                  <a:lnTo>
                    <a:pt x="78411" y="111623"/>
                  </a:lnTo>
                  <a:lnTo>
                    <a:pt x="79662" y="110554"/>
                  </a:lnTo>
                  <a:lnTo>
                    <a:pt x="80913" y="109439"/>
                  </a:lnTo>
                  <a:lnTo>
                    <a:pt x="82187" y="108279"/>
                  </a:lnTo>
                  <a:lnTo>
                    <a:pt x="83461" y="107050"/>
                  </a:lnTo>
                  <a:lnTo>
                    <a:pt x="84735" y="105777"/>
                  </a:lnTo>
                  <a:lnTo>
                    <a:pt x="86008" y="104435"/>
                  </a:lnTo>
                  <a:lnTo>
                    <a:pt x="87282" y="103047"/>
                  </a:lnTo>
                  <a:lnTo>
                    <a:pt x="88556" y="101591"/>
                  </a:lnTo>
                  <a:lnTo>
                    <a:pt x="89830" y="100090"/>
                  </a:lnTo>
                  <a:lnTo>
                    <a:pt x="91081" y="98520"/>
                  </a:lnTo>
                  <a:lnTo>
                    <a:pt x="92332" y="96882"/>
                  </a:lnTo>
                  <a:lnTo>
                    <a:pt x="93583" y="95199"/>
                  </a:lnTo>
                  <a:lnTo>
                    <a:pt x="94789" y="93447"/>
                  </a:lnTo>
                  <a:lnTo>
                    <a:pt x="95995" y="91650"/>
                  </a:lnTo>
                  <a:lnTo>
                    <a:pt x="97200" y="89762"/>
                  </a:lnTo>
                  <a:lnTo>
                    <a:pt x="98360" y="87806"/>
                  </a:lnTo>
                  <a:lnTo>
                    <a:pt x="98929" y="86828"/>
                  </a:lnTo>
                  <a:lnTo>
                    <a:pt x="99498" y="85804"/>
                  </a:lnTo>
                  <a:lnTo>
                    <a:pt x="100066" y="84781"/>
                  </a:lnTo>
                  <a:lnTo>
                    <a:pt x="100612" y="83734"/>
                  </a:lnTo>
                  <a:lnTo>
                    <a:pt x="101158" y="82665"/>
                  </a:lnTo>
                  <a:lnTo>
                    <a:pt x="101704" y="81573"/>
                  </a:lnTo>
                  <a:lnTo>
                    <a:pt x="102250" y="80481"/>
                  </a:lnTo>
                  <a:lnTo>
                    <a:pt x="102773" y="79367"/>
                  </a:lnTo>
                  <a:lnTo>
                    <a:pt x="103274" y="78229"/>
                  </a:lnTo>
                  <a:lnTo>
                    <a:pt x="103797" y="77092"/>
                  </a:lnTo>
                  <a:lnTo>
                    <a:pt x="104297" y="75909"/>
                  </a:lnTo>
                  <a:lnTo>
                    <a:pt x="104775" y="74726"/>
                  </a:lnTo>
                  <a:lnTo>
                    <a:pt x="105253" y="73521"/>
                  </a:lnTo>
                  <a:lnTo>
                    <a:pt x="105730" y="72292"/>
                  </a:lnTo>
                  <a:lnTo>
                    <a:pt x="106185" y="71064"/>
                  </a:lnTo>
                  <a:lnTo>
                    <a:pt x="106640" y="69790"/>
                  </a:lnTo>
                  <a:lnTo>
                    <a:pt x="107095" y="68516"/>
                  </a:lnTo>
                  <a:lnTo>
                    <a:pt x="107528" y="67220"/>
                  </a:lnTo>
                  <a:lnTo>
                    <a:pt x="107937" y="65900"/>
                  </a:lnTo>
                  <a:lnTo>
                    <a:pt x="108346" y="64558"/>
                  </a:lnTo>
                  <a:lnTo>
                    <a:pt x="108733" y="63216"/>
                  </a:lnTo>
                  <a:lnTo>
                    <a:pt x="109120" y="61828"/>
                  </a:lnTo>
                  <a:lnTo>
                    <a:pt x="109507" y="60441"/>
                  </a:lnTo>
                  <a:lnTo>
                    <a:pt x="109871" y="59030"/>
                  </a:lnTo>
                  <a:lnTo>
                    <a:pt x="110212" y="57597"/>
                  </a:lnTo>
                  <a:lnTo>
                    <a:pt x="110553" y="56142"/>
                  </a:lnTo>
                  <a:lnTo>
                    <a:pt x="110871" y="54686"/>
                  </a:lnTo>
                  <a:lnTo>
                    <a:pt x="111167" y="53184"/>
                  </a:lnTo>
                  <a:lnTo>
                    <a:pt x="111463" y="51683"/>
                  </a:lnTo>
                  <a:lnTo>
                    <a:pt x="111759" y="50136"/>
                  </a:lnTo>
                  <a:lnTo>
                    <a:pt x="112009" y="48589"/>
                  </a:lnTo>
                  <a:lnTo>
                    <a:pt x="112259" y="47020"/>
                  </a:lnTo>
                  <a:lnTo>
                    <a:pt x="112509" y="45427"/>
                  </a:lnTo>
                  <a:lnTo>
                    <a:pt x="112714" y="43812"/>
                  </a:lnTo>
                  <a:lnTo>
                    <a:pt x="112919" y="42197"/>
                  </a:lnTo>
                  <a:lnTo>
                    <a:pt x="113123" y="40537"/>
                  </a:lnTo>
                  <a:lnTo>
                    <a:pt x="113283" y="38853"/>
                  </a:lnTo>
                  <a:lnTo>
                    <a:pt x="113442" y="37170"/>
                  </a:lnTo>
                  <a:lnTo>
                    <a:pt x="113578" y="35441"/>
                  </a:lnTo>
                  <a:lnTo>
                    <a:pt x="113715" y="33713"/>
                  </a:lnTo>
                  <a:lnTo>
                    <a:pt x="113715" y="33303"/>
                  </a:lnTo>
                  <a:lnTo>
                    <a:pt x="113715" y="32894"/>
                  </a:lnTo>
                  <a:lnTo>
                    <a:pt x="113692" y="32507"/>
                  </a:lnTo>
                  <a:lnTo>
                    <a:pt x="113647" y="32097"/>
                  </a:lnTo>
                  <a:lnTo>
                    <a:pt x="113578" y="31711"/>
                  </a:lnTo>
                  <a:lnTo>
                    <a:pt x="113487" y="31347"/>
                  </a:lnTo>
                  <a:lnTo>
                    <a:pt x="113374" y="30960"/>
                  </a:lnTo>
                  <a:lnTo>
                    <a:pt x="113237" y="30596"/>
                  </a:lnTo>
                  <a:lnTo>
                    <a:pt x="113101" y="30255"/>
                  </a:lnTo>
                  <a:lnTo>
                    <a:pt x="112941" y="29914"/>
                  </a:lnTo>
                  <a:lnTo>
                    <a:pt x="112759" y="29572"/>
                  </a:lnTo>
                  <a:lnTo>
                    <a:pt x="112555" y="29254"/>
                  </a:lnTo>
                  <a:lnTo>
                    <a:pt x="112350" y="28936"/>
                  </a:lnTo>
                  <a:lnTo>
                    <a:pt x="112123" y="28640"/>
                  </a:lnTo>
                  <a:lnTo>
                    <a:pt x="111872" y="28344"/>
                  </a:lnTo>
                  <a:lnTo>
                    <a:pt x="111622" y="28071"/>
                  </a:lnTo>
                  <a:lnTo>
                    <a:pt x="111349" y="27798"/>
                  </a:lnTo>
                  <a:lnTo>
                    <a:pt x="111053" y="27548"/>
                  </a:lnTo>
                  <a:lnTo>
                    <a:pt x="110758" y="27320"/>
                  </a:lnTo>
                  <a:lnTo>
                    <a:pt x="110462" y="27093"/>
                  </a:lnTo>
                  <a:lnTo>
                    <a:pt x="110143" y="26911"/>
                  </a:lnTo>
                  <a:lnTo>
                    <a:pt x="109802" y="26706"/>
                  </a:lnTo>
                  <a:lnTo>
                    <a:pt x="109461" y="26547"/>
                  </a:lnTo>
                  <a:lnTo>
                    <a:pt x="109120" y="26388"/>
                  </a:lnTo>
                  <a:lnTo>
                    <a:pt x="108756" y="26274"/>
                  </a:lnTo>
                  <a:lnTo>
                    <a:pt x="108392" y="26160"/>
                  </a:lnTo>
                  <a:lnTo>
                    <a:pt x="108005" y="26047"/>
                  </a:lnTo>
                  <a:lnTo>
                    <a:pt x="107619" y="25978"/>
                  </a:lnTo>
                  <a:lnTo>
                    <a:pt x="107232" y="25933"/>
                  </a:lnTo>
                  <a:lnTo>
                    <a:pt x="106845" y="25887"/>
                  </a:lnTo>
                  <a:lnTo>
                    <a:pt x="106026" y="25887"/>
                  </a:lnTo>
                  <a:lnTo>
                    <a:pt x="105298" y="25933"/>
                  </a:lnTo>
                  <a:lnTo>
                    <a:pt x="104525" y="25910"/>
                  </a:lnTo>
                  <a:lnTo>
                    <a:pt x="103729" y="25865"/>
                  </a:lnTo>
                  <a:lnTo>
                    <a:pt x="102887" y="25774"/>
                  </a:lnTo>
                  <a:lnTo>
                    <a:pt x="102000" y="25660"/>
                  </a:lnTo>
                  <a:lnTo>
                    <a:pt x="101090" y="25478"/>
                  </a:lnTo>
                  <a:lnTo>
                    <a:pt x="100157" y="25250"/>
                  </a:lnTo>
                  <a:lnTo>
                    <a:pt x="99156" y="24955"/>
                  </a:lnTo>
                  <a:lnTo>
                    <a:pt x="98156" y="24614"/>
                  </a:lnTo>
                  <a:lnTo>
                    <a:pt x="97109" y="24204"/>
                  </a:lnTo>
                  <a:lnTo>
                    <a:pt x="96017" y="23704"/>
                  </a:lnTo>
                  <a:lnTo>
                    <a:pt x="94903" y="23158"/>
                  </a:lnTo>
                  <a:lnTo>
                    <a:pt x="93765" y="22543"/>
                  </a:lnTo>
                  <a:lnTo>
                    <a:pt x="92582" y="21816"/>
                  </a:lnTo>
                  <a:lnTo>
                    <a:pt x="91354" y="21042"/>
                  </a:lnTo>
                  <a:lnTo>
                    <a:pt x="90740" y="20610"/>
                  </a:lnTo>
                  <a:lnTo>
                    <a:pt x="90126" y="20155"/>
                  </a:lnTo>
                  <a:lnTo>
                    <a:pt x="88124" y="18676"/>
                  </a:lnTo>
                  <a:lnTo>
                    <a:pt x="86031" y="17107"/>
                  </a:lnTo>
                  <a:lnTo>
                    <a:pt x="81641" y="13808"/>
                  </a:lnTo>
                  <a:lnTo>
                    <a:pt x="79389" y="12125"/>
                  </a:lnTo>
                  <a:lnTo>
                    <a:pt x="77091" y="10442"/>
                  </a:lnTo>
                  <a:lnTo>
                    <a:pt x="74817" y="8804"/>
                  </a:lnTo>
                  <a:lnTo>
                    <a:pt x="72542" y="7234"/>
                  </a:lnTo>
                  <a:lnTo>
                    <a:pt x="71405" y="6484"/>
                  </a:lnTo>
                  <a:lnTo>
                    <a:pt x="70290" y="5756"/>
                  </a:lnTo>
                  <a:lnTo>
                    <a:pt x="69175" y="5051"/>
                  </a:lnTo>
                  <a:lnTo>
                    <a:pt x="68083" y="4368"/>
                  </a:lnTo>
                  <a:lnTo>
                    <a:pt x="67014" y="3754"/>
                  </a:lnTo>
                  <a:lnTo>
                    <a:pt x="65945" y="3140"/>
                  </a:lnTo>
                  <a:lnTo>
                    <a:pt x="64899" y="2594"/>
                  </a:lnTo>
                  <a:lnTo>
                    <a:pt x="63898" y="2093"/>
                  </a:lnTo>
                  <a:lnTo>
                    <a:pt x="62897" y="1616"/>
                  </a:lnTo>
                  <a:lnTo>
                    <a:pt x="61942" y="1206"/>
                  </a:lnTo>
                  <a:lnTo>
                    <a:pt x="61009" y="842"/>
                  </a:lnTo>
                  <a:lnTo>
                    <a:pt x="60099" y="547"/>
                  </a:lnTo>
                  <a:lnTo>
                    <a:pt x="59235" y="319"/>
                  </a:lnTo>
                  <a:lnTo>
                    <a:pt x="58825" y="228"/>
                  </a:lnTo>
                  <a:lnTo>
                    <a:pt x="58416" y="137"/>
                  </a:lnTo>
                  <a:lnTo>
                    <a:pt x="58006" y="69"/>
                  </a:lnTo>
                  <a:lnTo>
                    <a:pt x="57620" y="46"/>
                  </a:lnTo>
                  <a:lnTo>
                    <a:pt x="57233" y="1"/>
                  </a:lnTo>
                  <a:close/>
                </a:path>
              </a:pathLst>
            </a:custGeom>
            <a:solidFill>
              <a:srgbClr val="00B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Google Shape;980;p27">
              <a:extLst>
                <a:ext uri="{FF2B5EF4-FFF2-40B4-BE49-F238E27FC236}">
                  <a16:creationId xmlns:a16="http://schemas.microsoft.com/office/drawing/2014/main" id="{B080F982-ACF5-99CB-54F9-A655DFC3704D}"/>
                </a:ext>
              </a:extLst>
            </p:cNvPr>
            <p:cNvSpPr/>
            <p:nvPr/>
          </p:nvSpPr>
          <p:spPr>
            <a:xfrm>
              <a:off x="1246900" y="1449975"/>
              <a:ext cx="2363500" cy="2621125"/>
            </a:xfrm>
            <a:custGeom>
              <a:avLst/>
              <a:gdLst/>
              <a:ahLst/>
              <a:cxnLst/>
              <a:rect l="l" t="t" r="r" b="b"/>
              <a:pathLst>
                <a:path w="94540" h="104845" extrusionOk="0">
                  <a:moveTo>
                    <a:pt x="47270" y="1"/>
                  </a:moveTo>
                  <a:lnTo>
                    <a:pt x="46860" y="92"/>
                  </a:lnTo>
                  <a:lnTo>
                    <a:pt x="46406" y="228"/>
                  </a:lnTo>
                  <a:lnTo>
                    <a:pt x="45905" y="388"/>
                  </a:lnTo>
                  <a:lnTo>
                    <a:pt x="45359" y="615"/>
                  </a:lnTo>
                  <a:lnTo>
                    <a:pt x="44790" y="865"/>
                  </a:lnTo>
                  <a:lnTo>
                    <a:pt x="44199" y="1161"/>
                  </a:lnTo>
                  <a:lnTo>
                    <a:pt x="43562" y="1502"/>
                  </a:lnTo>
                  <a:lnTo>
                    <a:pt x="42880" y="1843"/>
                  </a:lnTo>
                  <a:lnTo>
                    <a:pt x="41492" y="2662"/>
                  </a:lnTo>
                  <a:lnTo>
                    <a:pt x="39991" y="3572"/>
                  </a:lnTo>
                  <a:lnTo>
                    <a:pt x="38467" y="4573"/>
                  </a:lnTo>
                  <a:lnTo>
                    <a:pt x="36874" y="5642"/>
                  </a:lnTo>
                  <a:lnTo>
                    <a:pt x="35259" y="6757"/>
                  </a:lnTo>
                  <a:lnTo>
                    <a:pt x="33667" y="7894"/>
                  </a:lnTo>
                  <a:lnTo>
                    <a:pt x="32075" y="9032"/>
                  </a:lnTo>
                  <a:lnTo>
                    <a:pt x="30551" y="10146"/>
                  </a:lnTo>
                  <a:lnTo>
                    <a:pt x="27662" y="12285"/>
                  </a:lnTo>
                  <a:lnTo>
                    <a:pt x="25228" y="14127"/>
                  </a:lnTo>
                  <a:lnTo>
                    <a:pt x="22339" y="16311"/>
                  </a:lnTo>
                  <a:lnTo>
                    <a:pt x="19586" y="18335"/>
                  </a:lnTo>
                  <a:lnTo>
                    <a:pt x="18358" y="19200"/>
                  </a:lnTo>
                  <a:lnTo>
                    <a:pt x="17130" y="20019"/>
                  </a:lnTo>
                  <a:lnTo>
                    <a:pt x="15901" y="20792"/>
                  </a:lnTo>
                  <a:lnTo>
                    <a:pt x="14673" y="21497"/>
                  </a:lnTo>
                  <a:lnTo>
                    <a:pt x="13444" y="22180"/>
                  </a:lnTo>
                  <a:lnTo>
                    <a:pt x="12216" y="22771"/>
                  </a:lnTo>
                  <a:lnTo>
                    <a:pt x="10988" y="23340"/>
                  </a:lnTo>
                  <a:lnTo>
                    <a:pt x="9759" y="23840"/>
                  </a:lnTo>
                  <a:lnTo>
                    <a:pt x="8531" y="24273"/>
                  </a:lnTo>
                  <a:lnTo>
                    <a:pt x="7303" y="24682"/>
                  </a:lnTo>
                  <a:lnTo>
                    <a:pt x="6097" y="25023"/>
                  </a:lnTo>
                  <a:lnTo>
                    <a:pt x="4869" y="25296"/>
                  </a:lnTo>
                  <a:lnTo>
                    <a:pt x="3640" y="25524"/>
                  </a:lnTo>
                  <a:lnTo>
                    <a:pt x="2435" y="25706"/>
                  </a:lnTo>
                  <a:lnTo>
                    <a:pt x="1229" y="25842"/>
                  </a:lnTo>
                  <a:lnTo>
                    <a:pt x="1" y="25910"/>
                  </a:lnTo>
                  <a:lnTo>
                    <a:pt x="228" y="28504"/>
                  </a:lnTo>
                  <a:lnTo>
                    <a:pt x="501" y="31051"/>
                  </a:lnTo>
                  <a:lnTo>
                    <a:pt x="820" y="33531"/>
                  </a:lnTo>
                  <a:lnTo>
                    <a:pt x="1161" y="35965"/>
                  </a:lnTo>
                  <a:lnTo>
                    <a:pt x="1548" y="38353"/>
                  </a:lnTo>
                  <a:lnTo>
                    <a:pt x="1980" y="40696"/>
                  </a:lnTo>
                  <a:lnTo>
                    <a:pt x="2435" y="42971"/>
                  </a:lnTo>
                  <a:lnTo>
                    <a:pt x="2912" y="45200"/>
                  </a:lnTo>
                  <a:lnTo>
                    <a:pt x="3436" y="47384"/>
                  </a:lnTo>
                  <a:lnTo>
                    <a:pt x="3982" y="49500"/>
                  </a:lnTo>
                  <a:lnTo>
                    <a:pt x="4573" y="51592"/>
                  </a:lnTo>
                  <a:lnTo>
                    <a:pt x="5187" y="53617"/>
                  </a:lnTo>
                  <a:lnTo>
                    <a:pt x="5824" y="55596"/>
                  </a:lnTo>
                  <a:lnTo>
                    <a:pt x="6484" y="57529"/>
                  </a:lnTo>
                  <a:lnTo>
                    <a:pt x="7166" y="59417"/>
                  </a:lnTo>
                  <a:lnTo>
                    <a:pt x="7871" y="61260"/>
                  </a:lnTo>
                  <a:lnTo>
                    <a:pt x="8622" y="63034"/>
                  </a:lnTo>
                  <a:lnTo>
                    <a:pt x="9373" y="64786"/>
                  </a:lnTo>
                  <a:lnTo>
                    <a:pt x="10146" y="66492"/>
                  </a:lnTo>
                  <a:lnTo>
                    <a:pt x="10942" y="68152"/>
                  </a:lnTo>
                  <a:lnTo>
                    <a:pt x="11761" y="69768"/>
                  </a:lnTo>
                  <a:lnTo>
                    <a:pt x="12580" y="71337"/>
                  </a:lnTo>
                  <a:lnTo>
                    <a:pt x="13444" y="72861"/>
                  </a:lnTo>
                  <a:lnTo>
                    <a:pt x="14286" y="74340"/>
                  </a:lnTo>
                  <a:lnTo>
                    <a:pt x="15173" y="75773"/>
                  </a:lnTo>
                  <a:lnTo>
                    <a:pt x="16060" y="77183"/>
                  </a:lnTo>
                  <a:lnTo>
                    <a:pt x="16948" y="78548"/>
                  </a:lnTo>
                  <a:lnTo>
                    <a:pt x="17857" y="79845"/>
                  </a:lnTo>
                  <a:lnTo>
                    <a:pt x="18767" y="81141"/>
                  </a:lnTo>
                  <a:lnTo>
                    <a:pt x="19700" y="82370"/>
                  </a:lnTo>
                  <a:lnTo>
                    <a:pt x="20633" y="83575"/>
                  </a:lnTo>
                  <a:lnTo>
                    <a:pt x="21565" y="84735"/>
                  </a:lnTo>
                  <a:lnTo>
                    <a:pt x="22498" y="85850"/>
                  </a:lnTo>
                  <a:lnTo>
                    <a:pt x="23453" y="86942"/>
                  </a:lnTo>
                  <a:lnTo>
                    <a:pt x="24386" y="87988"/>
                  </a:lnTo>
                  <a:lnTo>
                    <a:pt x="25341" y="89012"/>
                  </a:lnTo>
                  <a:lnTo>
                    <a:pt x="26274" y="89990"/>
                  </a:lnTo>
                  <a:lnTo>
                    <a:pt x="27229" y="90923"/>
                  </a:lnTo>
                  <a:lnTo>
                    <a:pt x="28162" y="91833"/>
                  </a:lnTo>
                  <a:lnTo>
                    <a:pt x="29095" y="92697"/>
                  </a:lnTo>
                  <a:lnTo>
                    <a:pt x="30027" y="93539"/>
                  </a:lnTo>
                  <a:lnTo>
                    <a:pt x="30960" y="94358"/>
                  </a:lnTo>
                  <a:lnTo>
                    <a:pt x="31870" y="95131"/>
                  </a:lnTo>
                  <a:lnTo>
                    <a:pt x="32780" y="95882"/>
                  </a:lnTo>
                  <a:lnTo>
                    <a:pt x="33667" y="96587"/>
                  </a:lnTo>
                  <a:lnTo>
                    <a:pt x="34554" y="97269"/>
                  </a:lnTo>
                  <a:lnTo>
                    <a:pt x="35419" y="97906"/>
                  </a:lnTo>
                  <a:lnTo>
                    <a:pt x="36283" y="98543"/>
                  </a:lnTo>
                  <a:lnTo>
                    <a:pt x="37125" y="99135"/>
                  </a:lnTo>
                  <a:lnTo>
                    <a:pt x="37966" y="99680"/>
                  </a:lnTo>
                  <a:lnTo>
                    <a:pt x="38785" y="100226"/>
                  </a:lnTo>
                  <a:lnTo>
                    <a:pt x="39581" y="100727"/>
                  </a:lnTo>
                  <a:lnTo>
                    <a:pt x="41105" y="101660"/>
                  </a:lnTo>
                  <a:lnTo>
                    <a:pt x="42538" y="102501"/>
                  </a:lnTo>
                  <a:lnTo>
                    <a:pt x="43903" y="103229"/>
                  </a:lnTo>
                  <a:lnTo>
                    <a:pt x="45132" y="103843"/>
                  </a:lnTo>
                  <a:lnTo>
                    <a:pt x="46269" y="104389"/>
                  </a:lnTo>
                  <a:lnTo>
                    <a:pt x="47270" y="104844"/>
                  </a:lnTo>
                  <a:lnTo>
                    <a:pt x="48271" y="104389"/>
                  </a:lnTo>
                  <a:lnTo>
                    <a:pt x="49408" y="103843"/>
                  </a:lnTo>
                  <a:lnTo>
                    <a:pt x="50637" y="103229"/>
                  </a:lnTo>
                  <a:lnTo>
                    <a:pt x="52001" y="102501"/>
                  </a:lnTo>
                  <a:lnTo>
                    <a:pt x="53434" y="101660"/>
                  </a:lnTo>
                  <a:lnTo>
                    <a:pt x="54959" y="100727"/>
                  </a:lnTo>
                  <a:lnTo>
                    <a:pt x="55755" y="100226"/>
                  </a:lnTo>
                  <a:lnTo>
                    <a:pt x="56574" y="99680"/>
                  </a:lnTo>
                  <a:lnTo>
                    <a:pt x="57393" y="99135"/>
                  </a:lnTo>
                  <a:lnTo>
                    <a:pt x="58257" y="98543"/>
                  </a:lnTo>
                  <a:lnTo>
                    <a:pt x="59099" y="97906"/>
                  </a:lnTo>
                  <a:lnTo>
                    <a:pt x="59986" y="97269"/>
                  </a:lnTo>
                  <a:lnTo>
                    <a:pt x="60873" y="96587"/>
                  </a:lnTo>
                  <a:lnTo>
                    <a:pt x="61760" y="95882"/>
                  </a:lnTo>
                  <a:lnTo>
                    <a:pt x="62670" y="95131"/>
                  </a:lnTo>
                  <a:lnTo>
                    <a:pt x="63580" y="94358"/>
                  </a:lnTo>
                  <a:lnTo>
                    <a:pt x="64513" y="93539"/>
                  </a:lnTo>
                  <a:lnTo>
                    <a:pt x="65445" y="92697"/>
                  </a:lnTo>
                  <a:lnTo>
                    <a:pt x="66378" y="91833"/>
                  </a:lnTo>
                  <a:lnTo>
                    <a:pt x="67310" y="90923"/>
                  </a:lnTo>
                  <a:lnTo>
                    <a:pt x="68266" y="89990"/>
                  </a:lnTo>
                  <a:lnTo>
                    <a:pt x="69198" y="89012"/>
                  </a:lnTo>
                  <a:lnTo>
                    <a:pt x="70154" y="87988"/>
                  </a:lnTo>
                  <a:lnTo>
                    <a:pt x="71087" y="86942"/>
                  </a:lnTo>
                  <a:lnTo>
                    <a:pt x="72019" y="85850"/>
                  </a:lnTo>
                  <a:lnTo>
                    <a:pt x="72975" y="84735"/>
                  </a:lnTo>
                  <a:lnTo>
                    <a:pt x="73907" y="83575"/>
                  </a:lnTo>
                  <a:lnTo>
                    <a:pt x="74840" y="82370"/>
                  </a:lnTo>
                  <a:lnTo>
                    <a:pt x="75750" y="81141"/>
                  </a:lnTo>
                  <a:lnTo>
                    <a:pt x="76682" y="79845"/>
                  </a:lnTo>
                  <a:lnTo>
                    <a:pt x="77592" y="78548"/>
                  </a:lnTo>
                  <a:lnTo>
                    <a:pt x="78479" y="77183"/>
                  </a:lnTo>
                  <a:lnTo>
                    <a:pt x="79367" y="75773"/>
                  </a:lnTo>
                  <a:lnTo>
                    <a:pt x="80231" y="74340"/>
                  </a:lnTo>
                  <a:lnTo>
                    <a:pt x="81095" y="72861"/>
                  </a:lnTo>
                  <a:lnTo>
                    <a:pt x="81937" y="71337"/>
                  </a:lnTo>
                  <a:lnTo>
                    <a:pt x="82779" y="69768"/>
                  </a:lnTo>
                  <a:lnTo>
                    <a:pt x="83598" y="68152"/>
                  </a:lnTo>
                  <a:lnTo>
                    <a:pt x="84394" y="66492"/>
                  </a:lnTo>
                  <a:lnTo>
                    <a:pt x="85167" y="64786"/>
                  </a:lnTo>
                  <a:lnTo>
                    <a:pt x="85918" y="63034"/>
                  </a:lnTo>
                  <a:lnTo>
                    <a:pt x="86646" y="61260"/>
                  </a:lnTo>
                  <a:lnTo>
                    <a:pt x="87374" y="59417"/>
                  </a:lnTo>
                  <a:lnTo>
                    <a:pt x="88056" y="57529"/>
                  </a:lnTo>
                  <a:lnTo>
                    <a:pt x="88716" y="55596"/>
                  </a:lnTo>
                  <a:lnTo>
                    <a:pt x="89353" y="53617"/>
                  </a:lnTo>
                  <a:lnTo>
                    <a:pt x="89967" y="51592"/>
                  </a:lnTo>
                  <a:lnTo>
                    <a:pt x="90536" y="49500"/>
                  </a:lnTo>
                  <a:lnTo>
                    <a:pt x="91104" y="47384"/>
                  </a:lnTo>
                  <a:lnTo>
                    <a:pt x="91627" y="45200"/>
                  </a:lnTo>
                  <a:lnTo>
                    <a:pt x="92105" y="42971"/>
                  </a:lnTo>
                  <a:lnTo>
                    <a:pt x="92560" y="40696"/>
                  </a:lnTo>
                  <a:lnTo>
                    <a:pt x="92992" y="38353"/>
                  </a:lnTo>
                  <a:lnTo>
                    <a:pt x="93356" y="35965"/>
                  </a:lnTo>
                  <a:lnTo>
                    <a:pt x="93720" y="33531"/>
                  </a:lnTo>
                  <a:lnTo>
                    <a:pt x="94016" y="31051"/>
                  </a:lnTo>
                  <a:lnTo>
                    <a:pt x="94289" y="28504"/>
                  </a:lnTo>
                  <a:lnTo>
                    <a:pt x="94539" y="25910"/>
                  </a:lnTo>
                  <a:lnTo>
                    <a:pt x="93311" y="25842"/>
                  </a:lnTo>
                  <a:lnTo>
                    <a:pt x="92105" y="25706"/>
                  </a:lnTo>
                  <a:lnTo>
                    <a:pt x="90900" y="25524"/>
                  </a:lnTo>
                  <a:lnTo>
                    <a:pt x="89671" y="25296"/>
                  </a:lnTo>
                  <a:lnTo>
                    <a:pt x="88443" y="25023"/>
                  </a:lnTo>
                  <a:lnTo>
                    <a:pt x="87237" y="24682"/>
                  </a:lnTo>
                  <a:lnTo>
                    <a:pt x="86009" y="24273"/>
                  </a:lnTo>
                  <a:lnTo>
                    <a:pt x="84780" y="23840"/>
                  </a:lnTo>
                  <a:lnTo>
                    <a:pt x="83552" y="23340"/>
                  </a:lnTo>
                  <a:lnTo>
                    <a:pt x="82324" y="22771"/>
                  </a:lnTo>
                  <a:lnTo>
                    <a:pt x="81095" y="22180"/>
                  </a:lnTo>
                  <a:lnTo>
                    <a:pt x="79867" y="21497"/>
                  </a:lnTo>
                  <a:lnTo>
                    <a:pt x="78639" y="20792"/>
                  </a:lnTo>
                  <a:lnTo>
                    <a:pt x="77410" y="20019"/>
                  </a:lnTo>
                  <a:lnTo>
                    <a:pt x="76182" y="19200"/>
                  </a:lnTo>
                  <a:lnTo>
                    <a:pt x="74954" y="18335"/>
                  </a:lnTo>
                  <a:lnTo>
                    <a:pt x="72201" y="16311"/>
                  </a:lnTo>
                  <a:lnTo>
                    <a:pt x="69312" y="14127"/>
                  </a:lnTo>
                  <a:lnTo>
                    <a:pt x="66855" y="12285"/>
                  </a:lnTo>
                  <a:lnTo>
                    <a:pt x="63989" y="10146"/>
                  </a:lnTo>
                  <a:lnTo>
                    <a:pt x="62465" y="9032"/>
                  </a:lnTo>
                  <a:lnTo>
                    <a:pt x="60873" y="7894"/>
                  </a:lnTo>
                  <a:lnTo>
                    <a:pt x="59281" y="6757"/>
                  </a:lnTo>
                  <a:lnTo>
                    <a:pt x="57666" y="5642"/>
                  </a:lnTo>
                  <a:lnTo>
                    <a:pt x="56073" y="4573"/>
                  </a:lnTo>
                  <a:lnTo>
                    <a:pt x="54526" y="3572"/>
                  </a:lnTo>
                  <a:lnTo>
                    <a:pt x="53048" y="2662"/>
                  </a:lnTo>
                  <a:lnTo>
                    <a:pt x="51637" y="1843"/>
                  </a:lnTo>
                  <a:lnTo>
                    <a:pt x="50978" y="1502"/>
                  </a:lnTo>
                  <a:lnTo>
                    <a:pt x="50341" y="1161"/>
                  </a:lnTo>
                  <a:lnTo>
                    <a:pt x="49749" y="865"/>
                  </a:lnTo>
                  <a:lnTo>
                    <a:pt x="49181" y="615"/>
                  </a:lnTo>
                  <a:lnTo>
                    <a:pt x="48635" y="388"/>
                  </a:lnTo>
                  <a:lnTo>
                    <a:pt x="48134" y="228"/>
                  </a:lnTo>
                  <a:lnTo>
                    <a:pt x="47679" y="92"/>
                  </a:lnTo>
                  <a:lnTo>
                    <a:pt x="47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Google Shape;981;p27">
              <a:extLst>
                <a:ext uri="{FF2B5EF4-FFF2-40B4-BE49-F238E27FC236}">
                  <a16:creationId xmlns:a16="http://schemas.microsoft.com/office/drawing/2014/main" id="{7AEC3AF6-619C-D85C-D209-24ED1D07ECE0}"/>
                </a:ext>
              </a:extLst>
            </p:cNvPr>
            <p:cNvSpPr/>
            <p:nvPr/>
          </p:nvSpPr>
          <p:spPr>
            <a:xfrm>
              <a:off x="1974250" y="2090325"/>
              <a:ext cx="1184025" cy="1268775"/>
            </a:xfrm>
            <a:custGeom>
              <a:avLst/>
              <a:gdLst/>
              <a:ahLst/>
              <a:cxnLst/>
              <a:rect l="l" t="t" r="r" b="b"/>
              <a:pathLst>
                <a:path w="47361" h="50751" extrusionOk="0">
                  <a:moveTo>
                    <a:pt x="47361" y="1"/>
                  </a:moveTo>
                  <a:lnTo>
                    <a:pt x="16925" y="30391"/>
                  </a:lnTo>
                  <a:lnTo>
                    <a:pt x="1" y="13535"/>
                  </a:lnTo>
                  <a:lnTo>
                    <a:pt x="1" y="33826"/>
                  </a:lnTo>
                  <a:lnTo>
                    <a:pt x="16925" y="50750"/>
                  </a:lnTo>
                  <a:lnTo>
                    <a:pt x="47361" y="20291"/>
                  </a:lnTo>
                  <a:lnTo>
                    <a:pt x="47361" y="1"/>
                  </a:lnTo>
                  <a:close/>
                </a:path>
              </a:pathLst>
            </a:custGeom>
            <a:solidFill>
              <a:srgbClr val="F4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Google Shape;982;p27">
              <a:extLst>
                <a:ext uri="{FF2B5EF4-FFF2-40B4-BE49-F238E27FC236}">
                  <a16:creationId xmlns:a16="http://schemas.microsoft.com/office/drawing/2014/main" id="{FDDCBCD6-2F43-A43A-0DE4-3603F66AB485}"/>
                </a:ext>
              </a:extLst>
            </p:cNvPr>
            <p:cNvSpPr/>
            <p:nvPr/>
          </p:nvSpPr>
          <p:spPr>
            <a:xfrm>
              <a:off x="3192375" y="3241925"/>
              <a:ext cx="365700" cy="1855075"/>
            </a:xfrm>
            <a:custGeom>
              <a:avLst/>
              <a:gdLst/>
              <a:ahLst/>
              <a:cxnLst/>
              <a:rect l="l" t="t" r="r" b="b"/>
              <a:pathLst>
                <a:path w="14628" h="74203" extrusionOk="0">
                  <a:moveTo>
                    <a:pt x="14627" y="0"/>
                  </a:moveTo>
                  <a:lnTo>
                    <a:pt x="1" y="13808"/>
                  </a:lnTo>
                  <a:lnTo>
                    <a:pt x="205" y="17197"/>
                  </a:lnTo>
                  <a:lnTo>
                    <a:pt x="660" y="24932"/>
                  </a:lnTo>
                  <a:lnTo>
                    <a:pt x="888" y="29299"/>
                  </a:lnTo>
                  <a:lnTo>
                    <a:pt x="1093" y="33348"/>
                  </a:lnTo>
                  <a:lnTo>
                    <a:pt x="1252" y="36692"/>
                  </a:lnTo>
                  <a:lnTo>
                    <a:pt x="1297" y="37920"/>
                  </a:lnTo>
                  <a:lnTo>
                    <a:pt x="1297" y="38808"/>
                  </a:lnTo>
                  <a:lnTo>
                    <a:pt x="1297" y="39490"/>
                  </a:lnTo>
                  <a:lnTo>
                    <a:pt x="1275" y="40172"/>
                  </a:lnTo>
                  <a:lnTo>
                    <a:pt x="1184" y="41446"/>
                  </a:lnTo>
                  <a:lnTo>
                    <a:pt x="1093" y="42675"/>
                  </a:lnTo>
                  <a:lnTo>
                    <a:pt x="979" y="43835"/>
                  </a:lnTo>
                  <a:lnTo>
                    <a:pt x="842" y="44972"/>
                  </a:lnTo>
                  <a:lnTo>
                    <a:pt x="751" y="46087"/>
                  </a:lnTo>
                  <a:lnTo>
                    <a:pt x="683" y="47179"/>
                  </a:lnTo>
                  <a:lnTo>
                    <a:pt x="638" y="48271"/>
                  </a:lnTo>
                  <a:lnTo>
                    <a:pt x="615" y="49817"/>
                  </a:lnTo>
                  <a:lnTo>
                    <a:pt x="547" y="52206"/>
                  </a:lnTo>
                  <a:lnTo>
                    <a:pt x="478" y="55254"/>
                  </a:lnTo>
                  <a:lnTo>
                    <a:pt x="456" y="56960"/>
                  </a:lnTo>
                  <a:lnTo>
                    <a:pt x="433" y="58780"/>
                  </a:lnTo>
                  <a:lnTo>
                    <a:pt x="433" y="60668"/>
                  </a:lnTo>
                  <a:lnTo>
                    <a:pt x="456" y="62601"/>
                  </a:lnTo>
                  <a:lnTo>
                    <a:pt x="524" y="64580"/>
                  </a:lnTo>
                  <a:lnTo>
                    <a:pt x="592" y="66560"/>
                  </a:lnTo>
                  <a:lnTo>
                    <a:pt x="706" y="68539"/>
                  </a:lnTo>
                  <a:lnTo>
                    <a:pt x="865" y="70495"/>
                  </a:lnTo>
                  <a:lnTo>
                    <a:pt x="1047" y="72383"/>
                  </a:lnTo>
                  <a:lnTo>
                    <a:pt x="1161" y="73293"/>
                  </a:lnTo>
                  <a:lnTo>
                    <a:pt x="1297" y="74203"/>
                  </a:lnTo>
                  <a:lnTo>
                    <a:pt x="8417" y="74203"/>
                  </a:lnTo>
                  <a:lnTo>
                    <a:pt x="8440" y="73202"/>
                  </a:lnTo>
                  <a:lnTo>
                    <a:pt x="8508" y="72064"/>
                  </a:lnTo>
                  <a:lnTo>
                    <a:pt x="8599" y="70586"/>
                  </a:lnTo>
                  <a:lnTo>
                    <a:pt x="8736" y="68812"/>
                  </a:lnTo>
                  <a:lnTo>
                    <a:pt x="8918" y="66832"/>
                  </a:lnTo>
                  <a:lnTo>
                    <a:pt x="9168" y="64717"/>
                  </a:lnTo>
                  <a:lnTo>
                    <a:pt x="9304" y="63625"/>
                  </a:lnTo>
                  <a:lnTo>
                    <a:pt x="9486" y="62510"/>
                  </a:lnTo>
                  <a:lnTo>
                    <a:pt x="9623" y="61396"/>
                  </a:lnTo>
                  <a:lnTo>
                    <a:pt x="9737" y="60236"/>
                  </a:lnTo>
                  <a:lnTo>
                    <a:pt x="9805" y="59076"/>
                  </a:lnTo>
                  <a:lnTo>
                    <a:pt x="9828" y="57893"/>
                  </a:lnTo>
                  <a:lnTo>
                    <a:pt x="9828" y="56710"/>
                  </a:lnTo>
                  <a:lnTo>
                    <a:pt x="9828" y="55550"/>
                  </a:lnTo>
                  <a:lnTo>
                    <a:pt x="9759" y="53229"/>
                  </a:lnTo>
                  <a:lnTo>
                    <a:pt x="9691" y="51000"/>
                  </a:lnTo>
                  <a:lnTo>
                    <a:pt x="9668" y="49931"/>
                  </a:lnTo>
                  <a:lnTo>
                    <a:pt x="9668" y="48907"/>
                  </a:lnTo>
                  <a:lnTo>
                    <a:pt x="9668" y="47952"/>
                  </a:lnTo>
                  <a:lnTo>
                    <a:pt x="9714" y="47019"/>
                  </a:lnTo>
                  <a:lnTo>
                    <a:pt x="9805" y="46178"/>
                  </a:lnTo>
                  <a:lnTo>
                    <a:pt x="9873" y="45768"/>
                  </a:lnTo>
                  <a:lnTo>
                    <a:pt x="9941" y="45382"/>
                  </a:lnTo>
                  <a:lnTo>
                    <a:pt x="10374" y="43061"/>
                  </a:lnTo>
                  <a:lnTo>
                    <a:pt x="11011" y="39444"/>
                  </a:lnTo>
                  <a:lnTo>
                    <a:pt x="12580" y="30277"/>
                  </a:lnTo>
                  <a:lnTo>
                    <a:pt x="14627" y="18176"/>
                  </a:lnTo>
                  <a:lnTo>
                    <a:pt x="1462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Google Shape;983;p27">
              <a:extLst>
                <a:ext uri="{FF2B5EF4-FFF2-40B4-BE49-F238E27FC236}">
                  <a16:creationId xmlns:a16="http://schemas.microsoft.com/office/drawing/2014/main" id="{50EAEEC3-29AA-1093-1297-A18AD2CAA06D}"/>
                </a:ext>
              </a:extLst>
            </p:cNvPr>
            <p:cNvSpPr/>
            <p:nvPr/>
          </p:nvSpPr>
          <p:spPr>
            <a:xfrm>
              <a:off x="3095700" y="5048650"/>
              <a:ext cx="318500" cy="221225"/>
            </a:xfrm>
            <a:custGeom>
              <a:avLst/>
              <a:gdLst/>
              <a:ahLst/>
              <a:cxnLst/>
              <a:rect l="l" t="t" r="r" b="b"/>
              <a:pathLst>
                <a:path w="12740" h="8849" extrusionOk="0">
                  <a:moveTo>
                    <a:pt x="6984" y="0"/>
                  </a:moveTo>
                  <a:lnTo>
                    <a:pt x="6802" y="23"/>
                  </a:lnTo>
                  <a:lnTo>
                    <a:pt x="6643" y="68"/>
                  </a:lnTo>
                  <a:lnTo>
                    <a:pt x="6484" y="114"/>
                  </a:lnTo>
                  <a:lnTo>
                    <a:pt x="6324" y="182"/>
                  </a:lnTo>
                  <a:lnTo>
                    <a:pt x="6188" y="273"/>
                  </a:lnTo>
                  <a:lnTo>
                    <a:pt x="5915" y="455"/>
                  </a:lnTo>
                  <a:lnTo>
                    <a:pt x="5688" y="660"/>
                  </a:lnTo>
                  <a:lnTo>
                    <a:pt x="5460" y="910"/>
                  </a:lnTo>
                  <a:lnTo>
                    <a:pt x="5278" y="1160"/>
                  </a:lnTo>
                  <a:lnTo>
                    <a:pt x="5096" y="1433"/>
                  </a:lnTo>
                  <a:lnTo>
                    <a:pt x="4960" y="1706"/>
                  </a:lnTo>
                  <a:lnTo>
                    <a:pt x="4846" y="1956"/>
                  </a:lnTo>
                  <a:lnTo>
                    <a:pt x="4664" y="2434"/>
                  </a:lnTo>
                  <a:lnTo>
                    <a:pt x="4550" y="2753"/>
                  </a:lnTo>
                  <a:lnTo>
                    <a:pt x="4505" y="2866"/>
                  </a:lnTo>
                  <a:lnTo>
                    <a:pt x="4300" y="3162"/>
                  </a:lnTo>
                  <a:lnTo>
                    <a:pt x="4050" y="3481"/>
                  </a:lnTo>
                  <a:lnTo>
                    <a:pt x="3709" y="3867"/>
                  </a:lnTo>
                  <a:lnTo>
                    <a:pt x="3254" y="4322"/>
                  </a:lnTo>
                  <a:lnTo>
                    <a:pt x="2730" y="4800"/>
                  </a:lnTo>
                  <a:lnTo>
                    <a:pt x="2457" y="5050"/>
                  </a:lnTo>
                  <a:lnTo>
                    <a:pt x="2139" y="5300"/>
                  </a:lnTo>
                  <a:lnTo>
                    <a:pt x="1820" y="5528"/>
                  </a:lnTo>
                  <a:lnTo>
                    <a:pt x="1479" y="5755"/>
                  </a:lnTo>
                  <a:lnTo>
                    <a:pt x="1184" y="5960"/>
                  </a:lnTo>
                  <a:lnTo>
                    <a:pt x="933" y="6165"/>
                  </a:lnTo>
                  <a:lnTo>
                    <a:pt x="706" y="6392"/>
                  </a:lnTo>
                  <a:lnTo>
                    <a:pt x="524" y="6597"/>
                  </a:lnTo>
                  <a:lnTo>
                    <a:pt x="365" y="6824"/>
                  </a:lnTo>
                  <a:lnTo>
                    <a:pt x="251" y="7052"/>
                  </a:lnTo>
                  <a:lnTo>
                    <a:pt x="137" y="7257"/>
                  </a:lnTo>
                  <a:lnTo>
                    <a:pt x="46" y="7484"/>
                  </a:lnTo>
                  <a:lnTo>
                    <a:pt x="1" y="7598"/>
                  </a:lnTo>
                  <a:lnTo>
                    <a:pt x="1" y="7734"/>
                  </a:lnTo>
                  <a:lnTo>
                    <a:pt x="1" y="7848"/>
                  </a:lnTo>
                  <a:lnTo>
                    <a:pt x="1" y="7985"/>
                  </a:lnTo>
                  <a:lnTo>
                    <a:pt x="23" y="8098"/>
                  </a:lnTo>
                  <a:lnTo>
                    <a:pt x="69" y="8212"/>
                  </a:lnTo>
                  <a:lnTo>
                    <a:pt x="137" y="8303"/>
                  </a:lnTo>
                  <a:lnTo>
                    <a:pt x="205" y="8417"/>
                  </a:lnTo>
                  <a:lnTo>
                    <a:pt x="365" y="8599"/>
                  </a:lnTo>
                  <a:lnTo>
                    <a:pt x="456" y="8667"/>
                  </a:lnTo>
                  <a:lnTo>
                    <a:pt x="569" y="8735"/>
                  </a:lnTo>
                  <a:lnTo>
                    <a:pt x="683" y="8781"/>
                  </a:lnTo>
                  <a:lnTo>
                    <a:pt x="797" y="8826"/>
                  </a:lnTo>
                  <a:lnTo>
                    <a:pt x="933" y="8849"/>
                  </a:lnTo>
                  <a:lnTo>
                    <a:pt x="11670" y="8849"/>
                  </a:lnTo>
                  <a:lnTo>
                    <a:pt x="11875" y="8826"/>
                  </a:lnTo>
                  <a:lnTo>
                    <a:pt x="12080" y="8758"/>
                  </a:lnTo>
                  <a:lnTo>
                    <a:pt x="12262" y="8667"/>
                  </a:lnTo>
                  <a:lnTo>
                    <a:pt x="12421" y="8553"/>
                  </a:lnTo>
                  <a:lnTo>
                    <a:pt x="12557" y="8394"/>
                  </a:lnTo>
                  <a:lnTo>
                    <a:pt x="12648" y="8212"/>
                  </a:lnTo>
                  <a:lnTo>
                    <a:pt x="12717" y="8007"/>
                  </a:lnTo>
                  <a:lnTo>
                    <a:pt x="12739" y="7803"/>
                  </a:lnTo>
                  <a:lnTo>
                    <a:pt x="12717" y="6256"/>
                  </a:lnTo>
                  <a:lnTo>
                    <a:pt x="12694" y="5369"/>
                  </a:lnTo>
                  <a:lnTo>
                    <a:pt x="12648" y="4436"/>
                  </a:lnTo>
                  <a:lnTo>
                    <a:pt x="12580" y="3549"/>
                  </a:lnTo>
                  <a:lnTo>
                    <a:pt x="12466" y="2707"/>
                  </a:lnTo>
                  <a:lnTo>
                    <a:pt x="12398" y="2320"/>
                  </a:lnTo>
                  <a:lnTo>
                    <a:pt x="12307" y="1956"/>
                  </a:lnTo>
                  <a:lnTo>
                    <a:pt x="12216" y="1661"/>
                  </a:lnTo>
                  <a:lnTo>
                    <a:pt x="12125" y="1388"/>
                  </a:lnTo>
                  <a:lnTo>
                    <a:pt x="12080" y="1410"/>
                  </a:lnTo>
                  <a:lnTo>
                    <a:pt x="12011" y="1501"/>
                  </a:lnTo>
                  <a:lnTo>
                    <a:pt x="11875" y="1615"/>
                  </a:lnTo>
                  <a:lnTo>
                    <a:pt x="11670" y="1706"/>
                  </a:lnTo>
                  <a:lnTo>
                    <a:pt x="11534" y="1706"/>
                  </a:lnTo>
                  <a:lnTo>
                    <a:pt x="11374" y="1683"/>
                  </a:lnTo>
                  <a:lnTo>
                    <a:pt x="11192" y="1615"/>
                  </a:lnTo>
                  <a:lnTo>
                    <a:pt x="10965" y="1524"/>
                  </a:lnTo>
                  <a:lnTo>
                    <a:pt x="10419" y="1251"/>
                  </a:lnTo>
                  <a:lnTo>
                    <a:pt x="9805" y="910"/>
                  </a:lnTo>
                  <a:lnTo>
                    <a:pt x="9145" y="592"/>
                  </a:lnTo>
                  <a:lnTo>
                    <a:pt x="8804" y="432"/>
                  </a:lnTo>
                  <a:lnTo>
                    <a:pt x="8463" y="296"/>
                  </a:lnTo>
                  <a:lnTo>
                    <a:pt x="8122" y="182"/>
                  </a:lnTo>
                  <a:lnTo>
                    <a:pt x="7780" y="68"/>
                  </a:lnTo>
                  <a:lnTo>
                    <a:pt x="7462" y="23"/>
                  </a:lnTo>
                  <a:lnTo>
                    <a:pt x="7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Google Shape;984;p27">
              <a:extLst>
                <a:ext uri="{FF2B5EF4-FFF2-40B4-BE49-F238E27FC236}">
                  <a16:creationId xmlns:a16="http://schemas.microsoft.com/office/drawing/2014/main" id="{33C1EF23-D452-E9B7-4843-AAA0B30279AA}"/>
                </a:ext>
              </a:extLst>
            </p:cNvPr>
            <p:cNvSpPr/>
            <p:nvPr/>
          </p:nvSpPr>
          <p:spPr>
            <a:xfrm>
              <a:off x="3547800" y="3241925"/>
              <a:ext cx="366275" cy="1855075"/>
            </a:xfrm>
            <a:custGeom>
              <a:avLst/>
              <a:gdLst/>
              <a:ahLst/>
              <a:cxnLst/>
              <a:rect l="l" t="t" r="r" b="b"/>
              <a:pathLst>
                <a:path w="14651" h="74203" extrusionOk="0">
                  <a:moveTo>
                    <a:pt x="1" y="0"/>
                  </a:moveTo>
                  <a:lnTo>
                    <a:pt x="1" y="18176"/>
                  </a:lnTo>
                  <a:lnTo>
                    <a:pt x="2071" y="30277"/>
                  </a:lnTo>
                  <a:lnTo>
                    <a:pt x="3641" y="39444"/>
                  </a:lnTo>
                  <a:lnTo>
                    <a:pt x="4277" y="43061"/>
                  </a:lnTo>
                  <a:lnTo>
                    <a:pt x="4710" y="45382"/>
                  </a:lnTo>
                  <a:lnTo>
                    <a:pt x="4778" y="45768"/>
                  </a:lnTo>
                  <a:lnTo>
                    <a:pt x="4846" y="46178"/>
                  </a:lnTo>
                  <a:lnTo>
                    <a:pt x="4914" y="47019"/>
                  </a:lnTo>
                  <a:lnTo>
                    <a:pt x="4960" y="47952"/>
                  </a:lnTo>
                  <a:lnTo>
                    <a:pt x="4983" y="48907"/>
                  </a:lnTo>
                  <a:lnTo>
                    <a:pt x="4983" y="49931"/>
                  </a:lnTo>
                  <a:lnTo>
                    <a:pt x="4960" y="51000"/>
                  </a:lnTo>
                  <a:lnTo>
                    <a:pt x="4892" y="53229"/>
                  </a:lnTo>
                  <a:lnTo>
                    <a:pt x="4823" y="55550"/>
                  </a:lnTo>
                  <a:lnTo>
                    <a:pt x="4801" y="56710"/>
                  </a:lnTo>
                  <a:lnTo>
                    <a:pt x="4823" y="57893"/>
                  </a:lnTo>
                  <a:lnTo>
                    <a:pt x="4846" y="59076"/>
                  </a:lnTo>
                  <a:lnTo>
                    <a:pt x="4914" y="60236"/>
                  </a:lnTo>
                  <a:lnTo>
                    <a:pt x="5005" y="61396"/>
                  </a:lnTo>
                  <a:lnTo>
                    <a:pt x="5165" y="62510"/>
                  </a:lnTo>
                  <a:lnTo>
                    <a:pt x="5324" y="63625"/>
                  </a:lnTo>
                  <a:lnTo>
                    <a:pt x="5483" y="64717"/>
                  </a:lnTo>
                  <a:lnTo>
                    <a:pt x="5733" y="66832"/>
                  </a:lnTo>
                  <a:lnTo>
                    <a:pt x="5915" y="68812"/>
                  </a:lnTo>
                  <a:lnTo>
                    <a:pt x="6052" y="70586"/>
                  </a:lnTo>
                  <a:lnTo>
                    <a:pt x="6143" y="72064"/>
                  </a:lnTo>
                  <a:lnTo>
                    <a:pt x="6188" y="73202"/>
                  </a:lnTo>
                  <a:lnTo>
                    <a:pt x="6234" y="74203"/>
                  </a:lnTo>
                  <a:lnTo>
                    <a:pt x="13354" y="74203"/>
                  </a:lnTo>
                  <a:lnTo>
                    <a:pt x="13467" y="73293"/>
                  </a:lnTo>
                  <a:lnTo>
                    <a:pt x="13581" y="72383"/>
                  </a:lnTo>
                  <a:lnTo>
                    <a:pt x="13786" y="70495"/>
                  </a:lnTo>
                  <a:lnTo>
                    <a:pt x="13945" y="68539"/>
                  </a:lnTo>
                  <a:lnTo>
                    <a:pt x="14059" y="66560"/>
                  </a:lnTo>
                  <a:lnTo>
                    <a:pt x="14127" y="64580"/>
                  </a:lnTo>
                  <a:lnTo>
                    <a:pt x="14173" y="62601"/>
                  </a:lnTo>
                  <a:lnTo>
                    <a:pt x="14195" y="60668"/>
                  </a:lnTo>
                  <a:lnTo>
                    <a:pt x="14218" y="58780"/>
                  </a:lnTo>
                  <a:lnTo>
                    <a:pt x="14195" y="56960"/>
                  </a:lnTo>
                  <a:lnTo>
                    <a:pt x="14173" y="55254"/>
                  </a:lnTo>
                  <a:lnTo>
                    <a:pt x="14104" y="52206"/>
                  </a:lnTo>
                  <a:lnTo>
                    <a:pt x="14036" y="49817"/>
                  </a:lnTo>
                  <a:lnTo>
                    <a:pt x="13991" y="48271"/>
                  </a:lnTo>
                  <a:lnTo>
                    <a:pt x="13968" y="47179"/>
                  </a:lnTo>
                  <a:lnTo>
                    <a:pt x="13900" y="46087"/>
                  </a:lnTo>
                  <a:lnTo>
                    <a:pt x="13786" y="44972"/>
                  </a:lnTo>
                  <a:lnTo>
                    <a:pt x="13672" y="43835"/>
                  </a:lnTo>
                  <a:lnTo>
                    <a:pt x="13558" y="42675"/>
                  </a:lnTo>
                  <a:lnTo>
                    <a:pt x="13445" y="41446"/>
                  </a:lnTo>
                  <a:lnTo>
                    <a:pt x="13376" y="40172"/>
                  </a:lnTo>
                  <a:lnTo>
                    <a:pt x="13354" y="39490"/>
                  </a:lnTo>
                  <a:lnTo>
                    <a:pt x="13354" y="38808"/>
                  </a:lnTo>
                  <a:lnTo>
                    <a:pt x="13354" y="37920"/>
                  </a:lnTo>
                  <a:lnTo>
                    <a:pt x="13399" y="36692"/>
                  </a:lnTo>
                  <a:lnTo>
                    <a:pt x="13536" y="33348"/>
                  </a:lnTo>
                  <a:lnTo>
                    <a:pt x="13740" y="29299"/>
                  </a:lnTo>
                  <a:lnTo>
                    <a:pt x="13991" y="24932"/>
                  </a:lnTo>
                  <a:lnTo>
                    <a:pt x="14446" y="17197"/>
                  </a:lnTo>
                  <a:lnTo>
                    <a:pt x="14650" y="138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Google Shape;985;p27">
              <a:extLst>
                <a:ext uri="{FF2B5EF4-FFF2-40B4-BE49-F238E27FC236}">
                  <a16:creationId xmlns:a16="http://schemas.microsoft.com/office/drawing/2014/main" id="{35B542BF-2096-F55E-F017-31A42E233DDC}"/>
                </a:ext>
              </a:extLst>
            </p:cNvPr>
            <p:cNvSpPr/>
            <p:nvPr/>
          </p:nvSpPr>
          <p:spPr>
            <a:xfrm>
              <a:off x="3692250" y="5048650"/>
              <a:ext cx="318500" cy="221225"/>
            </a:xfrm>
            <a:custGeom>
              <a:avLst/>
              <a:gdLst/>
              <a:ahLst/>
              <a:cxnLst/>
              <a:rect l="l" t="t" r="r" b="b"/>
              <a:pathLst>
                <a:path w="12740" h="8849" extrusionOk="0">
                  <a:moveTo>
                    <a:pt x="5574" y="0"/>
                  </a:moveTo>
                  <a:lnTo>
                    <a:pt x="5255" y="23"/>
                  </a:lnTo>
                  <a:lnTo>
                    <a:pt x="4937" y="68"/>
                  </a:lnTo>
                  <a:lnTo>
                    <a:pt x="4619" y="182"/>
                  </a:lnTo>
                  <a:lnTo>
                    <a:pt x="4277" y="296"/>
                  </a:lnTo>
                  <a:lnTo>
                    <a:pt x="3936" y="432"/>
                  </a:lnTo>
                  <a:lnTo>
                    <a:pt x="3595" y="592"/>
                  </a:lnTo>
                  <a:lnTo>
                    <a:pt x="2935" y="910"/>
                  </a:lnTo>
                  <a:lnTo>
                    <a:pt x="2321" y="1251"/>
                  </a:lnTo>
                  <a:lnTo>
                    <a:pt x="1775" y="1524"/>
                  </a:lnTo>
                  <a:lnTo>
                    <a:pt x="1548" y="1615"/>
                  </a:lnTo>
                  <a:lnTo>
                    <a:pt x="1366" y="1683"/>
                  </a:lnTo>
                  <a:lnTo>
                    <a:pt x="1184" y="1706"/>
                  </a:lnTo>
                  <a:lnTo>
                    <a:pt x="1070" y="1706"/>
                  </a:lnTo>
                  <a:lnTo>
                    <a:pt x="865" y="1615"/>
                  </a:lnTo>
                  <a:lnTo>
                    <a:pt x="729" y="1501"/>
                  </a:lnTo>
                  <a:lnTo>
                    <a:pt x="638" y="1410"/>
                  </a:lnTo>
                  <a:lnTo>
                    <a:pt x="615" y="1388"/>
                  </a:lnTo>
                  <a:lnTo>
                    <a:pt x="524" y="1661"/>
                  </a:lnTo>
                  <a:lnTo>
                    <a:pt x="433" y="1956"/>
                  </a:lnTo>
                  <a:lnTo>
                    <a:pt x="342" y="2320"/>
                  </a:lnTo>
                  <a:lnTo>
                    <a:pt x="274" y="2707"/>
                  </a:lnTo>
                  <a:lnTo>
                    <a:pt x="160" y="3549"/>
                  </a:lnTo>
                  <a:lnTo>
                    <a:pt x="92" y="4436"/>
                  </a:lnTo>
                  <a:lnTo>
                    <a:pt x="46" y="5369"/>
                  </a:lnTo>
                  <a:lnTo>
                    <a:pt x="1" y="6256"/>
                  </a:lnTo>
                  <a:lnTo>
                    <a:pt x="1" y="7803"/>
                  </a:lnTo>
                  <a:lnTo>
                    <a:pt x="24" y="8007"/>
                  </a:lnTo>
                  <a:lnTo>
                    <a:pt x="92" y="8212"/>
                  </a:lnTo>
                  <a:lnTo>
                    <a:pt x="183" y="8394"/>
                  </a:lnTo>
                  <a:lnTo>
                    <a:pt x="319" y="8553"/>
                  </a:lnTo>
                  <a:lnTo>
                    <a:pt x="478" y="8667"/>
                  </a:lnTo>
                  <a:lnTo>
                    <a:pt x="660" y="8758"/>
                  </a:lnTo>
                  <a:lnTo>
                    <a:pt x="842" y="8826"/>
                  </a:lnTo>
                  <a:lnTo>
                    <a:pt x="1070" y="8849"/>
                  </a:lnTo>
                  <a:lnTo>
                    <a:pt x="11807" y="8849"/>
                  </a:lnTo>
                  <a:lnTo>
                    <a:pt x="11943" y="8826"/>
                  </a:lnTo>
                  <a:lnTo>
                    <a:pt x="12057" y="8781"/>
                  </a:lnTo>
                  <a:lnTo>
                    <a:pt x="12171" y="8735"/>
                  </a:lnTo>
                  <a:lnTo>
                    <a:pt x="12262" y="8667"/>
                  </a:lnTo>
                  <a:lnTo>
                    <a:pt x="12375" y="8599"/>
                  </a:lnTo>
                  <a:lnTo>
                    <a:pt x="12535" y="8417"/>
                  </a:lnTo>
                  <a:lnTo>
                    <a:pt x="12603" y="8303"/>
                  </a:lnTo>
                  <a:lnTo>
                    <a:pt x="12648" y="8212"/>
                  </a:lnTo>
                  <a:lnTo>
                    <a:pt x="12694" y="8098"/>
                  </a:lnTo>
                  <a:lnTo>
                    <a:pt x="12739" y="7985"/>
                  </a:lnTo>
                  <a:lnTo>
                    <a:pt x="12739" y="7848"/>
                  </a:lnTo>
                  <a:lnTo>
                    <a:pt x="12739" y="7734"/>
                  </a:lnTo>
                  <a:lnTo>
                    <a:pt x="12717" y="7598"/>
                  </a:lnTo>
                  <a:lnTo>
                    <a:pt x="12694" y="7484"/>
                  </a:lnTo>
                  <a:lnTo>
                    <a:pt x="12603" y="7257"/>
                  </a:lnTo>
                  <a:lnTo>
                    <a:pt x="12489" y="7052"/>
                  </a:lnTo>
                  <a:lnTo>
                    <a:pt x="12353" y="6824"/>
                  </a:lnTo>
                  <a:lnTo>
                    <a:pt x="12193" y="6597"/>
                  </a:lnTo>
                  <a:lnTo>
                    <a:pt x="12011" y="6392"/>
                  </a:lnTo>
                  <a:lnTo>
                    <a:pt x="11807" y="6165"/>
                  </a:lnTo>
                  <a:lnTo>
                    <a:pt x="11556" y="5960"/>
                  </a:lnTo>
                  <a:lnTo>
                    <a:pt x="11261" y="5755"/>
                  </a:lnTo>
                  <a:lnTo>
                    <a:pt x="10920" y="5528"/>
                  </a:lnTo>
                  <a:lnTo>
                    <a:pt x="10601" y="5300"/>
                  </a:lnTo>
                  <a:lnTo>
                    <a:pt x="10283" y="5050"/>
                  </a:lnTo>
                  <a:lnTo>
                    <a:pt x="9987" y="4800"/>
                  </a:lnTo>
                  <a:lnTo>
                    <a:pt x="9464" y="4322"/>
                  </a:lnTo>
                  <a:lnTo>
                    <a:pt x="9032" y="3867"/>
                  </a:lnTo>
                  <a:lnTo>
                    <a:pt x="8690" y="3481"/>
                  </a:lnTo>
                  <a:lnTo>
                    <a:pt x="8440" y="3162"/>
                  </a:lnTo>
                  <a:lnTo>
                    <a:pt x="8213" y="2866"/>
                  </a:lnTo>
                  <a:lnTo>
                    <a:pt x="8190" y="2753"/>
                  </a:lnTo>
                  <a:lnTo>
                    <a:pt x="8076" y="2434"/>
                  </a:lnTo>
                  <a:lnTo>
                    <a:pt x="7894" y="1956"/>
                  </a:lnTo>
                  <a:lnTo>
                    <a:pt x="7780" y="1706"/>
                  </a:lnTo>
                  <a:lnTo>
                    <a:pt x="7621" y="1433"/>
                  </a:lnTo>
                  <a:lnTo>
                    <a:pt x="7462" y="1160"/>
                  </a:lnTo>
                  <a:lnTo>
                    <a:pt x="7280" y="910"/>
                  </a:lnTo>
                  <a:lnTo>
                    <a:pt x="7052" y="660"/>
                  </a:lnTo>
                  <a:lnTo>
                    <a:pt x="6802" y="455"/>
                  </a:lnTo>
                  <a:lnTo>
                    <a:pt x="6552" y="273"/>
                  </a:lnTo>
                  <a:lnTo>
                    <a:pt x="6393" y="182"/>
                  </a:lnTo>
                  <a:lnTo>
                    <a:pt x="6256" y="114"/>
                  </a:lnTo>
                  <a:lnTo>
                    <a:pt x="6097" y="68"/>
                  </a:lnTo>
                  <a:lnTo>
                    <a:pt x="5938" y="23"/>
                  </a:lnTo>
                  <a:lnTo>
                    <a:pt x="57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Google Shape;986;p27">
              <a:extLst>
                <a:ext uri="{FF2B5EF4-FFF2-40B4-BE49-F238E27FC236}">
                  <a16:creationId xmlns:a16="http://schemas.microsoft.com/office/drawing/2014/main" id="{61346096-B62C-4FD4-EDFE-4D08E25B864D}"/>
                </a:ext>
              </a:extLst>
            </p:cNvPr>
            <p:cNvSpPr/>
            <p:nvPr/>
          </p:nvSpPr>
          <p:spPr>
            <a:xfrm>
              <a:off x="3893000" y="2336575"/>
              <a:ext cx="226925" cy="729075"/>
            </a:xfrm>
            <a:custGeom>
              <a:avLst/>
              <a:gdLst/>
              <a:ahLst/>
              <a:cxnLst/>
              <a:rect l="l" t="t" r="r" b="b"/>
              <a:pathLst>
                <a:path w="9077" h="29163" extrusionOk="0">
                  <a:moveTo>
                    <a:pt x="4095" y="0"/>
                  </a:moveTo>
                  <a:lnTo>
                    <a:pt x="4004" y="23"/>
                  </a:lnTo>
                  <a:lnTo>
                    <a:pt x="3890" y="46"/>
                  </a:lnTo>
                  <a:lnTo>
                    <a:pt x="3777" y="91"/>
                  </a:lnTo>
                  <a:lnTo>
                    <a:pt x="3686" y="160"/>
                  </a:lnTo>
                  <a:lnTo>
                    <a:pt x="3481" y="319"/>
                  </a:lnTo>
                  <a:lnTo>
                    <a:pt x="3276" y="569"/>
                  </a:lnTo>
                  <a:lnTo>
                    <a:pt x="3094" y="842"/>
                  </a:lnTo>
                  <a:lnTo>
                    <a:pt x="2912" y="1183"/>
                  </a:lnTo>
                  <a:lnTo>
                    <a:pt x="2730" y="1593"/>
                  </a:lnTo>
                  <a:lnTo>
                    <a:pt x="2548" y="2025"/>
                  </a:lnTo>
                  <a:lnTo>
                    <a:pt x="2389" y="2503"/>
                  </a:lnTo>
                  <a:lnTo>
                    <a:pt x="2230" y="3026"/>
                  </a:lnTo>
                  <a:lnTo>
                    <a:pt x="2093" y="3572"/>
                  </a:lnTo>
                  <a:lnTo>
                    <a:pt x="1798" y="4777"/>
                  </a:lnTo>
                  <a:lnTo>
                    <a:pt x="1525" y="6097"/>
                  </a:lnTo>
                  <a:lnTo>
                    <a:pt x="1343" y="7189"/>
                  </a:lnTo>
                  <a:lnTo>
                    <a:pt x="1161" y="8326"/>
                  </a:lnTo>
                  <a:lnTo>
                    <a:pt x="979" y="9463"/>
                  </a:lnTo>
                  <a:lnTo>
                    <a:pt x="842" y="10623"/>
                  </a:lnTo>
                  <a:lnTo>
                    <a:pt x="569" y="12875"/>
                  </a:lnTo>
                  <a:lnTo>
                    <a:pt x="365" y="14968"/>
                  </a:lnTo>
                  <a:lnTo>
                    <a:pt x="205" y="16811"/>
                  </a:lnTo>
                  <a:lnTo>
                    <a:pt x="92" y="18267"/>
                  </a:lnTo>
                  <a:lnTo>
                    <a:pt x="1" y="19563"/>
                  </a:lnTo>
                  <a:lnTo>
                    <a:pt x="1" y="26797"/>
                  </a:lnTo>
                  <a:lnTo>
                    <a:pt x="4596" y="28071"/>
                  </a:lnTo>
                  <a:lnTo>
                    <a:pt x="8531" y="29163"/>
                  </a:lnTo>
                  <a:lnTo>
                    <a:pt x="8622" y="28935"/>
                  </a:lnTo>
                  <a:lnTo>
                    <a:pt x="8690" y="28662"/>
                  </a:lnTo>
                  <a:lnTo>
                    <a:pt x="8827" y="28071"/>
                  </a:lnTo>
                  <a:lnTo>
                    <a:pt x="8918" y="27388"/>
                  </a:lnTo>
                  <a:lnTo>
                    <a:pt x="8986" y="26615"/>
                  </a:lnTo>
                  <a:lnTo>
                    <a:pt x="9054" y="25750"/>
                  </a:lnTo>
                  <a:lnTo>
                    <a:pt x="9077" y="24818"/>
                  </a:lnTo>
                  <a:lnTo>
                    <a:pt x="9077" y="23817"/>
                  </a:lnTo>
                  <a:lnTo>
                    <a:pt x="9054" y="22771"/>
                  </a:lnTo>
                  <a:lnTo>
                    <a:pt x="9009" y="21656"/>
                  </a:lnTo>
                  <a:lnTo>
                    <a:pt x="8940" y="20519"/>
                  </a:lnTo>
                  <a:lnTo>
                    <a:pt x="8872" y="19336"/>
                  </a:lnTo>
                  <a:lnTo>
                    <a:pt x="8758" y="18107"/>
                  </a:lnTo>
                  <a:lnTo>
                    <a:pt x="8645" y="16879"/>
                  </a:lnTo>
                  <a:lnTo>
                    <a:pt x="8508" y="15651"/>
                  </a:lnTo>
                  <a:lnTo>
                    <a:pt x="8349" y="14399"/>
                  </a:lnTo>
                  <a:lnTo>
                    <a:pt x="8190" y="13171"/>
                  </a:lnTo>
                  <a:lnTo>
                    <a:pt x="8008" y="11943"/>
                  </a:lnTo>
                  <a:lnTo>
                    <a:pt x="7826" y="10714"/>
                  </a:lnTo>
                  <a:lnTo>
                    <a:pt x="7621" y="9531"/>
                  </a:lnTo>
                  <a:lnTo>
                    <a:pt x="7416" y="8394"/>
                  </a:lnTo>
                  <a:lnTo>
                    <a:pt x="7189" y="7279"/>
                  </a:lnTo>
                  <a:lnTo>
                    <a:pt x="6939" y="6233"/>
                  </a:lnTo>
                  <a:lnTo>
                    <a:pt x="6711" y="5209"/>
                  </a:lnTo>
                  <a:lnTo>
                    <a:pt x="6461" y="4277"/>
                  </a:lnTo>
                  <a:lnTo>
                    <a:pt x="6211" y="3412"/>
                  </a:lnTo>
                  <a:lnTo>
                    <a:pt x="5938" y="2639"/>
                  </a:lnTo>
                  <a:lnTo>
                    <a:pt x="5688" y="1934"/>
                  </a:lnTo>
                  <a:lnTo>
                    <a:pt x="5415" y="1342"/>
                  </a:lnTo>
                  <a:lnTo>
                    <a:pt x="5142" y="842"/>
                  </a:lnTo>
                  <a:lnTo>
                    <a:pt x="5005" y="637"/>
                  </a:lnTo>
                  <a:lnTo>
                    <a:pt x="4869" y="455"/>
                  </a:lnTo>
                  <a:lnTo>
                    <a:pt x="4732" y="296"/>
                  </a:lnTo>
                  <a:lnTo>
                    <a:pt x="4596" y="182"/>
                  </a:lnTo>
                  <a:lnTo>
                    <a:pt x="4459" y="91"/>
                  </a:lnTo>
                  <a:lnTo>
                    <a:pt x="4323" y="46"/>
                  </a:lnTo>
                  <a:lnTo>
                    <a:pt x="4209" y="23"/>
                  </a:lnTo>
                  <a:lnTo>
                    <a:pt x="40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Google Shape;987;p27">
              <a:extLst>
                <a:ext uri="{FF2B5EF4-FFF2-40B4-BE49-F238E27FC236}">
                  <a16:creationId xmlns:a16="http://schemas.microsoft.com/office/drawing/2014/main" id="{748508AF-592C-C1D2-B554-51F126EA5B1D}"/>
                </a:ext>
              </a:extLst>
            </p:cNvPr>
            <p:cNvSpPr/>
            <p:nvPr/>
          </p:nvSpPr>
          <p:spPr>
            <a:xfrm>
              <a:off x="3893000" y="2488975"/>
              <a:ext cx="162100" cy="549375"/>
            </a:xfrm>
            <a:custGeom>
              <a:avLst/>
              <a:gdLst/>
              <a:ahLst/>
              <a:cxnLst/>
              <a:rect l="l" t="t" r="r" b="b"/>
              <a:pathLst>
                <a:path w="6484" h="21975" extrusionOk="0">
                  <a:moveTo>
                    <a:pt x="1525" y="1"/>
                  </a:moveTo>
                  <a:lnTo>
                    <a:pt x="1343" y="1093"/>
                  </a:lnTo>
                  <a:lnTo>
                    <a:pt x="1161" y="2230"/>
                  </a:lnTo>
                  <a:lnTo>
                    <a:pt x="979" y="3367"/>
                  </a:lnTo>
                  <a:lnTo>
                    <a:pt x="842" y="4527"/>
                  </a:lnTo>
                  <a:lnTo>
                    <a:pt x="569" y="6779"/>
                  </a:lnTo>
                  <a:lnTo>
                    <a:pt x="365" y="8872"/>
                  </a:lnTo>
                  <a:lnTo>
                    <a:pt x="205" y="10715"/>
                  </a:lnTo>
                  <a:lnTo>
                    <a:pt x="92" y="12171"/>
                  </a:lnTo>
                  <a:lnTo>
                    <a:pt x="1" y="13467"/>
                  </a:lnTo>
                  <a:lnTo>
                    <a:pt x="1" y="20701"/>
                  </a:lnTo>
                  <a:lnTo>
                    <a:pt x="4596" y="21975"/>
                  </a:lnTo>
                  <a:lnTo>
                    <a:pt x="6484" y="21633"/>
                  </a:lnTo>
                  <a:lnTo>
                    <a:pt x="4823" y="20132"/>
                  </a:lnTo>
                  <a:lnTo>
                    <a:pt x="3413" y="18813"/>
                  </a:lnTo>
                  <a:lnTo>
                    <a:pt x="2048" y="17539"/>
                  </a:lnTo>
                  <a:lnTo>
                    <a:pt x="2184" y="16606"/>
                  </a:lnTo>
                  <a:lnTo>
                    <a:pt x="2457" y="14332"/>
                  </a:lnTo>
                  <a:lnTo>
                    <a:pt x="2594" y="12944"/>
                  </a:lnTo>
                  <a:lnTo>
                    <a:pt x="2730" y="11534"/>
                  </a:lnTo>
                  <a:lnTo>
                    <a:pt x="2821" y="10192"/>
                  </a:lnTo>
                  <a:lnTo>
                    <a:pt x="2844" y="9555"/>
                  </a:lnTo>
                  <a:lnTo>
                    <a:pt x="2844" y="9009"/>
                  </a:lnTo>
                  <a:lnTo>
                    <a:pt x="2821" y="8463"/>
                  </a:lnTo>
                  <a:lnTo>
                    <a:pt x="2799" y="7917"/>
                  </a:lnTo>
                  <a:lnTo>
                    <a:pt x="2730" y="7371"/>
                  </a:lnTo>
                  <a:lnTo>
                    <a:pt x="2662" y="6825"/>
                  </a:lnTo>
                  <a:lnTo>
                    <a:pt x="2503" y="5710"/>
                  </a:lnTo>
                  <a:lnTo>
                    <a:pt x="2321" y="4596"/>
                  </a:lnTo>
                  <a:lnTo>
                    <a:pt x="2253" y="4027"/>
                  </a:lnTo>
                  <a:lnTo>
                    <a:pt x="2207" y="3458"/>
                  </a:lnTo>
                  <a:lnTo>
                    <a:pt x="2162" y="2890"/>
                  </a:lnTo>
                  <a:lnTo>
                    <a:pt x="2162" y="2298"/>
                  </a:lnTo>
                  <a:lnTo>
                    <a:pt x="2184" y="1729"/>
                  </a:lnTo>
                  <a:lnTo>
                    <a:pt x="2230" y="1161"/>
                  </a:lnTo>
                  <a:lnTo>
                    <a:pt x="2321" y="569"/>
                  </a:lnTo>
                  <a:lnTo>
                    <a:pt x="24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Google Shape;988;p27">
              <a:extLst>
                <a:ext uri="{FF2B5EF4-FFF2-40B4-BE49-F238E27FC236}">
                  <a16:creationId xmlns:a16="http://schemas.microsoft.com/office/drawing/2014/main" id="{14844C22-94B0-B16E-0F3D-43A62F4D9A03}"/>
                </a:ext>
              </a:extLst>
            </p:cNvPr>
            <p:cNvSpPr/>
            <p:nvPr/>
          </p:nvSpPr>
          <p:spPr>
            <a:xfrm>
              <a:off x="3552925" y="2262075"/>
              <a:ext cx="448150" cy="1361450"/>
            </a:xfrm>
            <a:custGeom>
              <a:avLst/>
              <a:gdLst/>
              <a:ahLst/>
              <a:cxnLst/>
              <a:rect l="l" t="t" r="r" b="b"/>
              <a:pathLst>
                <a:path w="17926" h="54458" extrusionOk="0">
                  <a:moveTo>
                    <a:pt x="7485" y="0"/>
                  </a:moveTo>
                  <a:lnTo>
                    <a:pt x="638" y="21065"/>
                  </a:lnTo>
                  <a:lnTo>
                    <a:pt x="1" y="22998"/>
                  </a:lnTo>
                  <a:lnTo>
                    <a:pt x="1" y="45268"/>
                  </a:lnTo>
                  <a:lnTo>
                    <a:pt x="23" y="45746"/>
                  </a:lnTo>
                  <a:lnTo>
                    <a:pt x="69" y="46246"/>
                  </a:lnTo>
                  <a:lnTo>
                    <a:pt x="114" y="46724"/>
                  </a:lnTo>
                  <a:lnTo>
                    <a:pt x="205" y="47201"/>
                  </a:lnTo>
                  <a:lnTo>
                    <a:pt x="319" y="47656"/>
                  </a:lnTo>
                  <a:lnTo>
                    <a:pt x="456" y="48111"/>
                  </a:lnTo>
                  <a:lnTo>
                    <a:pt x="615" y="48566"/>
                  </a:lnTo>
                  <a:lnTo>
                    <a:pt x="797" y="48998"/>
                  </a:lnTo>
                  <a:lnTo>
                    <a:pt x="1002" y="49408"/>
                  </a:lnTo>
                  <a:lnTo>
                    <a:pt x="1206" y="49817"/>
                  </a:lnTo>
                  <a:lnTo>
                    <a:pt x="1456" y="50227"/>
                  </a:lnTo>
                  <a:lnTo>
                    <a:pt x="1707" y="50614"/>
                  </a:lnTo>
                  <a:lnTo>
                    <a:pt x="1980" y="50978"/>
                  </a:lnTo>
                  <a:lnTo>
                    <a:pt x="2275" y="51341"/>
                  </a:lnTo>
                  <a:lnTo>
                    <a:pt x="2594" y="51683"/>
                  </a:lnTo>
                  <a:lnTo>
                    <a:pt x="2912" y="52001"/>
                  </a:lnTo>
                  <a:lnTo>
                    <a:pt x="3254" y="52297"/>
                  </a:lnTo>
                  <a:lnTo>
                    <a:pt x="3618" y="52593"/>
                  </a:lnTo>
                  <a:lnTo>
                    <a:pt x="3981" y="52866"/>
                  </a:lnTo>
                  <a:lnTo>
                    <a:pt x="4368" y="53116"/>
                  </a:lnTo>
                  <a:lnTo>
                    <a:pt x="4778" y="53343"/>
                  </a:lnTo>
                  <a:lnTo>
                    <a:pt x="5187" y="53571"/>
                  </a:lnTo>
                  <a:lnTo>
                    <a:pt x="5597" y="53753"/>
                  </a:lnTo>
                  <a:lnTo>
                    <a:pt x="6029" y="53935"/>
                  </a:lnTo>
                  <a:lnTo>
                    <a:pt x="6484" y="54071"/>
                  </a:lnTo>
                  <a:lnTo>
                    <a:pt x="6916" y="54208"/>
                  </a:lnTo>
                  <a:lnTo>
                    <a:pt x="7394" y="54299"/>
                  </a:lnTo>
                  <a:lnTo>
                    <a:pt x="7849" y="54390"/>
                  </a:lnTo>
                  <a:lnTo>
                    <a:pt x="8326" y="54435"/>
                  </a:lnTo>
                  <a:lnTo>
                    <a:pt x="8804" y="54458"/>
                  </a:lnTo>
                  <a:lnTo>
                    <a:pt x="9304" y="54458"/>
                  </a:lnTo>
                  <a:lnTo>
                    <a:pt x="9805" y="54435"/>
                  </a:lnTo>
                  <a:lnTo>
                    <a:pt x="10533" y="54367"/>
                  </a:lnTo>
                  <a:lnTo>
                    <a:pt x="11306" y="54276"/>
                  </a:lnTo>
                  <a:lnTo>
                    <a:pt x="12080" y="54162"/>
                  </a:lnTo>
                  <a:lnTo>
                    <a:pt x="12898" y="54003"/>
                  </a:lnTo>
                  <a:lnTo>
                    <a:pt x="13717" y="53821"/>
                  </a:lnTo>
                  <a:lnTo>
                    <a:pt x="14559" y="53616"/>
                  </a:lnTo>
                  <a:lnTo>
                    <a:pt x="15401" y="53366"/>
                  </a:lnTo>
                  <a:lnTo>
                    <a:pt x="16288" y="53093"/>
                  </a:lnTo>
                  <a:lnTo>
                    <a:pt x="16379" y="53048"/>
                  </a:lnTo>
                  <a:lnTo>
                    <a:pt x="16447" y="53002"/>
                  </a:lnTo>
                  <a:lnTo>
                    <a:pt x="16515" y="52934"/>
                  </a:lnTo>
                  <a:lnTo>
                    <a:pt x="16561" y="52843"/>
                  </a:lnTo>
                  <a:lnTo>
                    <a:pt x="16606" y="52752"/>
                  </a:lnTo>
                  <a:lnTo>
                    <a:pt x="16629" y="52661"/>
                  </a:lnTo>
                  <a:lnTo>
                    <a:pt x="16629" y="52570"/>
                  </a:lnTo>
                  <a:lnTo>
                    <a:pt x="16629" y="52479"/>
                  </a:lnTo>
                  <a:lnTo>
                    <a:pt x="16311" y="50932"/>
                  </a:lnTo>
                  <a:lnTo>
                    <a:pt x="15878" y="48544"/>
                  </a:lnTo>
                  <a:lnTo>
                    <a:pt x="15332" y="45518"/>
                  </a:lnTo>
                  <a:lnTo>
                    <a:pt x="14741" y="42129"/>
                  </a:lnTo>
                  <a:lnTo>
                    <a:pt x="14741" y="42061"/>
                  </a:lnTo>
                  <a:lnTo>
                    <a:pt x="14059" y="38193"/>
                  </a:lnTo>
                  <a:lnTo>
                    <a:pt x="13444" y="34531"/>
                  </a:lnTo>
                  <a:lnTo>
                    <a:pt x="12944" y="31369"/>
                  </a:lnTo>
                  <a:lnTo>
                    <a:pt x="12603" y="29094"/>
                  </a:lnTo>
                  <a:lnTo>
                    <a:pt x="12580" y="29026"/>
                  </a:lnTo>
                  <a:lnTo>
                    <a:pt x="12489" y="28276"/>
                  </a:lnTo>
                  <a:lnTo>
                    <a:pt x="12489" y="28025"/>
                  </a:lnTo>
                  <a:lnTo>
                    <a:pt x="12489" y="27752"/>
                  </a:lnTo>
                  <a:lnTo>
                    <a:pt x="12535" y="27138"/>
                  </a:lnTo>
                  <a:lnTo>
                    <a:pt x="12625" y="26524"/>
                  </a:lnTo>
                  <a:lnTo>
                    <a:pt x="12762" y="25842"/>
                  </a:lnTo>
                  <a:lnTo>
                    <a:pt x="12898" y="25159"/>
                  </a:lnTo>
                  <a:lnTo>
                    <a:pt x="13080" y="24454"/>
                  </a:lnTo>
                  <a:lnTo>
                    <a:pt x="13490" y="22930"/>
                  </a:lnTo>
                  <a:lnTo>
                    <a:pt x="13945" y="21315"/>
                  </a:lnTo>
                  <a:lnTo>
                    <a:pt x="14400" y="19677"/>
                  </a:lnTo>
                  <a:lnTo>
                    <a:pt x="14832" y="18039"/>
                  </a:lnTo>
                  <a:lnTo>
                    <a:pt x="15014" y="17220"/>
                  </a:lnTo>
                  <a:lnTo>
                    <a:pt x="15173" y="16447"/>
                  </a:lnTo>
                  <a:lnTo>
                    <a:pt x="15310" y="15696"/>
                  </a:lnTo>
                  <a:lnTo>
                    <a:pt x="15423" y="14968"/>
                  </a:lnTo>
                  <a:lnTo>
                    <a:pt x="15492" y="14286"/>
                  </a:lnTo>
                  <a:lnTo>
                    <a:pt x="15514" y="13626"/>
                  </a:lnTo>
                  <a:lnTo>
                    <a:pt x="15514" y="12830"/>
                  </a:lnTo>
                  <a:lnTo>
                    <a:pt x="15583" y="12034"/>
                  </a:lnTo>
                  <a:lnTo>
                    <a:pt x="15674" y="11215"/>
                  </a:lnTo>
                  <a:lnTo>
                    <a:pt x="15787" y="10441"/>
                  </a:lnTo>
                  <a:lnTo>
                    <a:pt x="15947" y="9645"/>
                  </a:lnTo>
                  <a:lnTo>
                    <a:pt x="16106" y="8895"/>
                  </a:lnTo>
                  <a:lnTo>
                    <a:pt x="16288" y="8144"/>
                  </a:lnTo>
                  <a:lnTo>
                    <a:pt x="16470" y="7439"/>
                  </a:lnTo>
                  <a:lnTo>
                    <a:pt x="16879" y="6074"/>
                  </a:lnTo>
                  <a:lnTo>
                    <a:pt x="17289" y="4868"/>
                  </a:lnTo>
                  <a:lnTo>
                    <a:pt x="17926" y="3026"/>
                  </a:lnTo>
                  <a:lnTo>
                    <a:pt x="74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Google Shape;989;p27">
              <a:extLst>
                <a:ext uri="{FF2B5EF4-FFF2-40B4-BE49-F238E27FC236}">
                  <a16:creationId xmlns:a16="http://schemas.microsoft.com/office/drawing/2014/main" id="{9CCE3246-AC0C-748B-3C00-41D9BED2324D}"/>
                </a:ext>
              </a:extLst>
            </p:cNvPr>
            <p:cNvSpPr/>
            <p:nvPr/>
          </p:nvSpPr>
          <p:spPr>
            <a:xfrm>
              <a:off x="2986525" y="2336575"/>
              <a:ext cx="226925" cy="729075"/>
            </a:xfrm>
            <a:custGeom>
              <a:avLst/>
              <a:gdLst/>
              <a:ahLst/>
              <a:cxnLst/>
              <a:rect l="l" t="t" r="r" b="b"/>
              <a:pathLst>
                <a:path w="9077" h="29163" extrusionOk="0">
                  <a:moveTo>
                    <a:pt x="4959" y="0"/>
                  </a:moveTo>
                  <a:lnTo>
                    <a:pt x="4845" y="23"/>
                  </a:lnTo>
                  <a:lnTo>
                    <a:pt x="4732" y="46"/>
                  </a:lnTo>
                  <a:lnTo>
                    <a:pt x="4618" y="91"/>
                  </a:lnTo>
                  <a:lnTo>
                    <a:pt x="4481" y="182"/>
                  </a:lnTo>
                  <a:lnTo>
                    <a:pt x="4345" y="296"/>
                  </a:lnTo>
                  <a:lnTo>
                    <a:pt x="4208" y="455"/>
                  </a:lnTo>
                  <a:lnTo>
                    <a:pt x="4072" y="637"/>
                  </a:lnTo>
                  <a:lnTo>
                    <a:pt x="3935" y="842"/>
                  </a:lnTo>
                  <a:lnTo>
                    <a:pt x="3663" y="1342"/>
                  </a:lnTo>
                  <a:lnTo>
                    <a:pt x="3390" y="1934"/>
                  </a:lnTo>
                  <a:lnTo>
                    <a:pt x="3117" y="2639"/>
                  </a:lnTo>
                  <a:lnTo>
                    <a:pt x="2866" y="3412"/>
                  </a:lnTo>
                  <a:lnTo>
                    <a:pt x="2616" y="4277"/>
                  </a:lnTo>
                  <a:lnTo>
                    <a:pt x="2366" y="5209"/>
                  </a:lnTo>
                  <a:lnTo>
                    <a:pt x="2116" y="6233"/>
                  </a:lnTo>
                  <a:lnTo>
                    <a:pt x="1888" y="7279"/>
                  </a:lnTo>
                  <a:lnTo>
                    <a:pt x="1661" y="8394"/>
                  </a:lnTo>
                  <a:lnTo>
                    <a:pt x="1456" y="9531"/>
                  </a:lnTo>
                  <a:lnTo>
                    <a:pt x="1251" y="10714"/>
                  </a:lnTo>
                  <a:lnTo>
                    <a:pt x="1047" y="11943"/>
                  </a:lnTo>
                  <a:lnTo>
                    <a:pt x="865" y="13171"/>
                  </a:lnTo>
                  <a:lnTo>
                    <a:pt x="705" y="14399"/>
                  </a:lnTo>
                  <a:lnTo>
                    <a:pt x="569" y="15651"/>
                  </a:lnTo>
                  <a:lnTo>
                    <a:pt x="432" y="16879"/>
                  </a:lnTo>
                  <a:lnTo>
                    <a:pt x="296" y="18107"/>
                  </a:lnTo>
                  <a:lnTo>
                    <a:pt x="205" y="19336"/>
                  </a:lnTo>
                  <a:lnTo>
                    <a:pt x="114" y="20519"/>
                  </a:lnTo>
                  <a:lnTo>
                    <a:pt x="68" y="21656"/>
                  </a:lnTo>
                  <a:lnTo>
                    <a:pt x="23" y="22771"/>
                  </a:lnTo>
                  <a:lnTo>
                    <a:pt x="0" y="23817"/>
                  </a:lnTo>
                  <a:lnTo>
                    <a:pt x="0" y="24818"/>
                  </a:lnTo>
                  <a:lnTo>
                    <a:pt x="23" y="25750"/>
                  </a:lnTo>
                  <a:lnTo>
                    <a:pt x="68" y="26615"/>
                  </a:lnTo>
                  <a:lnTo>
                    <a:pt x="159" y="27388"/>
                  </a:lnTo>
                  <a:lnTo>
                    <a:pt x="250" y="28071"/>
                  </a:lnTo>
                  <a:lnTo>
                    <a:pt x="387" y="28662"/>
                  </a:lnTo>
                  <a:lnTo>
                    <a:pt x="455" y="28935"/>
                  </a:lnTo>
                  <a:lnTo>
                    <a:pt x="523" y="29163"/>
                  </a:lnTo>
                  <a:lnTo>
                    <a:pt x="4481" y="28071"/>
                  </a:lnTo>
                  <a:lnTo>
                    <a:pt x="9076" y="26797"/>
                  </a:lnTo>
                  <a:lnTo>
                    <a:pt x="9076" y="19563"/>
                  </a:lnTo>
                  <a:lnTo>
                    <a:pt x="8985" y="18267"/>
                  </a:lnTo>
                  <a:lnTo>
                    <a:pt x="8872" y="16811"/>
                  </a:lnTo>
                  <a:lnTo>
                    <a:pt x="8712" y="14968"/>
                  </a:lnTo>
                  <a:lnTo>
                    <a:pt x="8508" y="12875"/>
                  </a:lnTo>
                  <a:lnTo>
                    <a:pt x="8235" y="10623"/>
                  </a:lnTo>
                  <a:lnTo>
                    <a:pt x="8076" y="9463"/>
                  </a:lnTo>
                  <a:lnTo>
                    <a:pt x="7916" y="8326"/>
                  </a:lnTo>
                  <a:lnTo>
                    <a:pt x="7734" y="7189"/>
                  </a:lnTo>
                  <a:lnTo>
                    <a:pt x="7530" y="6097"/>
                  </a:lnTo>
                  <a:lnTo>
                    <a:pt x="7279" y="4777"/>
                  </a:lnTo>
                  <a:lnTo>
                    <a:pt x="6984" y="3572"/>
                  </a:lnTo>
                  <a:lnTo>
                    <a:pt x="6824" y="3026"/>
                  </a:lnTo>
                  <a:lnTo>
                    <a:pt x="6665" y="2503"/>
                  </a:lnTo>
                  <a:lnTo>
                    <a:pt x="6506" y="2025"/>
                  </a:lnTo>
                  <a:lnTo>
                    <a:pt x="6347" y="1593"/>
                  </a:lnTo>
                  <a:lnTo>
                    <a:pt x="6165" y="1183"/>
                  </a:lnTo>
                  <a:lnTo>
                    <a:pt x="5983" y="842"/>
                  </a:lnTo>
                  <a:lnTo>
                    <a:pt x="5778" y="569"/>
                  </a:lnTo>
                  <a:lnTo>
                    <a:pt x="5596" y="319"/>
                  </a:lnTo>
                  <a:lnTo>
                    <a:pt x="5391" y="160"/>
                  </a:lnTo>
                  <a:lnTo>
                    <a:pt x="5278" y="91"/>
                  </a:lnTo>
                  <a:lnTo>
                    <a:pt x="5187" y="46"/>
                  </a:lnTo>
                  <a:lnTo>
                    <a:pt x="5073" y="23"/>
                  </a:lnTo>
                  <a:lnTo>
                    <a:pt x="495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Google Shape;990;p27">
              <a:extLst>
                <a:ext uri="{FF2B5EF4-FFF2-40B4-BE49-F238E27FC236}">
                  <a16:creationId xmlns:a16="http://schemas.microsoft.com/office/drawing/2014/main" id="{E9C0D924-8362-999D-1BD5-337C692EACD9}"/>
                </a:ext>
              </a:extLst>
            </p:cNvPr>
            <p:cNvSpPr/>
            <p:nvPr/>
          </p:nvSpPr>
          <p:spPr>
            <a:xfrm>
              <a:off x="3051350" y="2488975"/>
              <a:ext cx="162100" cy="549375"/>
            </a:xfrm>
            <a:custGeom>
              <a:avLst/>
              <a:gdLst/>
              <a:ahLst/>
              <a:cxnLst/>
              <a:rect l="l" t="t" r="r" b="b"/>
              <a:pathLst>
                <a:path w="6484" h="21975" extrusionOk="0">
                  <a:moveTo>
                    <a:pt x="4027" y="1"/>
                  </a:moveTo>
                  <a:lnTo>
                    <a:pt x="4163" y="569"/>
                  </a:lnTo>
                  <a:lnTo>
                    <a:pt x="4254" y="1161"/>
                  </a:lnTo>
                  <a:lnTo>
                    <a:pt x="4300" y="1729"/>
                  </a:lnTo>
                  <a:lnTo>
                    <a:pt x="4322" y="2298"/>
                  </a:lnTo>
                  <a:lnTo>
                    <a:pt x="4300" y="2890"/>
                  </a:lnTo>
                  <a:lnTo>
                    <a:pt x="4277" y="3458"/>
                  </a:lnTo>
                  <a:lnTo>
                    <a:pt x="4209" y="4027"/>
                  </a:lnTo>
                  <a:lnTo>
                    <a:pt x="4140" y="4596"/>
                  </a:lnTo>
                  <a:lnTo>
                    <a:pt x="3981" y="5710"/>
                  </a:lnTo>
                  <a:lnTo>
                    <a:pt x="3822" y="6825"/>
                  </a:lnTo>
                  <a:lnTo>
                    <a:pt x="3731" y="7371"/>
                  </a:lnTo>
                  <a:lnTo>
                    <a:pt x="3685" y="7917"/>
                  </a:lnTo>
                  <a:lnTo>
                    <a:pt x="3640" y="8463"/>
                  </a:lnTo>
                  <a:lnTo>
                    <a:pt x="3640" y="9009"/>
                  </a:lnTo>
                  <a:lnTo>
                    <a:pt x="3640" y="9555"/>
                  </a:lnTo>
                  <a:lnTo>
                    <a:pt x="3663" y="10192"/>
                  </a:lnTo>
                  <a:lnTo>
                    <a:pt x="3754" y="11534"/>
                  </a:lnTo>
                  <a:lnTo>
                    <a:pt x="3890" y="12944"/>
                  </a:lnTo>
                  <a:lnTo>
                    <a:pt x="4027" y="14332"/>
                  </a:lnTo>
                  <a:lnTo>
                    <a:pt x="4300" y="16606"/>
                  </a:lnTo>
                  <a:lnTo>
                    <a:pt x="4413" y="17539"/>
                  </a:lnTo>
                  <a:lnTo>
                    <a:pt x="3071" y="18813"/>
                  </a:lnTo>
                  <a:lnTo>
                    <a:pt x="1661" y="20132"/>
                  </a:lnTo>
                  <a:lnTo>
                    <a:pt x="0" y="21633"/>
                  </a:lnTo>
                  <a:lnTo>
                    <a:pt x="1888" y="21975"/>
                  </a:lnTo>
                  <a:lnTo>
                    <a:pt x="6483" y="20701"/>
                  </a:lnTo>
                  <a:lnTo>
                    <a:pt x="6483" y="13467"/>
                  </a:lnTo>
                  <a:lnTo>
                    <a:pt x="6392" y="12171"/>
                  </a:lnTo>
                  <a:lnTo>
                    <a:pt x="6279" y="10715"/>
                  </a:lnTo>
                  <a:lnTo>
                    <a:pt x="6119" y="8872"/>
                  </a:lnTo>
                  <a:lnTo>
                    <a:pt x="5915" y="6779"/>
                  </a:lnTo>
                  <a:lnTo>
                    <a:pt x="5642" y="4527"/>
                  </a:lnTo>
                  <a:lnTo>
                    <a:pt x="5483" y="3367"/>
                  </a:lnTo>
                  <a:lnTo>
                    <a:pt x="5323" y="2230"/>
                  </a:lnTo>
                  <a:lnTo>
                    <a:pt x="5141" y="1093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Google Shape;991;p27">
              <a:extLst>
                <a:ext uri="{FF2B5EF4-FFF2-40B4-BE49-F238E27FC236}">
                  <a16:creationId xmlns:a16="http://schemas.microsoft.com/office/drawing/2014/main" id="{BFDD2143-EC8B-76D4-6BE8-AACE5688871A}"/>
                </a:ext>
              </a:extLst>
            </p:cNvPr>
            <p:cNvSpPr/>
            <p:nvPr/>
          </p:nvSpPr>
          <p:spPr>
            <a:xfrm>
              <a:off x="3104800" y="2262075"/>
              <a:ext cx="448150" cy="1361450"/>
            </a:xfrm>
            <a:custGeom>
              <a:avLst/>
              <a:gdLst/>
              <a:ahLst/>
              <a:cxnLst/>
              <a:rect l="l" t="t" r="r" b="b"/>
              <a:pathLst>
                <a:path w="17926" h="54458" extrusionOk="0">
                  <a:moveTo>
                    <a:pt x="10464" y="0"/>
                  </a:moveTo>
                  <a:lnTo>
                    <a:pt x="1" y="3026"/>
                  </a:lnTo>
                  <a:lnTo>
                    <a:pt x="660" y="4868"/>
                  </a:lnTo>
                  <a:lnTo>
                    <a:pt x="1070" y="6074"/>
                  </a:lnTo>
                  <a:lnTo>
                    <a:pt x="1456" y="7439"/>
                  </a:lnTo>
                  <a:lnTo>
                    <a:pt x="1661" y="8144"/>
                  </a:lnTo>
                  <a:lnTo>
                    <a:pt x="1843" y="8895"/>
                  </a:lnTo>
                  <a:lnTo>
                    <a:pt x="2002" y="9645"/>
                  </a:lnTo>
                  <a:lnTo>
                    <a:pt x="2139" y="10441"/>
                  </a:lnTo>
                  <a:lnTo>
                    <a:pt x="2275" y="11215"/>
                  </a:lnTo>
                  <a:lnTo>
                    <a:pt x="2366" y="12034"/>
                  </a:lnTo>
                  <a:lnTo>
                    <a:pt x="2412" y="12830"/>
                  </a:lnTo>
                  <a:lnTo>
                    <a:pt x="2435" y="13626"/>
                  </a:lnTo>
                  <a:lnTo>
                    <a:pt x="2435" y="13990"/>
                  </a:lnTo>
                  <a:lnTo>
                    <a:pt x="2457" y="14377"/>
                  </a:lnTo>
                  <a:lnTo>
                    <a:pt x="2548" y="15150"/>
                  </a:lnTo>
                  <a:lnTo>
                    <a:pt x="2685" y="15992"/>
                  </a:lnTo>
                  <a:lnTo>
                    <a:pt x="2844" y="16856"/>
                  </a:lnTo>
                  <a:lnTo>
                    <a:pt x="3049" y="17766"/>
                  </a:lnTo>
                  <a:lnTo>
                    <a:pt x="3276" y="18676"/>
                  </a:lnTo>
                  <a:lnTo>
                    <a:pt x="3777" y="20564"/>
                  </a:lnTo>
                  <a:lnTo>
                    <a:pt x="4300" y="22407"/>
                  </a:lnTo>
                  <a:lnTo>
                    <a:pt x="4778" y="24158"/>
                  </a:lnTo>
                  <a:lnTo>
                    <a:pt x="4982" y="24977"/>
                  </a:lnTo>
                  <a:lnTo>
                    <a:pt x="5164" y="25751"/>
                  </a:lnTo>
                  <a:lnTo>
                    <a:pt x="5324" y="26478"/>
                  </a:lnTo>
                  <a:lnTo>
                    <a:pt x="5415" y="27138"/>
                  </a:lnTo>
                  <a:lnTo>
                    <a:pt x="5460" y="27752"/>
                  </a:lnTo>
                  <a:lnTo>
                    <a:pt x="5460" y="28025"/>
                  </a:lnTo>
                  <a:lnTo>
                    <a:pt x="5437" y="28276"/>
                  </a:lnTo>
                  <a:lnTo>
                    <a:pt x="5346" y="29026"/>
                  </a:lnTo>
                  <a:lnTo>
                    <a:pt x="5187" y="30209"/>
                  </a:lnTo>
                  <a:lnTo>
                    <a:pt x="4664" y="33507"/>
                  </a:lnTo>
                  <a:lnTo>
                    <a:pt x="3981" y="37647"/>
                  </a:lnTo>
                  <a:lnTo>
                    <a:pt x="3208" y="42129"/>
                  </a:lnTo>
                  <a:lnTo>
                    <a:pt x="3185" y="42151"/>
                  </a:lnTo>
                  <a:lnTo>
                    <a:pt x="2071" y="48544"/>
                  </a:lnTo>
                  <a:lnTo>
                    <a:pt x="1616" y="50932"/>
                  </a:lnTo>
                  <a:lnTo>
                    <a:pt x="1320" y="52479"/>
                  </a:lnTo>
                  <a:lnTo>
                    <a:pt x="1297" y="52570"/>
                  </a:lnTo>
                  <a:lnTo>
                    <a:pt x="1320" y="52661"/>
                  </a:lnTo>
                  <a:lnTo>
                    <a:pt x="1343" y="52752"/>
                  </a:lnTo>
                  <a:lnTo>
                    <a:pt x="1366" y="52843"/>
                  </a:lnTo>
                  <a:lnTo>
                    <a:pt x="1434" y="52934"/>
                  </a:lnTo>
                  <a:lnTo>
                    <a:pt x="1502" y="53002"/>
                  </a:lnTo>
                  <a:lnTo>
                    <a:pt x="1570" y="53048"/>
                  </a:lnTo>
                  <a:lnTo>
                    <a:pt x="1661" y="53093"/>
                  </a:lnTo>
                  <a:lnTo>
                    <a:pt x="2526" y="53366"/>
                  </a:lnTo>
                  <a:lnTo>
                    <a:pt x="3390" y="53616"/>
                  </a:lnTo>
                  <a:lnTo>
                    <a:pt x="4232" y="53821"/>
                  </a:lnTo>
                  <a:lnTo>
                    <a:pt x="5051" y="54003"/>
                  </a:lnTo>
                  <a:lnTo>
                    <a:pt x="5847" y="54162"/>
                  </a:lnTo>
                  <a:lnTo>
                    <a:pt x="6643" y="54276"/>
                  </a:lnTo>
                  <a:lnTo>
                    <a:pt x="7394" y="54367"/>
                  </a:lnTo>
                  <a:lnTo>
                    <a:pt x="8144" y="54435"/>
                  </a:lnTo>
                  <a:lnTo>
                    <a:pt x="8576" y="54458"/>
                  </a:lnTo>
                  <a:lnTo>
                    <a:pt x="9395" y="54458"/>
                  </a:lnTo>
                  <a:lnTo>
                    <a:pt x="9805" y="54412"/>
                  </a:lnTo>
                  <a:lnTo>
                    <a:pt x="10214" y="54367"/>
                  </a:lnTo>
                  <a:lnTo>
                    <a:pt x="10624" y="54299"/>
                  </a:lnTo>
                  <a:lnTo>
                    <a:pt x="11010" y="54208"/>
                  </a:lnTo>
                  <a:lnTo>
                    <a:pt x="11397" y="54094"/>
                  </a:lnTo>
                  <a:lnTo>
                    <a:pt x="11784" y="53980"/>
                  </a:lnTo>
                  <a:lnTo>
                    <a:pt x="12148" y="53821"/>
                  </a:lnTo>
                  <a:lnTo>
                    <a:pt x="12512" y="53684"/>
                  </a:lnTo>
                  <a:lnTo>
                    <a:pt x="12876" y="53502"/>
                  </a:lnTo>
                  <a:lnTo>
                    <a:pt x="13217" y="53321"/>
                  </a:lnTo>
                  <a:lnTo>
                    <a:pt x="13558" y="53116"/>
                  </a:lnTo>
                  <a:lnTo>
                    <a:pt x="13899" y="52911"/>
                  </a:lnTo>
                  <a:lnTo>
                    <a:pt x="14218" y="52684"/>
                  </a:lnTo>
                  <a:lnTo>
                    <a:pt x="14514" y="52433"/>
                  </a:lnTo>
                  <a:lnTo>
                    <a:pt x="14832" y="52183"/>
                  </a:lnTo>
                  <a:lnTo>
                    <a:pt x="15105" y="51910"/>
                  </a:lnTo>
                  <a:lnTo>
                    <a:pt x="15378" y="51637"/>
                  </a:lnTo>
                  <a:lnTo>
                    <a:pt x="15651" y="51341"/>
                  </a:lnTo>
                  <a:lnTo>
                    <a:pt x="15901" y="51046"/>
                  </a:lnTo>
                  <a:lnTo>
                    <a:pt x="16151" y="50727"/>
                  </a:lnTo>
                  <a:lnTo>
                    <a:pt x="16379" y="50409"/>
                  </a:lnTo>
                  <a:lnTo>
                    <a:pt x="16584" y="50068"/>
                  </a:lnTo>
                  <a:lnTo>
                    <a:pt x="16788" y="49726"/>
                  </a:lnTo>
                  <a:lnTo>
                    <a:pt x="16970" y="49362"/>
                  </a:lnTo>
                  <a:lnTo>
                    <a:pt x="17152" y="49021"/>
                  </a:lnTo>
                  <a:lnTo>
                    <a:pt x="17289" y="48635"/>
                  </a:lnTo>
                  <a:lnTo>
                    <a:pt x="17425" y="48271"/>
                  </a:lnTo>
                  <a:lnTo>
                    <a:pt x="17562" y="47884"/>
                  </a:lnTo>
                  <a:lnTo>
                    <a:pt x="17653" y="47474"/>
                  </a:lnTo>
                  <a:lnTo>
                    <a:pt x="17789" y="46951"/>
                  </a:lnTo>
                  <a:lnTo>
                    <a:pt x="17857" y="46383"/>
                  </a:lnTo>
                  <a:lnTo>
                    <a:pt x="17926" y="45837"/>
                  </a:lnTo>
                  <a:lnTo>
                    <a:pt x="17926" y="45268"/>
                  </a:lnTo>
                  <a:lnTo>
                    <a:pt x="17926" y="22998"/>
                  </a:lnTo>
                  <a:lnTo>
                    <a:pt x="17311" y="21065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Google Shape;992;p27">
              <a:extLst>
                <a:ext uri="{FF2B5EF4-FFF2-40B4-BE49-F238E27FC236}">
                  <a16:creationId xmlns:a16="http://schemas.microsoft.com/office/drawing/2014/main" id="{8EB38CE3-3A68-57AC-F133-7950532609A6}"/>
                </a:ext>
              </a:extLst>
            </p:cNvPr>
            <p:cNvSpPr/>
            <p:nvPr/>
          </p:nvSpPr>
          <p:spPr>
            <a:xfrm>
              <a:off x="3184425" y="2788675"/>
              <a:ext cx="368525" cy="770025"/>
            </a:xfrm>
            <a:custGeom>
              <a:avLst/>
              <a:gdLst/>
              <a:ahLst/>
              <a:cxnLst/>
              <a:rect l="l" t="t" r="r" b="b"/>
              <a:pathLst>
                <a:path w="14741" h="30801" extrusionOk="0">
                  <a:moveTo>
                    <a:pt x="14536" y="1"/>
                  </a:moveTo>
                  <a:lnTo>
                    <a:pt x="14536" y="11079"/>
                  </a:lnTo>
                  <a:lnTo>
                    <a:pt x="14513" y="11693"/>
                  </a:lnTo>
                  <a:lnTo>
                    <a:pt x="14490" y="12284"/>
                  </a:lnTo>
                  <a:lnTo>
                    <a:pt x="14445" y="12876"/>
                  </a:lnTo>
                  <a:lnTo>
                    <a:pt x="14354" y="13444"/>
                  </a:lnTo>
                  <a:lnTo>
                    <a:pt x="14286" y="13990"/>
                  </a:lnTo>
                  <a:lnTo>
                    <a:pt x="14172" y="14491"/>
                  </a:lnTo>
                  <a:lnTo>
                    <a:pt x="14035" y="14968"/>
                  </a:lnTo>
                  <a:lnTo>
                    <a:pt x="13899" y="15401"/>
                  </a:lnTo>
                  <a:lnTo>
                    <a:pt x="13717" y="15765"/>
                  </a:lnTo>
                  <a:lnTo>
                    <a:pt x="13535" y="16083"/>
                  </a:lnTo>
                  <a:lnTo>
                    <a:pt x="13444" y="16220"/>
                  </a:lnTo>
                  <a:lnTo>
                    <a:pt x="13330" y="16333"/>
                  </a:lnTo>
                  <a:lnTo>
                    <a:pt x="13217" y="16447"/>
                  </a:lnTo>
                  <a:lnTo>
                    <a:pt x="13126" y="16515"/>
                  </a:lnTo>
                  <a:lnTo>
                    <a:pt x="12989" y="16583"/>
                  </a:lnTo>
                  <a:lnTo>
                    <a:pt x="12875" y="16629"/>
                  </a:lnTo>
                  <a:lnTo>
                    <a:pt x="12762" y="16652"/>
                  </a:lnTo>
                  <a:lnTo>
                    <a:pt x="12625" y="16652"/>
                  </a:lnTo>
                  <a:lnTo>
                    <a:pt x="12489" y="16629"/>
                  </a:lnTo>
                  <a:lnTo>
                    <a:pt x="12352" y="16583"/>
                  </a:lnTo>
                  <a:lnTo>
                    <a:pt x="12216" y="16515"/>
                  </a:lnTo>
                  <a:lnTo>
                    <a:pt x="12056" y="16424"/>
                  </a:lnTo>
                  <a:lnTo>
                    <a:pt x="11692" y="16129"/>
                  </a:lnTo>
                  <a:lnTo>
                    <a:pt x="11192" y="15719"/>
                  </a:lnTo>
                  <a:lnTo>
                    <a:pt x="9850" y="14627"/>
                  </a:lnTo>
                  <a:lnTo>
                    <a:pt x="8235" y="13262"/>
                  </a:lnTo>
                  <a:lnTo>
                    <a:pt x="6506" y="11807"/>
                  </a:lnTo>
                  <a:lnTo>
                    <a:pt x="3481" y="9191"/>
                  </a:lnTo>
                  <a:lnTo>
                    <a:pt x="2161" y="8030"/>
                  </a:lnTo>
                  <a:lnTo>
                    <a:pt x="23" y="21065"/>
                  </a:lnTo>
                  <a:lnTo>
                    <a:pt x="0" y="21087"/>
                  </a:lnTo>
                  <a:lnTo>
                    <a:pt x="319" y="21474"/>
                  </a:lnTo>
                  <a:lnTo>
                    <a:pt x="592" y="21861"/>
                  </a:lnTo>
                  <a:lnTo>
                    <a:pt x="865" y="22270"/>
                  </a:lnTo>
                  <a:lnTo>
                    <a:pt x="1069" y="22657"/>
                  </a:lnTo>
                  <a:lnTo>
                    <a:pt x="1274" y="23044"/>
                  </a:lnTo>
                  <a:lnTo>
                    <a:pt x="1456" y="23430"/>
                  </a:lnTo>
                  <a:lnTo>
                    <a:pt x="1615" y="23817"/>
                  </a:lnTo>
                  <a:lnTo>
                    <a:pt x="1752" y="24204"/>
                  </a:lnTo>
                  <a:lnTo>
                    <a:pt x="1888" y="24591"/>
                  </a:lnTo>
                  <a:lnTo>
                    <a:pt x="2002" y="24977"/>
                  </a:lnTo>
                  <a:lnTo>
                    <a:pt x="2184" y="25728"/>
                  </a:lnTo>
                  <a:lnTo>
                    <a:pt x="2321" y="26456"/>
                  </a:lnTo>
                  <a:lnTo>
                    <a:pt x="2434" y="27138"/>
                  </a:lnTo>
                  <a:lnTo>
                    <a:pt x="2548" y="27775"/>
                  </a:lnTo>
                  <a:lnTo>
                    <a:pt x="2685" y="28389"/>
                  </a:lnTo>
                  <a:lnTo>
                    <a:pt x="2821" y="28935"/>
                  </a:lnTo>
                  <a:lnTo>
                    <a:pt x="2912" y="29186"/>
                  </a:lnTo>
                  <a:lnTo>
                    <a:pt x="3003" y="29413"/>
                  </a:lnTo>
                  <a:lnTo>
                    <a:pt x="3117" y="29618"/>
                  </a:lnTo>
                  <a:lnTo>
                    <a:pt x="3230" y="29823"/>
                  </a:lnTo>
                  <a:lnTo>
                    <a:pt x="3367" y="30005"/>
                  </a:lnTo>
                  <a:lnTo>
                    <a:pt x="3526" y="30164"/>
                  </a:lnTo>
                  <a:lnTo>
                    <a:pt x="3708" y="30300"/>
                  </a:lnTo>
                  <a:lnTo>
                    <a:pt x="3913" y="30437"/>
                  </a:lnTo>
                  <a:lnTo>
                    <a:pt x="4140" y="30528"/>
                  </a:lnTo>
                  <a:lnTo>
                    <a:pt x="4391" y="30596"/>
                  </a:lnTo>
                  <a:lnTo>
                    <a:pt x="4982" y="30710"/>
                  </a:lnTo>
                  <a:lnTo>
                    <a:pt x="5573" y="30778"/>
                  </a:lnTo>
                  <a:lnTo>
                    <a:pt x="6188" y="30801"/>
                  </a:lnTo>
                  <a:lnTo>
                    <a:pt x="6802" y="30778"/>
                  </a:lnTo>
                  <a:lnTo>
                    <a:pt x="7439" y="30732"/>
                  </a:lnTo>
                  <a:lnTo>
                    <a:pt x="8076" y="30619"/>
                  </a:lnTo>
                  <a:lnTo>
                    <a:pt x="8690" y="30459"/>
                  </a:lnTo>
                  <a:lnTo>
                    <a:pt x="9327" y="30255"/>
                  </a:lnTo>
                  <a:lnTo>
                    <a:pt x="9964" y="30005"/>
                  </a:lnTo>
                  <a:lnTo>
                    <a:pt x="10578" y="29709"/>
                  </a:lnTo>
                  <a:lnTo>
                    <a:pt x="11192" y="29368"/>
                  </a:lnTo>
                  <a:lnTo>
                    <a:pt x="11806" y="28958"/>
                  </a:lnTo>
                  <a:lnTo>
                    <a:pt x="12398" y="28526"/>
                  </a:lnTo>
                  <a:lnTo>
                    <a:pt x="12966" y="28025"/>
                  </a:lnTo>
                  <a:lnTo>
                    <a:pt x="13512" y="27480"/>
                  </a:lnTo>
                  <a:lnTo>
                    <a:pt x="14058" y="26865"/>
                  </a:lnTo>
                  <a:lnTo>
                    <a:pt x="14263" y="26638"/>
                  </a:lnTo>
                  <a:lnTo>
                    <a:pt x="14468" y="26410"/>
                  </a:lnTo>
                  <a:lnTo>
                    <a:pt x="14604" y="25887"/>
                  </a:lnTo>
                  <a:lnTo>
                    <a:pt x="14672" y="25319"/>
                  </a:lnTo>
                  <a:lnTo>
                    <a:pt x="14741" y="24773"/>
                  </a:lnTo>
                  <a:lnTo>
                    <a:pt x="14741" y="24204"/>
                  </a:lnTo>
                  <a:lnTo>
                    <a:pt x="14741" y="1934"/>
                  </a:lnTo>
                  <a:lnTo>
                    <a:pt x="145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Google Shape;993;p27">
              <a:extLst>
                <a:ext uri="{FF2B5EF4-FFF2-40B4-BE49-F238E27FC236}">
                  <a16:creationId xmlns:a16="http://schemas.microsoft.com/office/drawing/2014/main" id="{14179B7A-EA7D-DF76-0083-B5A88405F340}"/>
                </a:ext>
              </a:extLst>
            </p:cNvPr>
            <p:cNvSpPr/>
            <p:nvPr/>
          </p:nvSpPr>
          <p:spPr>
            <a:xfrm>
              <a:off x="3552925" y="2989425"/>
              <a:ext cx="415750" cy="634100"/>
            </a:xfrm>
            <a:custGeom>
              <a:avLst/>
              <a:gdLst/>
              <a:ahLst/>
              <a:cxnLst/>
              <a:rect l="l" t="t" r="r" b="b"/>
              <a:pathLst>
                <a:path w="16630" h="25364" extrusionOk="0">
                  <a:moveTo>
                    <a:pt x="12603" y="0"/>
                  </a:moveTo>
                  <a:lnTo>
                    <a:pt x="1" y="10942"/>
                  </a:lnTo>
                  <a:lnTo>
                    <a:pt x="1" y="16174"/>
                  </a:lnTo>
                  <a:lnTo>
                    <a:pt x="23" y="16652"/>
                  </a:lnTo>
                  <a:lnTo>
                    <a:pt x="69" y="17152"/>
                  </a:lnTo>
                  <a:lnTo>
                    <a:pt x="114" y="17630"/>
                  </a:lnTo>
                  <a:lnTo>
                    <a:pt x="205" y="18107"/>
                  </a:lnTo>
                  <a:lnTo>
                    <a:pt x="319" y="18562"/>
                  </a:lnTo>
                  <a:lnTo>
                    <a:pt x="456" y="19017"/>
                  </a:lnTo>
                  <a:lnTo>
                    <a:pt x="615" y="19472"/>
                  </a:lnTo>
                  <a:lnTo>
                    <a:pt x="797" y="19904"/>
                  </a:lnTo>
                  <a:lnTo>
                    <a:pt x="1002" y="20314"/>
                  </a:lnTo>
                  <a:lnTo>
                    <a:pt x="1206" y="20723"/>
                  </a:lnTo>
                  <a:lnTo>
                    <a:pt x="1456" y="21133"/>
                  </a:lnTo>
                  <a:lnTo>
                    <a:pt x="1707" y="21520"/>
                  </a:lnTo>
                  <a:lnTo>
                    <a:pt x="1980" y="21884"/>
                  </a:lnTo>
                  <a:lnTo>
                    <a:pt x="2275" y="22247"/>
                  </a:lnTo>
                  <a:lnTo>
                    <a:pt x="2594" y="22589"/>
                  </a:lnTo>
                  <a:lnTo>
                    <a:pt x="2912" y="22907"/>
                  </a:lnTo>
                  <a:lnTo>
                    <a:pt x="3254" y="23203"/>
                  </a:lnTo>
                  <a:lnTo>
                    <a:pt x="3618" y="23499"/>
                  </a:lnTo>
                  <a:lnTo>
                    <a:pt x="3981" y="23772"/>
                  </a:lnTo>
                  <a:lnTo>
                    <a:pt x="4368" y="24022"/>
                  </a:lnTo>
                  <a:lnTo>
                    <a:pt x="4778" y="24249"/>
                  </a:lnTo>
                  <a:lnTo>
                    <a:pt x="5187" y="24477"/>
                  </a:lnTo>
                  <a:lnTo>
                    <a:pt x="5597" y="24659"/>
                  </a:lnTo>
                  <a:lnTo>
                    <a:pt x="6029" y="24841"/>
                  </a:lnTo>
                  <a:lnTo>
                    <a:pt x="6484" y="24977"/>
                  </a:lnTo>
                  <a:lnTo>
                    <a:pt x="6916" y="25114"/>
                  </a:lnTo>
                  <a:lnTo>
                    <a:pt x="7394" y="25205"/>
                  </a:lnTo>
                  <a:lnTo>
                    <a:pt x="7849" y="25296"/>
                  </a:lnTo>
                  <a:lnTo>
                    <a:pt x="8326" y="25341"/>
                  </a:lnTo>
                  <a:lnTo>
                    <a:pt x="8804" y="25364"/>
                  </a:lnTo>
                  <a:lnTo>
                    <a:pt x="9304" y="25364"/>
                  </a:lnTo>
                  <a:lnTo>
                    <a:pt x="9805" y="25341"/>
                  </a:lnTo>
                  <a:lnTo>
                    <a:pt x="10533" y="25273"/>
                  </a:lnTo>
                  <a:lnTo>
                    <a:pt x="11306" y="25182"/>
                  </a:lnTo>
                  <a:lnTo>
                    <a:pt x="12080" y="25068"/>
                  </a:lnTo>
                  <a:lnTo>
                    <a:pt x="12898" y="24909"/>
                  </a:lnTo>
                  <a:lnTo>
                    <a:pt x="13717" y="24727"/>
                  </a:lnTo>
                  <a:lnTo>
                    <a:pt x="14559" y="24522"/>
                  </a:lnTo>
                  <a:lnTo>
                    <a:pt x="15401" y="24272"/>
                  </a:lnTo>
                  <a:lnTo>
                    <a:pt x="16288" y="23999"/>
                  </a:lnTo>
                  <a:lnTo>
                    <a:pt x="16379" y="23954"/>
                  </a:lnTo>
                  <a:lnTo>
                    <a:pt x="16447" y="23908"/>
                  </a:lnTo>
                  <a:lnTo>
                    <a:pt x="16515" y="23840"/>
                  </a:lnTo>
                  <a:lnTo>
                    <a:pt x="16561" y="23749"/>
                  </a:lnTo>
                  <a:lnTo>
                    <a:pt x="16606" y="23658"/>
                  </a:lnTo>
                  <a:lnTo>
                    <a:pt x="16629" y="23567"/>
                  </a:lnTo>
                  <a:lnTo>
                    <a:pt x="16629" y="23476"/>
                  </a:lnTo>
                  <a:lnTo>
                    <a:pt x="16629" y="23385"/>
                  </a:lnTo>
                  <a:lnTo>
                    <a:pt x="16311" y="21838"/>
                  </a:lnTo>
                  <a:lnTo>
                    <a:pt x="15878" y="19450"/>
                  </a:lnTo>
                  <a:lnTo>
                    <a:pt x="15332" y="16424"/>
                  </a:lnTo>
                  <a:lnTo>
                    <a:pt x="14741" y="13035"/>
                  </a:lnTo>
                  <a:lnTo>
                    <a:pt x="14741" y="12967"/>
                  </a:lnTo>
                  <a:lnTo>
                    <a:pt x="126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Google Shape;994;p27">
              <a:extLst>
                <a:ext uri="{FF2B5EF4-FFF2-40B4-BE49-F238E27FC236}">
                  <a16:creationId xmlns:a16="http://schemas.microsoft.com/office/drawing/2014/main" id="{A44654B7-36F1-2D00-4B2D-1376EA2CC895}"/>
                </a:ext>
              </a:extLst>
            </p:cNvPr>
            <p:cNvSpPr/>
            <p:nvPr/>
          </p:nvSpPr>
          <p:spPr>
            <a:xfrm>
              <a:off x="3448300" y="2068150"/>
              <a:ext cx="209300" cy="232625"/>
            </a:xfrm>
            <a:custGeom>
              <a:avLst/>
              <a:gdLst/>
              <a:ahLst/>
              <a:cxnLst/>
              <a:rect l="l" t="t" r="r" b="b"/>
              <a:pathLst>
                <a:path w="8372" h="9305" extrusionOk="0">
                  <a:moveTo>
                    <a:pt x="0" y="0"/>
                  </a:moveTo>
                  <a:lnTo>
                    <a:pt x="0" y="5801"/>
                  </a:lnTo>
                  <a:lnTo>
                    <a:pt x="4186" y="9304"/>
                  </a:lnTo>
                  <a:lnTo>
                    <a:pt x="8371" y="5801"/>
                  </a:lnTo>
                  <a:lnTo>
                    <a:pt x="8371" y="0"/>
                  </a:lnTo>
                  <a:close/>
                </a:path>
              </a:pathLst>
            </a:custGeom>
            <a:solidFill>
              <a:srgbClr val="F4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Google Shape;995;p27">
              <a:extLst>
                <a:ext uri="{FF2B5EF4-FFF2-40B4-BE49-F238E27FC236}">
                  <a16:creationId xmlns:a16="http://schemas.microsoft.com/office/drawing/2014/main" id="{1B5E2841-B931-C8FA-42B5-F48A4F24350B}"/>
                </a:ext>
              </a:extLst>
            </p:cNvPr>
            <p:cNvSpPr/>
            <p:nvPr/>
          </p:nvSpPr>
          <p:spPr>
            <a:xfrm>
              <a:off x="3448300" y="2068150"/>
              <a:ext cx="209300" cy="156975"/>
            </a:xfrm>
            <a:custGeom>
              <a:avLst/>
              <a:gdLst/>
              <a:ahLst/>
              <a:cxnLst/>
              <a:rect l="l" t="t" r="r" b="b"/>
              <a:pathLst>
                <a:path w="8372" h="6279" extrusionOk="0">
                  <a:moveTo>
                    <a:pt x="0" y="0"/>
                  </a:moveTo>
                  <a:lnTo>
                    <a:pt x="0" y="1297"/>
                  </a:lnTo>
                  <a:lnTo>
                    <a:pt x="23" y="1775"/>
                  </a:lnTo>
                  <a:lnTo>
                    <a:pt x="91" y="2230"/>
                  </a:lnTo>
                  <a:lnTo>
                    <a:pt x="182" y="2685"/>
                  </a:lnTo>
                  <a:lnTo>
                    <a:pt x="296" y="3140"/>
                  </a:lnTo>
                  <a:lnTo>
                    <a:pt x="478" y="3572"/>
                  </a:lnTo>
                  <a:lnTo>
                    <a:pt x="683" y="3981"/>
                  </a:lnTo>
                  <a:lnTo>
                    <a:pt x="910" y="4345"/>
                  </a:lnTo>
                  <a:lnTo>
                    <a:pt x="1183" y="4709"/>
                  </a:lnTo>
                  <a:lnTo>
                    <a:pt x="1479" y="5028"/>
                  </a:lnTo>
                  <a:lnTo>
                    <a:pt x="1797" y="5323"/>
                  </a:lnTo>
                  <a:lnTo>
                    <a:pt x="2138" y="5596"/>
                  </a:lnTo>
                  <a:lnTo>
                    <a:pt x="2502" y="5824"/>
                  </a:lnTo>
                  <a:lnTo>
                    <a:pt x="2912" y="6029"/>
                  </a:lnTo>
                  <a:lnTo>
                    <a:pt x="3094" y="6097"/>
                  </a:lnTo>
                  <a:lnTo>
                    <a:pt x="3321" y="6165"/>
                  </a:lnTo>
                  <a:lnTo>
                    <a:pt x="3526" y="6211"/>
                  </a:lnTo>
                  <a:lnTo>
                    <a:pt x="3753" y="6256"/>
                  </a:lnTo>
                  <a:lnTo>
                    <a:pt x="3958" y="6279"/>
                  </a:lnTo>
                  <a:lnTo>
                    <a:pt x="4413" y="6279"/>
                  </a:lnTo>
                  <a:lnTo>
                    <a:pt x="4641" y="6256"/>
                  </a:lnTo>
                  <a:lnTo>
                    <a:pt x="4868" y="6211"/>
                  </a:lnTo>
                  <a:lnTo>
                    <a:pt x="5073" y="6165"/>
                  </a:lnTo>
                  <a:lnTo>
                    <a:pt x="5278" y="6097"/>
                  </a:lnTo>
                  <a:lnTo>
                    <a:pt x="5482" y="6029"/>
                  </a:lnTo>
                  <a:lnTo>
                    <a:pt x="5869" y="5847"/>
                  </a:lnTo>
                  <a:lnTo>
                    <a:pt x="6233" y="5596"/>
                  </a:lnTo>
                  <a:lnTo>
                    <a:pt x="6574" y="5346"/>
                  </a:lnTo>
                  <a:lnTo>
                    <a:pt x="6893" y="5050"/>
                  </a:lnTo>
                  <a:lnTo>
                    <a:pt x="7188" y="4732"/>
                  </a:lnTo>
                  <a:lnTo>
                    <a:pt x="7461" y="4368"/>
                  </a:lnTo>
                  <a:lnTo>
                    <a:pt x="7712" y="3981"/>
                  </a:lnTo>
                  <a:lnTo>
                    <a:pt x="7916" y="3572"/>
                  </a:lnTo>
                  <a:lnTo>
                    <a:pt x="8075" y="3162"/>
                  </a:lnTo>
                  <a:lnTo>
                    <a:pt x="8212" y="2707"/>
                  </a:lnTo>
                  <a:lnTo>
                    <a:pt x="8303" y="2252"/>
                  </a:lnTo>
                  <a:lnTo>
                    <a:pt x="8348" y="1775"/>
                  </a:lnTo>
                  <a:lnTo>
                    <a:pt x="8371" y="1297"/>
                  </a:lnTo>
                  <a:lnTo>
                    <a:pt x="8371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Google Shape;996;p27">
              <a:extLst>
                <a:ext uri="{FF2B5EF4-FFF2-40B4-BE49-F238E27FC236}">
                  <a16:creationId xmlns:a16="http://schemas.microsoft.com/office/drawing/2014/main" id="{831CC286-B244-4D31-4307-D193BA743EB2}"/>
                </a:ext>
              </a:extLst>
            </p:cNvPr>
            <p:cNvSpPr/>
            <p:nvPr/>
          </p:nvSpPr>
          <p:spPr>
            <a:xfrm>
              <a:off x="3412475" y="1749125"/>
              <a:ext cx="281525" cy="234875"/>
            </a:xfrm>
            <a:custGeom>
              <a:avLst/>
              <a:gdLst/>
              <a:ahLst/>
              <a:cxnLst/>
              <a:rect l="l" t="t" r="r" b="b"/>
              <a:pathLst>
                <a:path w="11261" h="9395" extrusionOk="0">
                  <a:moveTo>
                    <a:pt x="5619" y="0"/>
                  </a:moveTo>
                  <a:lnTo>
                    <a:pt x="5346" y="23"/>
                  </a:lnTo>
                  <a:lnTo>
                    <a:pt x="4982" y="114"/>
                  </a:lnTo>
                  <a:lnTo>
                    <a:pt x="4595" y="228"/>
                  </a:lnTo>
                  <a:lnTo>
                    <a:pt x="4163" y="387"/>
                  </a:lnTo>
                  <a:lnTo>
                    <a:pt x="3708" y="592"/>
                  </a:lnTo>
                  <a:lnTo>
                    <a:pt x="3253" y="842"/>
                  </a:lnTo>
                  <a:lnTo>
                    <a:pt x="2798" y="1092"/>
                  </a:lnTo>
                  <a:lnTo>
                    <a:pt x="2320" y="1388"/>
                  </a:lnTo>
                  <a:lnTo>
                    <a:pt x="1865" y="1683"/>
                  </a:lnTo>
                  <a:lnTo>
                    <a:pt x="1456" y="2002"/>
                  </a:lnTo>
                  <a:lnTo>
                    <a:pt x="1069" y="2343"/>
                  </a:lnTo>
                  <a:lnTo>
                    <a:pt x="728" y="2684"/>
                  </a:lnTo>
                  <a:lnTo>
                    <a:pt x="432" y="3026"/>
                  </a:lnTo>
                  <a:lnTo>
                    <a:pt x="319" y="3185"/>
                  </a:lnTo>
                  <a:lnTo>
                    <a:pt x="205" y="3367"/>
                  </a:lnTo>
                  <a:lnTo>
                    <a:pt x="114" y="3526"/>
                  </a:lnTo>
                  <a:lnTo>
                    <a:pt x="68" y="3685"/>
                  </a:lnTo>
                  <a:lnTo>
                    <a:pt x="23" y="3844"/>
                  </a:lnTo>
                  <a:lnTo>
                    <a:pt x="0" y="4004"/>
                  </a:lnTo>
                  <a:lnTo>
                    <a:pt x="0" y="4504"/>
                  </a:lnTo>
                  <a:lnTo>
                    <a:pt x="23" y="5255"/>
                  </a:lnTo>
                  <a:lnTo>
                    <a:pt x="114" y="7052"/>
                  </a:lnTo>
                  <a:lnTo>
                    <a:pt x="296" y="9395"/>
                  </a:lnTo>
                  <a:lnTo>
                    <a:pt x="10964" y="9395"/>
                  </a:lnTo>
                  <a:lnTo>
                    <a:pt x="11146" y="7052"/>
                  </a:lnTo>
                  <a:lnTo>
                    <a:pt x="11237" y="5255"/>
                  </a:lnTo>
                  <a:lnTo>
                    <a:pt x="11260" y="4504"/>
                  </a:lnTo>
                  <a:lnTo>
                    <a:pt x="11260" y="4004"/>
                  </a:lnTo>
                  <a:lnTo>
                    <a:pt x="11237" y="3844"/>
                  </a:lnTo>
                  <a:lnTo>
                    <a:pt x="11192" y="3685"/>
                  </a:lnTo>
                  <a:lnTo>
                    <a:pt x="11124" y="3526"/>
                  </a:lnTo>
                  <a:lnTo>
                    <a:pt x="11055" y="3367"/>
                  </a:lnTo>
                  <a:lnTo>
                    <a:pt x="10942" y="3185"/>
                  </a:lnTo>
                  <a:lnTo>
                    <a:pt x="10828" y="3026"/>
                  </a:lnTo>
                  <a:lnTo>
                    <a:pt x="10532" y="2684"/>
                  </a:lnTo>
                  <a:lnTo>
                    <a:pt x="10191" y="2343"/>
                  </a:lnTo>
                  <a:lnTo>
                    <a:pt x="9804" y="2002"/>
                  </a:lnTo>
                  <a:lnTo>
                    <a:pt x="9372" y="1683"/>
                  </a:lnTo>
                  <a:lnTo>
                    <a:pt x="8940" y="1388"/>
                  </a:lnTo>
                  <a:lnTo>
                    <a:pt x="8462" y="1092"/>
                  </a:lnTo>
                  <a:lnTo>
                    <a:pt x="8007" y="842"/>
                  </a:lnTo>
                  <a:lnTo>
                    <a:pt x="7529" y="592"/>
                  </a:lnTo>
                  <a:lnTo>
                    <a:pt x="7097" y="387"/>
                  </a:lnTo>
                  <a:lnTo>
                    <a:pt x="6665" y="228"/>
                  </a:lnTo>
                  <a:lnTo>
                    <a:pt x="6278" y="114"/>
                  </a:lnTo>
                  <a:lnTo>
                    <a:pt x="5914" y="2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Google Shape;997;p27">
              <a:extLst>
                <a:ext uri="{FF2B5EF4-FFF2-40B4-BE49-F238E27FC236}">
                  <a16:creationId xmlns:a16="http://schemas.microsoft.com/office/drawing/2014/main" id="{361F3B94-A8B6-2F5A-5A1E-3F3E53E59E1D}"/>
                </a:ext>
              </a:extLst>
            </p:cNvPr>
            <p:cNvSpPr/>
            <p:nvPr/>
          </p:nvSpPr>
          <p:spPr>
            <a:xfrm>
              <a:off x="3403925" y="1969200"/>
              <a:ext cx="48950" cy="97275"/>
            </a:xfrm>
            <a:custGeom>
              <a:avLst/>
              <a:gdLst/>
              <a:ahLst/>
              <a:cxnLst/>
              <a:rect l="l" t="t" r="r" b="b"/>
              <a:pathLst>
                <a:path w="1958" h="3891" extrusionOk="0">
                  <a:moveTo>
                    <a:pt x="615" y="0"/>
                  </a:moveTo>
                  <a:lnTo>
                    <a:pt x="524" y="46"/>
                  </a:lnTo>
                  <a:lnTo>
                    <a:pt x="433" y="91"/>
                  </a:lnTo>
                  <a:lnTo>
                    <a:pt x="365" y="137"/>
                  </a:lnTo>
                  <a:lnTo>
                    <a:pt x="297" y="228"/>
                  </a:lnTo>
                  <a:lnTo>
                    <a:pt x="228" y="319"/>
                  </a:lnTo>
                  <a:lnTo>
                    <a:pt x="160" y="433"/>
                  </a:lnTo>
                  <a:lnTo>
                    <a:pt x="69" y="706"/>
                  </a:lnTo>
                  <a:lnTo>
                    <a:pt x="24" y="1001"/>
                  </a:lnTo>
                  <a:lnTo>
                    <a:pt x="1" y="1343"/>
                  </a:lnTo>
                  <a:lnTo>
                    <a:pt x="1" y="1729"/>
                  </a:lnTo>
                  <a:lnTo>
                    <a:pt x="69" y="2116"/>
                  </a:lnTo>
                  <a:lnTo>
                    <a:pt x="160" y="2503"/>
                  </a:lnTo>
                  <a:lnTo>
                    <a:pt x="274" y="2867"/>
                  </a:lnTo>
                  <a:lnTo>
                    <a:pt x="433" y="3162"/>
                  </a:lnTo>
                  <a:lnTo>
                    <a:pt x="592" y="3435"/>
                  </a:lnTo>
                  <a:lnTo>
                    <a:pt x="774" y="3663"/>
                  </a:lnTo>
                  <a:lnTo>
                    <a:pt x="865" y="3731"/>
                  </a:lnTo>
                  <a:lnTo>
                    <a:pt x="956" y="3799"/>
                  </a:lnTo>
                  <a:lnTo>
                    <a:pt x="1047" y="3845"/>
                  </a:lnTo>
                  <a:lnTo>
                    <a:pt x="1138" y="3890"/>
                  </a:lnTo>
                  <a:lnTo>
                    <a:pt x="1343" y="3890"/>
                  </a:lnTo>
                  <a:lnTo>
                    <a:pt x="1434" y="3867"/>
                  </a:lnTo>
                  <a:lnTo>
                    <a:pt x="1502" y="3822"/>
                  </a:lnTo>
                  <a:lnTo>
                    <a:pt x="1593" y="3754"/>
                  </a:lnTo>
                  <a:lnTo>
                    <a:pt x="1661" y="3663"/>
                  </a:lnTo>
                  <a:lnTo>
                    <a:pt x="1730" y="3572"/>
                  </a:lnTo>
                  <a:lnTo>
                    <a:pt x="1775" y="3458"/>
                  </a:lnTo>
                  <a:lnTo>
                    <a:pt x="1866" y="3208"/>
                  </a:lnTo>
                  <a:lnTo>
                    <a:pt x="1934" y="2889"/>
                  </a:lnTo>
                  <a:lnTo>
                    <a:pt x="1957" y="2548"/>
                  </a:lnTo>
                  <a:lnTo>
                    <a:pt x="1934" y="2184"/>
                  </a:lnTo>
                  <a:lnTo>
                    <a:pt x="1866" y="1775"/>
                  </a:lnTo>
                  <a:lnTo>
                    <a:pt x="1775" y="1388"/>
                  </a:lnTo>
                  <a:lnTo>
                    <a:pt x="1661" y="1047"/>
                  </a:lnTo>
                  <a:lnTo>
                    <a:pt x="1525" y="728"/>
                  </a:lnTo>
                  <a:lnTo>
                    <a:pt x="1366" y="455"/>
                  </a:lnTo>
                  <a:lnTo>
                    <a:pt x="1184" y="251"/>
                  </a:lnTo>
                  <a:lnTo>
                    <a:pt x="1093" y="160"/>
                  </a:lnTo>
                  <a:lnTo>
                    <a:pt x="979" y="91"/>
                  </a:lnTo>
                  <a:lnTo>
                    <a:pt x="888" y="46"/>
                  </a:lnTo>
                  <a:lnTo>
                    <a:pt x="797" y="23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Google Shape;998;p27">
              <a:extLst>
                <a:ext uri="{FF2B5EF4-FFF2-40B4-BE49-F238E27FC236}">
                  <a16:creationId xmlns:a16="http://schemas.microsoft.com/office/drawing/2014/main" id="{EEA81CDD-100A-8675-8066-2A3B23507960}"/>
                </a:ext>
              </a:extLst>
            </p:cNvPr>
            <p:cNvSpPr/>
            <p:nvPr/>
          </p:nvSpPr>
          <p:spPr>
            <a:xfrm>
              <a:off x="3653575" y="1969200"/>
              <a:ext cx="48950" cy="97275"/>
            </a:xfrm>
            <a:custGeom>
              <a:avLst/>
              <a:gdLst/>
              <a:ahLst/>
              <a:cxnLst/>
              <a:rect l="l" t="t" r="r" b="b"/>
              <a:pathLst>
                <a:path w="1958" h="3891" extrusionOk="0">
                  <a:moveTo>
                    <a:pt x="1252" y="0"/>
                  </a:moveTo>
                  <a:lnTo>
                    <a:pt x="1161" y="23"/>
                  </a:lnTo>
                  <a:lnTo>
                    <a:pt x="1070" y="46"/>
                  </a:lnTo>
                  <a:lnTo>
                    <a:pt x="956" y="91"/>
                  </a:lnTo>
                  <a:lnTo>
                    <a:pt x="865" y="160"/>
                  </a:lnTo>
                  <a:lnTo>
                    <a:pt x="774" y="251"/>
                  </a:lnTo>
                  <a:lnTo>
                    <a:pt x="592" y="455"/>
                  </a:lnTo>
                  <a:lnTo>
                    <a:pt x="433" y="728"/>
                  </a:lnTo>
                  <a:lnTo>
                    <a:pt x="297" y="1047"/>
                  </a:lnTo>
                  <a:lnTo>
                    <a:pt x="160" y="1388"/>
                  </a:lnTo>
                  <a:lnTo>
                    <a:pt x="69" y="1775"/>
                  </a:lnTo>
                  <a:lnTo>
                    <a:pt x="24" y="2184"/>
                  </a:lnTo>
                  <a:lnTo>
                    <a:pt x="1" y="2548"/>
                  </a:lnTo>
                  <a:lnTo>
                    <a:pt x="24" y="2889"/>
                  </a:lnTo>
                  <a:lnTo>
                    <a:pt x="92" y="3208"/>
                  </a:lnTo>
                  <a:lnTo>
                    <a:pt x="183" y="3458"/>
                  </a:lnTo>
                  <a:lnTo>
                    <a:pt x="228" y="3572"/>
                  </a:lnTo>
                  <a:lnTo>
                    <a:pt x="297" y="3663"/>
                  </a:lnTo>
                  <a:lnTo>
                    <a:pt x="365" y="3754"/>
                  </a:lnTo>
                  <a:lnTo>
                    <a:pt x="456" y="3822"/>
                  </a:lnTo>
                  <a:lnTo>
                    <a:pt x="524" y="3867"/>
                  </a:lnTo>
                  <a:lnTo>
                    <a:pt x="615" y="3890"/>
                  </a:lnTo>
                  <a:lnTo>
                    <a:pt x="820" y="3890"/>
                  </a:lnTo>
                  <a:lnTo>
                    <a:pt x="911" y="3845"/>
                  </a:lnTo>
                  <a:lnTo>
                    <a:pt x="1002" y="3799"/>
                  </a:lnTo>
                  <a:lnTo>
                    <a:pt x="1093" y="3731"/>
                  </a:lnTo>
                  <a:lnTo>
                    <a:pt x="1184" y="3663"/>
                  </a:lnTo>
                  <a:lnTo>
                    <a:pt x="1366" y="3435"/>
                  </a:lnTo>
                  <a:lnTo>
                    <a:pt x="1525" y="3162"/>
                  </a:lnTo>
                  <a:lnTo>
                    <a:pt x="1684" y="2867"/>
                  </a:lnTo>
                  <a:lnTo>
                    <a:pt x="1798" y="2503"/>
                  </a:lnTo>
                  <a:lnTo>
                    <a:pt x="1889" y="2116"/>
                  </a:lnTo>
                  <a:lnTo>
                    <a:pt x="1934" y="1729"/>
                  </a:lnTo>
                  <a:lnTo>
                    <a:pt x="1957" y="1343"/>
                  </a:lnTo>
                  <a:lnTo>
                    <a:pt x="1934" y="1001"/>
                  </a:lnTo>
                  <a:lnTo>
                    <a:pt x="1889" y="706"/>
                  </a:lnTo>
                  <a:lnTo>
                    <a:pt x="1798" y="433"/>
                  </a:lnTo>
                  <a:lnTo>
                    <a:pt x="1730" y="319"/>
                  </a:lnTo>
                  <a:lnTo>
                    <a:pt x="1662" y="228"/>
                  </a:lnTo>
                  <a:lnTo>
                    <a:pt x="1593" y="137"/>
                  </a:lnTo>
                  <a:lnTo>
                    <a:pt x="1525" y="91"/>
                  </a:lnTo>
                  <a:lnTo>
                    <a:pt x="1434" y="46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Google Shape;999;p27">
              <a:extLst>
                <a:ext uri="{FF2B5EF4-FFF2-40B4-BE49-F238E27FC236}">
                  <a16:creationId xmlns:a16="http://schemas.microsoft.com/office/drawing/2014/main" id="{C6F08FA8-A01C-F1BD-5CAF-5F6FD557D93D}"/>
                </a:ext>
              </a:extLst>
            </p:cNvPr>
            <p:cNvSpPr/>
            <p:nvPr/>
          </p:nvSpPr>
          <p:spPr>
            <a:xfrm>
              <a:off x="3435200" y="1828175"/>
              <a:ext cx="236050" cy="343500"/>
            </a:xfrm>
            <a:custGeom>
              <a:avLst/>
              <a:gdLst/>
              <a:ahLst/>
              <a:cxnLst/>
              <a:rect l="l" t="t" r="r" b="b"/>
              <a:pathLst>
                <a:path w="9442" h="13740" extrusionOk="0">
                  <a:moveTo>
                    <a:pt x="4710" y="0"/>
                  </a:moveTo>
                  <a:lnTo>
                    <a:pt x="3982" y="23"/>
                  </a:lnTo>
                  <a:lnTo>
                    <a:pt x="3299" y="68"/>
                  </a:lnTo>
                  <a:lnTo>
                    <a:pt x="2640" y="137"/>
                  </a:lnTo>
                  <a:lnTo>
                    <a:pt x="2048" y="250"/>
                  </a:lnTo>
                  <a:lnTo>
                    <a:pt x="1821" y="296"/>
                  </a:lnTo>
                  <a:lnTo>
                    <a:pt x="1616" y="364"/>
                  </a:lnTo>
                  <a:lnTo>
                    <a:pt x="1411" y="455"/>
                  </a:lnTo>
                  <a:lnTo>
                    <a:pt x="1229" y="546"/>
                  </a:lnTo>
                  <a:lnTo>
                    <a:pt x="1047" y="660"/>
                  </a:lnTo>
                  <a:lnTo>
                    <a:pt x="865" y="796"/>
                  </a:lnTo>
                  <a:lnTo>
                    <a:pt x="706" y="933"/>
                  </a:lnTo>
                  <a:lnTo>
                    <a:pt x="570" y="1092"/>
                  </a:lnTo>
                  <a:lnTo>
                    <a:pt x="433" y="1274"/>
                  </a:lnTo>
                  <a:lnTo>
                    <a:pt x="319" y="1456"/>
                  </a:lnTo>
                  <a:lnTo>
                    <a:pt x="228" y="1638"/>
                  </a:lnTo>
                  <a:lnTo>
                    <a:pt x="137" y="1843"/>
                  </a:lnTo>
                  <a:lnTo>
                    <a:pt x="69" y="2047"/>
                  </a:lnTo>
                  <a:lnTo>
                    <a:pt x="24" y="2252"/>
                  </a:lnTo>
                  <a:lnTo>
                    <a:pt x="1" y="2457"/>
                  </a:lnTo>
                  <a:lnTo>
                    <a:pt x="1" y="2684"/>
                  </a:lnTo>
                  <a:lnTo>
                    <a:pt x="1" y="9213"/>
                  </a:lnTo>
                  <a:lnTo>
                    <a:pt x="1" y="9463"/>
                  </a:lnTo>
                  <a:lnTo>
                    <a:pt x="69" y="9736"/>
                  </a:lnTo>
                  <a:lnTo>
                    <a:pt x="183" y="10077"/>
                  </a:lnTo>
                  <a:lnTo>
                    <a:pt x="319" y="10418"/>
                  </a:lnTo>
                  <a:lnTo>
                    <a:pt x="501" y="10782"/>
                  </a:lnTo>
                  <a:lnTo>
                    <a:pt x="706" y="11169"/>
                  </a:lnTo>
                  <a:lnTo>
                    <a:pt x="956" y="11533"/>
                  </a:lnTo>
                  <a:lnTo>
                    <a:pt x="1252" y="11920"/>
                  </a:lnTo>
                  <a:lnTo>
                    <a:pt x="1571" y="12284"/>
                  </a:lnTo>
                  <a:lnTo>
                    <a:pt x="1934" y="12625"/>
                  </a:lnTo>
                  <a:lnTo>
                    <a:pt x="2321" y="12921"/>
                  </a:lnTo>
                  <a:lnTo>
                    <a:pt x="2731" y="13194"/>
                  </a:lnTo>
                  <a:lnTo>
                    <a:pt x="2958" y="13307"/>
                  </a:lnTo>
                  <a:lnTo>
                    <a:pt x="3186" y="13421"/>
                  </a:lnTo>
                  <a:lnTo>
                    <a:pt x="3413" y="13512"/>
                  </a:lnTo>
                  <a:lnTo>
                    <a:pt x="3663" y="13580"/>
                  </a:lnTo>
                  <a:lnTo>
                    <a:pt x="3913" y="13649"/>
                  </a:lnTo>
                  <a:lnTo>
                    <a:pt x="4186" y="13694"/>
                  </a:lnTo>
                  <a:lnTo>
                    <a:pt x="4437" y="13717"/>
                  </a:lnTo>
                  <a:lnTo>
                    <a:pt x="4710" y="13740"/>
                  </a:lnTo>
                  <a:lnTo>
                    <a:pt x="4983" y="13717"/>
                  </a:lnTo>
                  <a:lnTo>
                    <a:pt x="5256" y="13694"/>
                  </a:lnTo>
                  <a:lnTo>
                    <a:pt x="5529" y="13649"/>
                  </a:lnTo>
                  <a:lnTo>
                    <a:pt x="5779" y="13580"/>
                  </a:lnTo>
                  <a:lnTo>
                    <a:pt x="6006" y="13512"/>
                  </a:lnTo>
                  <a:lnTo>
                    <a:pt x="6256" y="13421"/>
                  </a:lnTo>
                  <a:lnTo>
                    <a:pt x="6484" y="13307"/>
                  </a:lnTo>
                  <a:lnTo>
                    <a:pt x="6711" y="13194"/>
                  </a:lnTo>
                  <a:lnTo>
                    <a:pt x="7121" y="12921"/>
                  </a:lnTo>
                  <a:lnTo>
                    <a:pt x="7508" y="12625"/>
                  </a:lnTo>
                  <a:lnTo>
                    <a:pt x="7872" y="12284"/>
                  </a:lnTo>
                  <a:lnTo>
                    <a:pt x="8190" y="11920"/>
                  </a:lnTo>
                  <a:lnTo>
                    <a:pt x="8486" y="11533"/>
                  </a:lnTo>
                  <a:lnTo>
                    <a:pt x="8736" y="11169"/>
                  </a:lnTo>
                  <a:lnTo>
                    <a:pt x="8941" y="10782"/>
                  </a:lnTo>
                  <a:lnTo>
                    <a:pt x="9123" y="10418"/>
                  </a:lnTo>
                  <a:lnTo>
                    <a:pt x="9259" y="10077"/>
                  </a:lnTo>
                  <a:lnTo>
                    <a:pt x="9373" y="9736"/>
                  </a:lnTo>
                  <a:lnTo>
                    <a:pt x="9418" y="9463"/>
                  </a:lnTo>
                  <a:lnTo>
                    <a:pt x="9441" y="9213"/>
                  </a:lnTo>
                  <a:lnTo>
                    <a:pt x="9441" y="2684"/>
                  </a:lnTo>
                  <a:lnTo>
                    <a:pt x="9441" y="2457"/>
                  </a:lnTo>
                  <a:lnTo>
                    <a:pt x="9418" y="2252"/>
                  </a:lnTo>
                  <a:lnTo>
                    <a:pt x="9373" y="2047"/>
                  </a:lnTo>
                  <a:lnTo>
                    <a:pt x="9305" y="1843"/>
                  </a:lnTo>
                  <a:lnTo>
                    <a:pt x="9214" y="1638"/>
                  </a:lnTo>
                  <a:lnTo>
                    <a:pt x="9123" y="1456"/>
                  </a:lnTo>
                  <a:lnTo>
                    <a:pt x="9009" y="1274"/>
                  </a:lnTo>
                  <a:lnTo>
                    <a:pt x="8872" y="1092"/>
                  </a:lnTo>
                  <a:lnTo>
                    <a:pt x="8736" y="933"/>
                  </a:lnTo>
                  <a:lnTo>
                    <a:pt x="8577" y="796"/>
                  </a:lnTo>
                  <a:lnTo>
                    <a:pt x="8395" y="660"/>
                  </a:lnTo>
                  <a:lnTo>
                    <a:pt x="8213" y="546"/>
                  </a:lnTo>
                  <a:lnTo>
                    <a:pt x="8031" y="455"/>
                  </a:lnTo>
                  <a:lnTo>
                    <a:pt x="7826" y="364"/>
                  </a:lnTo>
                  <a:lnTo>
                    <a:pt x="7621" y="296"/>
                  </a:lnTo>
                  <a:lnTo>
                    <a:pt x="7394" y="250"/>
                  </a:lnTo>
                  <a:lnTo>
                    <a:pt x="6802" y="137"/>
                  </a:lnTo>
                  <a:lnTo>
                    <a:pt x="6143" y="68"/>
                  </a:lnTo>
                  <a:lnTo>
                    <a:pt x="5460" y="23"/>
                  </a:lnTo>
                  <a:lnTo>
                    <a:pt x="4710" y="0"/>
                  </a:lnTo>
                  <a:close/>
                </a:path>
              </a:pathLst>
            </a:custGeom>
            <a:solidFill>
              <a:srgbClr val="F4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Google Shape;1000;p27">
              <a:extLst>
                <a:ext uri="{FF2B5EF4-FFF2-40B4-BE49-F238E27FC236}">
                  <a16:creationId xmlns:a16="http://schemas.microsoft.com/office/drawing/2014/main" id="{C8555E26-7E3E-C1CC-1346-BB231A2D4982}"/>
                </a:ext>
              </a:extLst>
            </p:cNvPr>
            <p:cNvSpPr/>
            <p:nvPr/>
          </p:nvSpPr>
          <p:spPr>
            <a:xfrm>
              <a:off x="3442600" y="1936775"/>
              <a:ext cx="221250" cy="83050"/>
            </a:xfrm>
            <a:custGeom>
              <a:avLst/>
              <a:gdLst/>
              <a:ahLst/>
              <a:cxnLst/>
              <a:rect l="l" t="t" r="r" b="b"/>
              <a:pathLst>
                <a:path w="8850" h="3322" extrusionOk="0">
                  <a:moveTo>
                    <a:pt x="2002" y="1"/>
                  </a:moveTo>
                  <a:lnTo>
                    <a:pt x="1616" y="24"/>
                  </a:lnTo>
                  <a:lnTo>
                    <a:pt x="1252" y="92"/>
                  </a:lnTo>
                  <a:lnTo>
                    <a:pt x="933" y="206"/>
                  </a:lnTo>
                  <a:lnTo>
                    <a:pt x="638" y="342"/>
                  </a:lnTo>
                  <a:lnTo>
                    <a:pt x="410" y="501"/>
                  </a:lnTo>
                  <a:lnTo>
                    <a:pt x="228" y="683"/>
                  </a:lnTo>
                  <a:lnTo>
                    <a:pt x="160" y="774"/>
                  </a:lnTo>
                  <a:lnTo>
                    <a:pt x="92" y="888"/>
                  </a:lnTo>
                  <a:lnTo>
                    <a:pt x="46" y="1002"/>
                  </a:lnTo>
                  <a:lnTo>
                    <a:pt x="23" y="1115"/>
                  </a:lnTo>
                  <a:lnTo>
                    <a:pt x="1" y="1320"/>
                  </a:lnTo>
                  <a:lnTo>
                    <a:pt x="1" y="1502"/>
                  </a:lnTo>
                  <a:lnTo>
                    <a:pt x="1" y="1707"/>
                  </a:lnTo>
                  <a:lnTo>
                    <a:pt x="46" y="1912"/>
                  </a:lnTo>
                  <a:lnTo>
                    <a:pt x="92" y="2094"/>
                  </a:lnTo>
                  <a:lnTo>
                    <a:pt x="160" y="2276"/>
                  </a:lnTo>
                  <a:lnTo>
                    <a:pt x="251" y="2458"/>
                  </a:lnTo>
                  <a:lnTo>
                    <a:pt x="342" y="2617"/>
                  </a:lnTo>
                  <a:lnTo>
                    <a:pt x="456" y="2776"/>
                  </a:lnTo>
                  <a:lnTo>
                    <a:pt x="592" y="2912"/>
                  </a:lnTo>
                  <a:lnTo>
                    <a:pt x="751" y="3026"/>
                  </a:lnTo>
                  <a:lnTo>
                    <a:pt x="888" y="3140"/>
                  </a:lnTo>
                  <a:lnTo>
                    <a:pt x="1070" y="3208"/>
                  </a:lnTo>
                  <a:lnTo>
                    <a:pt x="1252" y="3276"/>
                  </a:lnTo>
                  <a:lnTo>
                    <a:pt x="1434" y="3322"/>
                  </a:lnTo>
                  <a:lnTo>
                    <a:pt x="1843" y="3322"/>
                  </a:lnTo>
                  <a:lnTo>
                    <a:pt x="2048" y="3276"/>
                  </a:lnTo>
                  <a:lnTo>
                    <a:pt x="2253" y="3208"/>
                  </a:lnTo>
                  <a:lnTo>
                    <a:pt x="2457" y="3117"/>
                  </a:lnTo>
                  <a:lnTo>
                    <a:pt x="2662" y="3003"/>
                  </a:lnTo>
                  <a:lnTo>
                    <a:pt x="2844" y="2867"/>
                  </a:lnTo>
                  <a:lnTo>
                    <a:pt x="3049" y="2730"/>
                  </a:lnTo>
                  <a:lnTo>
                    <a:pt x="3231" y="2571"/>
                  </a:lnTo>
                  <a:lnTo>
                    <a:pt x="3390" y="2412"/>
                  </a:lnTo>
                  <a:lnTo>
                    <a:pt x="3527" y="2253"/>
                  </a:lnTo>
                  <a:lnTo>
                    <a:pt x="3663" y="2071"/>
                  </a:lnTo>
                  <a:lnTo>
                    <a:pt x="3777" y="1889"/>
                  </a:lnTo>
                  <a:lnTo>
                    <a:pt x="3868" y="1707"/>
                  </a:lnTo>
                  <a:lnTo>
                    <a:pt x="3936" y="1525"/>
                  </a:lnTo>
                  <a:lnTo>
                    <a:pt x="3981" y="1366"/>
                  </a:lnTo>
                  <a:lnTo>
                    <a:pt x="3981" y="1206"/>
                  </a:lnTo>
                  <a:lnTo>
                    <a:pt x="4869" y="1206"/>
                  </a:lnTo>
                  <a:lnTo>
                    <a:pt x="4869" y="1366"/>
                  </a:lnTo>
                  <a:lnTo>
                    <a:pt x="4914" y="1525"/>
                  </a:lnTo>
                  <a:lnTo>
                    <a:pt x="4982" y="1707"/>
                  </a:lnTo>
                  <a:lnTo>
                    <a:pt x="5073" y="1889"/>
                  </a:lnTo>
                  <a:lnTo>
                    <a:pt x="5187" y="2071"/>
                  </a:lnTo>
                  <a:lnTo>
                    <a:pt x="5324" y="2253"/>
                  </a:lnTo>
                  <a:lnTo>
                    <a:pt x="5460" y="2412"/>
                  </a:lnTo>
                  <a:lnTo>
                    <a:pt x="5619" y="2571"/>
                  </a:lnTo>
                  <a:lnTo>
                    <a:pt x="5801" y="2730"/>
                  </a:lnTo>
                  <a:lnTo>
                    <a:pt x="5983" y="2867"/>
                  </a:lnTo>
                  <a:lnTo>
                    <a:pt x="6188" y="3003"/>
                  </a:lnTo>
                  <a:lnTo>
                    <a:pt x="6393" y="3117"/>
                  </a:lnTo>
                  <a:lnTo>
                    <a:pt x="6597" y="3208"/>
                  </a:lnTo>
                  <a:lnTo>
                    <a:pt x="6802" y="3276"/>
                  </a:lnTo>
                  <a:lnTo>
                    <a:pt x="7007" y="3322"/>
                  </a:lnTo>
                  <a:lnTo>
                    <a:pt x="7416" y="3322"/>
                  </a:lnTo>
                  <a:lnTo>
                    <a:pt x="7598" y="3276"/>
                  </a:lnTo>
                  <a:lnTo>
                    <a:pt x="7780" y="3208"/>
                  </a:lnTo>
                  <a:lnTo>
                    <a:pt x="7940" y="3140"/>
                  </a:lnTo>
                  <a:lnTo>
                    <a:pt x="8099" y="3026"/>
                  </a:lnTo>
                  <a:lnTo>
                    <a:pt x="8258" y="2912"/>
                  </a:lnTo>
                  <a:lnTo>
                    <a:pt x="8394" y="2776"/>
                  </a:lnTo>
                  <a:lnTo>
                    <a:pt x="8508" y="2617"/>
                  </a:lnTo>
                  <a:lnTo>
                    <a:pt x="8599" y="2458"/>
                  </a:lnTo>
                  <a:lnTo>
                    <a:pt x="8690" y="2276"/>
                  </a:lnTo>
                  <a:lnTo>
                    <a:pt x="8758" y="2094"/>
                  </a:lnTo>
                  <a:lnTo>
                    <a:pt x="8804" y="1912"/>
                  </a:lnTo>
                  <a:lnTo>
                    <a:pt x="8849" y="1707"/>
                  </a:lnTo>
                  <a:lnTo>
                    <a:pt x="8849" y="1502"/>
                  </a:lnTo>
                  <a:lnTo>
                    <a:pt x="8849" y="1320"/>
                  </a:lnTo>
                  <a:lnTo>
                    <a:pt x="8827" y="1115"/>
                  </a:lnTo>
                  <a:lnTo>
                    <a:pt x="8804" y="1002"/>
                  </a:lnTo>
                  <a:lnTo>
                    <a:pt x="8758" y="888"/>
                  </a:lnTo>
                  <a:lnTo>
                    <a:pt x="8690" y="774"/>
                  </a:lnTo>
                  <a:lnTo>
                    <a:pt x="8622" y="683"/>
                  </a:lnTo>
                  <a:lnTo>
                    <a:pt x="8440" y="501"/>
                  </a:lnTo>
                  <a:lnTo>
                    <a:pt x="8212" y="342"/>
                  </a:lnTo>
                  <a:lnTo>
                    <a:pt x="7917" y="206"/>
                  </a:lnTo>
                  <a:lnTo>
                    <a:pt x="7598" y="92"/>
                  </a:lnTo>
                  <a:lnTo>
                    <a:pt x="7234" y="24"/>
                  </a:lnTo>
                  <a:lnTo>
                    <a:pt x="6848" y="1"/>
                  </a:lnTo>
                  <a:lnTo>
                    <a:pt x="6461" y="24"/>
                  </a:lnTo>
                  <a:lnTo>
                    <a:pt x="6120" y="92"/>
                  </a:lnTo>
                  <a:lnTo>
                    <a:pt x="5801" y="183"/>
                  </a:lnTo>
                  <a:lnTo>
                    <a:pt x="5528" y="297"/>
                  </a:lnTo>
                  <a:lnTo>
                    <a:pt x="5301" y="456"/>
                  </a:lnTo>
                  <a:lnTo>
                    <a:pt x="5096" y="615"/>
                  </a:lnTo>
                  <a:lnTo>
                    <a:pt x="4960" y="820"/>
                  </a:lnTo>
                  <a:lnTo>
                    <a:pt x="4914" y="911"/>
                  </a:lnTo>
                  <a:lnTo>
                    <a:pt x="4891" y="1024"/>
                  </a:lnTo>
                  <a:lnTo>
                    <a:pt x="3959" y="1024"/>
                  </a:lnTo>
                  <a:lnTo>
                    <a:pt x="3936" y="911"/>
                  </a:lnTo>
                  <a:lnTo>
                    <a:pt x="3890" y="820"/>
                  </a:lnTo>
                  <a:lnTo>
                    <a:pt x="3731" y="615"/>
                  </a:lnTo>
                  <a:lnTo>
                    <a:pt x="3549" y="456"/>
                  </a:lnTo>
                  <a:lnTo>
                    <a:pt x="3322" y="297"/>
                  </a:lnTo>
                  <a:lnTo>
                    <a:pt x="3049" y="183"/>
                  </a:lnTo>
                  <a:lnTo>
                    <a:pt x="2730" y="92"/>
                  </a:lnTo>
                  <a:lnTo>
                    <a:pt x="2389" y="24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Google Shape;1001;p27">
              <a:extLst>
                <a:ext uri="{FF2B5EF4-FFF2-40B4-BE49-F238E27FC236}">
                  <a16:creationId xmlns:a16="http://schemas.microsoft.com/office/drawing/2014/main" id="{9F0B5C93-5A3C-7737-AB89-CE28E7E7EDA3}"/>
                </a:ext>
              </a:extLst>
            </p:cNvPr>
            <p:cNvSpPr/>
            <p:nvPr/>
          </p:nvSpPr>
          <p:spPr>
            <a:xfrm>
              <a:off x="3294175" y="2222275"/>
              <a:ext cx="258775" cy="614775"/>
            </a:xfrm>
            <a:custGeom>
              <a:avLst/>
              <a:gdLst/>
              <a:ahLst/>
              <a:cxnLst/>
              <a:rect l="l" t="t" r="r" b="b"/>
              <a:pathLst>
                <a:path w="10351" h="24591" extrusionOk="0">
                  <a:moveTo>
                    <a:pt x="5028" y="0"/>
                  </a:moveTo>
                  <a:lnTo>
                    <a:pt x="3708" y="637"/>
                  </a:lnTo>
                  <a:lnTo>
                    <a:pt x="3140" y="1024"/>
                  </a:lnTo>
                  <a:lnTo>
                    <a:pt x="2548" y="1433"/>
                  </a:lnTo>
                  <a:lnTo>
                    <a:pt x="1866" y="1956"/>
                  </a:lnTo>
                  <a:lnTo>
                    <a:pt x="1502" y="2252"/>
                  </a:lnTo>
                  <a:lnTo>
                    <a:pt x="1183" y="2525"/>
                  </a:lnTo>
                  <a:lnTo>
                    <a:pt x="865" y="2843"/>
                  </a:lnTo>
                  <a:lnTo>
                    <a:pt x="569" y="3139"/>
                  </a:lnTo>
                  <a:lnTo>
                    <a:pt x="342" y="3435"/>
                  </a:lnTo>
                  <a:lnTo>
                    <a:pt x="160" y="3708"/>
                  </a:lnTo>
                  <a:lnTo>
                    <a:pt x="92" y="3844"/>
                  </a:lnTo>
                  <a:lnTo>
                    <a:pt x="46" y="3981"/>
                  </a:lnTo>
                  <a:lnTo>
                    <a:pt x="1" y="4117"/>
                  </a:lnTo>
                  <a:lnTo>
                    <a:pt x="1" y="4231"/>
                  </a:lnTo>
                  <a:lnTo>
                    <a:pt x="1889" y="4231"/>
                  </a:lnTo>
                  <a:lnTo>
                    <a:pt x="819" y="5300"/>
                  </a:lnTo>
                  <a:lnTo>
                    <a:pt x="637" y="5505"/>
                  </a:lnTo>
                  <a:lnTo>
                    <a:pt x="501" y="5732"/>
                  </a:lnTo>
                  <a:lnTo>
                    <a:pt x="387" y="5960"/>
                  </a:lnTo>
                  <a:lnTo>
                    <a:pt x="319" y="6210"/>
                  </a:lnTo>
                  <a:lnTo>
                    <a:pt x="274" y="6483"/>
                  </a:lnTo>
                  <a:lnTo>
                    <a:pt x="251" y="6733"/>
                  </a:lnTo>
                  <a:lnTo>
                    <a:pt x="296" y="6984"/>
                  </a:lnTo>
                  <a:lnTo>
                    <a:pt x="342" y="7256"/>
                  </a:lnTo>
                  <a:lnTo>
                    <a:pt x="569" y="7893"/>
                  </a:lnTo>
                  <a:lnTo>
                    <a:pt x="842" y="8621"/>
                  </a:lnTo>
                  <a:lnTo>
                    <a:pt x="1183" y="9418"/>
                  </a:lnTo>
                  <a:lnTo>
                    <a:pt x="1547" y="10327"/>
                  </a:lnTo>
                  <a:lnTo>
                    <a:pt x="2002" y="11283"/>
                  </a:lnTo>
                  <a:lnTo>
                    <a:pt x="2480" y="12329"/>
                  </a:lnTo>
                  <a:lnTo>
                    <a:pt x="3026" y="13421"/>
                  </a:lnTo>
                  <a:lnTo>
                    <a:pt x="3640" y="14558"/>
                  </a:lnTo>
                  <a:lnTo>
                    <a:pt x="4277" y="15741"/>
                  </a:lnTo>
                  <a:lnTo>
                    <a:pt x="4982" y="16970"/>
                  </a:lnTo>
                  <a:lnTo>
                    <a:pt x="5756" y="18221"/>
                  </a:lnTo>
                  <a:lnTo>
                    <a:pt x="6575" y="19472"/>
                  </a:lnTo>
                  <a:lnTo>
                    <a:pt x="7439" y="20746"/>
                  </a:lnTo>
                  <a:lnTo>
                    <a:pt x="8349" y="22042"/>
                  </a:lnTo>
                  <a:lnTo>
                    <a:pt x="9327" y="23316"/>
                  </a:lnTo>
                  <a:lnTo>
                    <a:pt x="10351" y="24590"/>
                  </a:lnTo>
                  <a:lnTo>
                    <a:pt x="10351" y="23157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Google Shape;1002;p27">
              <a:extLst>
                <a:ext uri="{FF2B5EF4-FFF2-40B4-BE49-F238E27FC236}">
                  <a16:creationId xmlns:a16="http://schemas.microsoft.com/office/drawing/2014/main" id="{D42F18F0-7C7F-A23B-E2FB-8F14DF05E872}"/>
                </a:ext>
              </a:extLst>
            </p:cNvPr>
            <p:cNvSpPr/>
            <p:nvPr/>
          </p:nvSpPr>
          <p:spPr>
            <a:xfrm>
              <a:off x="3297600" y="2207475"/>
              <a:ext cx="255350" cy="629575"/>
            </a:xfrm>
            <a:custGeom>
              <a:avLst/>
              <a:gdLst/>
              <a:ahLst/>
              <a:cxnLst/>
              <a:rect l="l" t="t" r="r" b="b"/>
              <a:pathLst>
                <a:path w="10214" h="25183" extrusionOk="0">
                  <a:moveTo>
                    <a:pt x="5277" y="1"/>
                  </a:moveTo>
                  <a:lnTo>
                    <a:pt x="3708" y="706"/>
                  </a:lnTo>
                  <a:lnTo>
                    <a:pt x="3116" y="1092"/>
                  </a:lnTo>
                  <a:lnTo>
                    <a:pt x="2525" y="1502"/>
                  </a:lnTo>
                  <a:lnTo>
                    <a:pt x="1843" y="2025"/>
                  </a:lnTo>
                  <a:lnTo>
                    <a:pt x="1501" y="2321"/>
                  </a:lnTo>
                  <a:lnTo>
                    <a:pt x="1160" y="2594"/>
                  </a:lnTo>
                  <a:lnTo>
                    <a:pt x="842" y="2912"/>
                  </a:lnTo>
                  <a:lnTo>
                    <a:pt x="569" y="3208"/>
                  </a:lnTo>
                  <a:lnTo>
                    <a:pt x="341" y="3504"/>
                  </a:lnTo>
                  <a:lnTo>
                    <a:pt x="159" y="3777"/>
                  </a:lnTo>
                  <a:lnTo>
                    <a:pt x="91" y="3913"/>
                  </a:lnTo>
                  <a:lnTo>
                    <a:pt x="23" y="4050"/>
                  </a:lnTo>
                  <a:lnTo>
                    <a:pt x="0" y="4186"/>
                  </a:lnTo>
                  <a:lnTo>
                    <a:pt x="0" y="4300"/>
                  </a:lnTo>
                  <a:lnTo>
                    <a:pt x="1888" y="4300"/>
                  </a:lnTo>
                  <a:lnTo>
                    <a:pt x="819" y="5369"/>
                  </a:lnTo>
                  <a:lnTo>
                    <a:pt x="637" y="5574"/>
                  </a:lnTo>
                  <a:lnTo>
                    <a:pt x="500" y="5801"/>
                  </a:lnTo>
                  <a:lnTo>
                    <a:pt x="387" y="6029"/>
                  </a:lnTo>
                  <a:lnTo>
                    <a:pt x="296" y="6279"/>
                  </a:lnTo>
                  <a:lnTo>
                    <a:pt x="250" y="6552"/>
                  </a:lnTo>
                  <a:lnTo>
                    <a:pt x="250" y="6802"/>
                  </a:lnTo>
                  <a:lnTo>
                    <a:pt x="273" y="7075"/>
                  </a:lnTo>
                  <a:lnTo>
                    <a:pt x="341" y="7325"/>
                  </a:lnTo>
                  <a:lnTo>
                    <a:pt x="569" y="7962"/>
                  </a:lnTo>
                  <a:lnTo>
                    <a:pt x="819" y="8713"/>
                  </a:lnTo>
                  <a:lnTo>
                    <a:pt x="1160" y="9555"/>
                  </a:lnTo>
                  <a:lnTo>
                    <a:pt x="1524" y="10464"/>
                  </a:lnTo>
                  <a:lnTo>
                    <a:pt x="1956" y="11488"/>
                  </a:lnTo>
                  <a:lnTo>
                    <a:pt x="2434" y="12557"/>
                  </a:lnTo>
                  <a:lnTo>
                    <a:pt x="2980" y="13695"/>
                  </a:lnTo>
                  <a:lnTo>
                    <a:pt x="3549" y="14900"/>
                  </a:lnTo>
                  <a:lnTo>
                    <a:pt x="4208" y="16129"/>
                  </a:lnTo>
                  <a:lnTo>
                    <a:pt x="4891" y="17380"/>
                  </a:lnTo>
                  <a:lnTo>
                    <a:pt x="5641" y="18676"/>
                  </a:lnTo>
                  <a:lnTo>
                    <a:pt x="6460" y="19996"/>
                  </a:lnTo>
                  <a:lnTo>
                    <a:pt x="7302" y="21292"/>
                  </a:lnTo>
                  <a:lnTo>
                    <a:pt x="8235" y="22612"/>
                  </a:lnTo>
                  <a:lnTo>
                    <a:pt x="8712" y="23271"/>
                  </a:lnTo>
                  <a:lnTo>
                    <a:pt x="9190" y="23908"/>
                  </a:lnTo>
                  <a:lnTo>
                    <a:pt x="9690" y="24545"/>
                  </a:lnTo>
                  <a:lnTo>
                    <a:pt x="10214" y="25182"/>
                  </a:lnTo>
                  <a:lnTo>
                    <a:pt x="10214" y="23089"/>
                  </a:lnTo>
                  <a:lnTo>
                    <a:pt x="52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Google Shape;1003;p27">
              <a:extLst>
                <a:ext uri="{FF2B5EF4-FFF2-40B4-BE49-F238E27FC236}">
                  <a16:creationId xmlns:a16="http://schemas.microsoft.com/office/drawing/2014/main" id="{BE10F6EE-4378-8AEB-810F-FB1D6A46566E}"/>
                </a:ext>
              </a:extLst>
            </p:cNvPr>
            <p:cNvSpPr/>
            <p:nvPr/>
          </p:nvSpPr>
          <p:spPr>
            <a:xfrm>
              <a:off x="3552925" y="2222275"/>
              <a:ext cx="259350" cy="614775"/>
            </a:xfrm>
            <a:custGeom>
              <a:avLst/>
              <a:gdLst/>
              <a:ahLst/>
              <a:cxnLst/>
              <a:rect l="l" t="t" r="r" b="b"/>
              <a:pathLst>
                <a:path w="10374" h="24591" extrusionOk="0">
                  <a:moveTo>
                    <a:pt x="5346" y="0"/>
                  </a:moveTo>
                  <a:lnTo>
                    <a:pt x="1" y="23157"/>
                  </a:lnTo>
                  <a:lnTo>
                    <a:pt x="1" y="24590"/>
                  </a:lnTo>
                  <a:lnTo>
                    <a:pt x="1024" y="23316"/>
                  </a:lnTo>
                  <a:lnTo>
                    <a:pt x="2002" y="22042"/>
                  </a:lnTo>
                  <a:lnTo>
                    <a:pt x="2935" y="20746"/>
                  </a:lnTo>
                  <a:lnTo>
                    <a:pt x="3799" y="19472"/>
                  </a:lnTo>
                  <a:lnTo>
                    <a:pt x="4618" y="18221"/>
                  </a:lnTo>
                  <a:lnTo>
                    <a:pt x="5369" y="16970"/>
                  </a:lnTo>
                  <a:lnTo>
                    <a:pt x="6074" y="15741"/>
                  </a:lnTo>
                  <a:lnTo>
                    <a:pt x="6734" y="14558"/>
                  </a:lnTo>
                  <a:lnTo>
                    <a:pt x="7325" y="13421"/>
                  </a:lnTo>
                  <a:lnTo>
                    <a:pt x="7871" y="12329"/>
                  </a:lnTo>
                  <a:lnTo>
                    <a:pt x="8372" y="11283"/>
                  </a:lnTo>
                  <a:lnTo>
                    <a:pt x="8804" y="10327"/>
                  </a:lnTo>
                  <a:lnTo>
                    <a:pt x="9191" y="9418"/>
                  </a:lnTo>
                  <a:lnTo>
                    <a:pt x="9532" y="8621"/>
                  </a:lnTo>
                  <a:lnTo>
                    <a:pt x="9805" y="7893"/>
                  </a:lnTo>
                  <a:lnTo>
                    <a:pt x="10010" y="7256"/>
                  </a:lnTo>
                  <a:lnTo>
                    <a:pt x="10078" y="6984"/>
                  </a:lnTo>
                  <a:lnTo>
                    <a:pt x="10101" y="6733"/>
                  </a:lnTo>
                  <a:lnTo>
                    <a:pt x="10101" y="6483"/>
                  </a:lnTo>
                  <a:lnTo>
                    <a:pt x="10055" y="6210"/>
                  </a:lnTo>
                  <a:lnTo>
                    <a:pt x="9987" y="5960"/>
                  </a:lnTo>
                  <a:lnTo>
                    <a:pt x="9873" y="5732"/>
                  </a:lnTo>
                  <a:lnTo>
                    <a:pt x="9714" y="5505"/>
                  </a:lnTo>
                  <a:lnTo>
                    <a:pt x="9555" y="5300"/>
                  </a:lnTo>
                  <a:lnTo>
                    <a:pt x="8463" y="4231"/>
                  </a:lnTo>
                  <a:lnTo>
                    <a:pt x="10373" y="4231"/>
                  </a:lnTo>
                  <a:lnTo>
                    <a:pt x="10351" y="4117"/>
                  </a:lnTo>
                  <a:lnTo>
                    <a:pt x="10328" y="3981"/>
                  </a:lnTo>
                  <a:lnTo>
                    <a:pt x="10283" y="3844"/>
                  </a:lnTo>
                  <a:lnTo>
                    <a:pt x="10214" y="3708"/>
                  </a:lnTo>
                  <a:lnTo>
                    <a:pt x="10032" y="3435"/>
                  </a:lnTo>
                  <a:lnTo>
                    <a:pt x="9782" y="3139"/>
                  </a:lnTo>
                  <a:lnTo>
                    <a:pt x="9509" y="2843"/>
                  </a:lnTo>
                  <a:lnTo>
                    <a:pt x="9191" y="2525"/>
                  </a:lnTo>
                  <a:lnTo>
                    <a:pt x="8849" y="2252"/>
                  </a:lnTo>
                  <a:lnTo>
                    <a:pt x="8508" y="1956"/>
                  </a:lnTo>
                  <a:lnTo>
                    <a:pt x="7826" y="1433"/>
                  </a:lnTo>
                  <a:lnTo>
                    <a:pt x="7234" y="1024"/>
                  </a:lnTo>
                  <a:lnTo>
                    <a:pt x="6643" y="637"/>
                  </a:lnTo>
                  <a:lnTo>
                    <a:pt x="53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Google Shape;1004;p27">
              <a:extLst>
                <a:ext uri="{FF2B5EF4-FFF2-40B4-BE49-F238E27FC236}">
                  <a16:creationId xmlns:a16="http://schemas.microsoft.com/office/drawing/2014/main" id="{1A260825-371A-F7E4-5F49-A28EFB9AA7AA}"/>
                </a:ext>
              </a:extLst>
            </p:cNvPr>
            <p:cNvSpPr/>
            <p:nvPr/>
          </p:nvSpPr>
          <p:spPr>
            <a:xfrm>
              <a:off x="3552925" y="2207475"/>
              <a:ext cx="255925" cy="629575"/>
            </a:xfrm>
            <a:custGeom>
              <a:avLst/>
              <a:gdLst/>
              <a:ahLst/>
              <a:cxnLst/>
              <a:rect l="l" t="t" r="r" b="b"/>
              <a:pathLst>
                <a:path w="10237" h="25183" extrusionOk="0">
                  <a:moveTo>
                    <a:pt x="4937" y="1"/>
                  </a:moveTo>
                  <a:lnTo>
                    <a:pt x="1" y="23089"/>
                  </a:lnTo>
                  <a:lnTo>
                    <a:pt x="1" y="25182"/>
                  </a:lnTo>
                  <a:lnTo>
                    <a:pt x="524" y="24545"/>
                  </a:lnTo>
                  <a:lnTo>
                    <a:pt x="1024" y="23908"/>
                  </a:lnTo>
                  <a:lnTo>
                    <a:pt x="1525" y="23271"/>
                  </a:lnTo>
                  <a:lnTo>
                    <a:pt x="2002" y="22612"/>
                  </a:lnTo>
                  <a:lnTo>
                    <a:pt x="2912" y="21292"/>
                  </a:lnTo>
                  <a:lnTo>
                    <a:pt x="3777" y="19996"/>
                  </a:lnTo>
                  <a:lnTo>
                    <a:pt x="4573" y="18676"/>
                  </a:lnTo>
                  <a:lnTo>
                    <a:pt x="5324" y="17380"/>
                  </a:lnTo>
                  <a:lnTo>
                    <a:pt x="6029" y="16129"/>
                  </a:lnTo>
                  <a:lnTo>
                    <a:pt x="6666" y="14900"/>
                  </a:lnTo>
                  <a:lnTo>
                    <a:pt x="7257" y="13695"/>
                  </a:lnTo>
                  <a:lnTo>
                    <a:pt x="7803" y="12557"/>
                  </a:lnTo>
                  <a:lnTo>
                    <a:pt x="8281" y="11488"/>
                  </a:lnTo>
                  <a:lnTo>
                    <a:pt x="8713" y="10464"/>
                  </a:lnTo>
                  <a:lnTo>
                    <a:pt x="9077" y="9555"/>
                  </a:lnTo>
                  <a:lnTo>
                    <a:pt x="9395" y="8713"/>
                  </a:lnTo>
                  <a:lnTo>
                    <a:pt x="9668" y="7962"/>
                  </a:lnTo>
                  <a:lnTo>
                    <a:pt x="9896" y="7325"/>
                  </a:lnTo>
                  <a:lnTo>
                    <a:pt x="9941" y="7075"/>
                  </a:lnTo>
                  <a:lnTo>
                    <a:pt x="9987" y="6802"/>
                  </a:lnTo>
                  <a:lnTo>
                    <a:pt x="9964" y="6552"/>
                  </a:lnTo>
                  <a:lnTo>
                    <a:pt x="9919" y="6279"/>
                  </a:lnTo>
                  <a:lnTo>
                    <a:pt x="9850" y="6029"/>
                  </a:lnTo>
                  <a:lnTo>
                    <a:pt x="9737" y="5801"/>
                  </a:lnTo>
                  <a:lnTo>
                    <a:pt x="9600" y="5574"/>
                  </a:lnTo>
                  <a:lnTo>
                    <a:pt x="9418" y="5369"/>
                  </a:lnTo>
                  <a:lnTo>
                    <a:pt x="8349" y="4300"/>
                  </a:lnTo>
                  <a:lnTo>
                    <a:pt x="10237" y="4300"/>
                  </a:lnTo>
                  <a:lnTo>
                    <a:pt x="10237" y="4186"/>
                  </a:lnTo>
                  <a:lnTo>
                    <a:pt x="10192" y="4050"/>
                  </a:lnTo>
                  <a:lnTo>
                    <a:pt x="10146" y="3913"/>
                  </a:lnTo>
                  <a:lnTo>
                    <a:pt x="10078" y="3777"/>
                  </a:lnTo>
                  <a:lnTo>
                    <a:pt x="9896" y="3504"/>
                  </a:lnTo>
                  <a:lnTo>
                    <a:pt x="9668" y="3208"/>
                  </a:lnTo>
                  <a:lnTo>
                    <a:pt x="9373" y="2912"/>
                  </a:lnTo>
                  <a:lnTo>
                    <a:pt x="9054" y="2594"/>
                  </a:lnTo>
                  <a:lnTo>
                    <a:pt x="8736" y="2321"/>
                  </a:lnTo>
                  <a:lnTo>
                    <a:pt x="8372" y="2025"/>
                  </a:lnTo>
                  <a:lnTo>
                    <a:pt x="7689" y="1502"/>
                  </a:lnTo>
                  <a:lnTo>
                    <a:pt x="7098" y="1092"/>
                  </a:lnTo>
                  <a:lnTo>
                    <a:pt x="6529" y="706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Google Shape;1005;p27">
              <a:extLst>
                <a:ext uri="{FF2B5EF4-FFF2-40B4-BE49-F238E27FC236}">
                  <a16:creationId xmlns:a16="http://schemas.microsoft.com/office/drawing/2014/main" id="{2C1C47AC-14D5-CB8F-1020-52285DFC34E3}"/>
                </a:ext>
              </a:extLst>
            </p:cNvPr>
            <p:cNvSpPr/>
            <p:nvPr/>
          </p:nvSpPr>
          <p:spPr>
            <a:xfrm>
              <a:off x="3418725" y="2283125"/>
              <a:ext cx="269000" cy="501600"/>
            </a:xfrm>
            <a:custGeom>
              <a:avLst/>
              <a:gdLst/>
              <a:ahLst/>
              <a:cxnLst/>
              <a:rect l="l" t="t" r="r" b="b"/>
              <a:pathLst>
                <a:path w="10760" h="20064" extrusionOk="0">
                  <a:moveTo>
                    <a:pt x="0" y="0"/>
                  </a:moveTo>
                  <a:lnTo>
                    <a:pt x="46" y="728"/>
                  </a:lnTo>
                  <a:lnTo>
                    <a:pt x="159" y="1979"/>
                  </a:lnTo>
                  <a:lnTo>
                    <a:pt x="250" y="2798"/>
                  </a:lnTo>
                  <a:lnTo>
                    <a:pt x="364" y="3708"/>
                  </a:lnTo>
                  <a:lnTo>
                    <a:pt x="523" y="4686"/>
                  </a:lnTo>
                  <a:lnTo>
                    <a:pt x="705" y="5778"/>
                  </a:lnTo>
                  <a:lnTo>
                    <a:pt x="910" y="6915"/>
                  </a:lnTo>
                  <a:lnTo>
                    <a:pt x="1160" y="8121"/>
                  </a:lnTo>
                  <a:lnTo>
                    <a:pt x="1456" y="9395"/>
                  </a:lnTo>
                  <a:lnTo>
                    <a:pt x="1775" y="10691"/>
                  </a:lnTo>
                  <a:lnTo>
                    <a:pt x="2161" y="12011"/>
                  </a:lnTo>
                  <a:lnTo>
                    <a:pt x="2571" y="13353"/>
                  </a:lnTo>
                  <a:lnTo>
                    <a:pt x="3026" y="14718"/>
                  </a:lnTo>
                  <a:lnTo>
                    <a:pt x="3526" y="16060"/>
                  </a:lnTo>
                  <a:lnTo>
                    <a:pt x="3936" y="17083"/>
                  </a:lnTo>
                  <a:lnTo>
                    <a:pt x="4391" y="18107"/>
                  </a:lnTo>
                  <a:lnTo>
                    <a:pt x="4868" y="19085"/>
                  </a:lnTo>
                  <a:lnTo>
                    <a:pt x="5369" y="20063"/>
                  </a:lnTo>
                  <a:lnTo>
                    <a:pt x="5892" y="19085"/>
                  </a:lnTo>
                  <a:lnTo>
                    <a:pt x="6370" y="18107"/>
                  </a:lnTo>
                  <a:lnTo>
                    <a:pt x="6802" y="17083"/>
                  </a:lnTo>
                  <a:lnTo>
                    <a:pt x="7234" y="16060"/>
                  </a:lnTo>
                  <a:lnTo>
                    <a:pt x="7734" y="14718"/>
                  </a:lnTo>
                  <a:lnTo>
                    <a:pt x="8189" y="13353"/>
                  </a:lnTo>
                  <a:lnTo>
                    <a:pt x="8599" y="12011"/>
                  </a:lnTo>
                  <a:lnTo>
                    <a:pt x="8963" y="10691"/>
                  </a:lnTo>
                  <a:lnTo>
                    <a:pt x="9304" y="9395"/>
                  </a:lnTo>
                  <a:lnTo>
                    <a:pt x="9577" y="8121"/>
                  </a:lnTo>
                  <a:lnTo>
                    <a:pt x="9827" y="6915"/>
                  </a:lnTo>
                  <a:lnTo>
                    <a:pt x="10055" y="5778"/>
                  </a:lnTo>
                  <a:lnTo>
                    <a:pt x="10237" y="4686"/>
                  </a:lnTo>
                  <a:lnTo>
                    <a:pt x="10373" y="3708"/>
                  </a:lnTo>
                  <a:lnTo>
                    <a:pt x="10510" y="2798"/>
                  </a:lnTo>
                  <a:lnTo>
                    <a:pt x="10601" y="1979"/>
                  </a:lnTo>
                  <a:lnTo>
                    <a:pt x="10714" y="728"/>
                  </a:lnTo>
                  <a:lnTo>
                    <a:pt x="10760" y="0"/>
                  </a:lnTo>
                  <a:lnTo>
                    <a:pt x="5369" y="7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Google Shape;1006;p27">
              <a:extLst>
                <a:ext uri="{FF2B5EF4-FFF2-40B4-BE49-F238E27FC236}">
                  <a16:creationId xmlns:a16="http://schemas.microsoft.com/office/drawing/2014/main" id="{F42B9654-82FA-B70B-39FF-73134E141E79}"/>
                </a:ext>
              </a:extLst>
            </p:cNvPr>
            <p:cNvSpPr/>
            <p:nvPr/>
          </p:nvSpPr>
          <p:spPr>
            <a:xfrm>
              <a:off x="3418725" y="2184150"/>
              <a:ext cx="134225" cy="193400"/>
            </a:xfrm>
            <a:custGeom>
              <a:avLst/>
              <a:gdLst/>
              <a:ahLst/>
              <a:cxnLst/>
              <a:rect l="l" t="t" r="r" b="b"/>
              <a:pathLst>
                <a:path w="5369" h="7736" extrusionOk="0">
                  <a:moveTo>
                    <a:pt x="1183" y="1"/>
                  </a:moveTo>
                  <a:lnTo>
                    <a:pt x="0" y="1457"/>
                  </a:lnTo>
                  <a:lnTo>
                    <a:pt x="0" y="3959"/>
                  </a:lnTo>
                  <a:lnTo>
                    <a:pt x="1775" y="7735"/>
                  </a:lnTo>
                  <a:lnTo>
                    <a:pt x="5369" y="4664"/>
                  </a:lnTo>
                  <a:lnTo>
                    <a:pt x="1183" y="1161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Google Shape;1007;p27">
              <a:extLst>
                <a:ext uri="{FF2B5EF4-FFF2-40B4-BE49-F238E27FC236}">
                  <a16:creationId xmlns:a16="http://schemas.microsoft.com/office/drawing/2014/main" id="{3CA79662-04F9-67FC-F1CA-A3E5961FA170}"/>
                </a:ext>
              </a:extLst>
            </p:cNvPr>
            <p:cNvSpPr/>
            <p:nvPr/>
          </p:nvSpPr>
          <p:spPr>
            <a:xfrm>
              <a:off x="3552925" y="2184150"/>
              <a:ext cx="134250" cy="193400"/>
            </a:xfrm>
            <a:custGeom>
              <a:avLst/>
              <a:gdLst/>
              <a:ahLst/>
              <a:cxnLst/>
              <a:rect l="l" t="t" r="r" b="b"/>
              <a:pathLst>
                <a:path w="5370" h="7736" extrusionOk="0">
                  <a:moveTo>
                    <a:pt x="4186" y="1"/>
                  </a:moveTo>
                  <a:lnTo>
                    <a:pt x="4186" y="1161"/>
                  </a:lnTo>
                  <a:lnTo>
                    <a:pt x="1" y="4664"/>
                  </a:lnTo>
                  <a:lnTo>
                    <a:pt x="3595" y="7735"/>
                  </a:lnTo>
                  <a:lnTo>
                    <a:pt x="5369" y="3959"/>
                  </a:lnTo>
                  <a:lnTo>
                    <a:pt x="5369" y="1457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Google Shape;1008;p27">
              <a:extLst>
                <a:ext uri="{FF2B5EF4-FFF2-40B4-BE49-F238E27FC236}">
                  <a16:creationId xmlns:a16="http://schemas.microsoft.com/office/drawing/2014/main" id="{349AB41F-5331-70D0-B951-530F74F6C959}"/>
                </a:ext>
              </a:extLst>
            </p:cNvPr>
            <p:cNvSpPr/>
            <p:nvPr/>
          </p:nvSpPr>
          <p:spPr>
            <a:xfrm>
              <a:off x="3508575" y="2300750"/>
              <a:ext cx="89300" cy="85900"/>
            </a:xfrm>
            <a:custGeom>
              <a:avLst/>
              <a:gdLst/>
              <a:ahLst/>
              <a:cxnLst/>
              <a:rect l="l" t="t" r="r" b="b"/>
              <a:pathLst>
                <a:path w="3572" h="3436" extrusionOk="0">
                  <a:moveTo>
                    <a:pt x="1775" y="0"/>
                  </a:moveTo>
                  <a:lnTo>
                    <a:pt x="0" y="1524"/>
                  </a:lnTo>
                  <a:lnTo>
                    <a:pt x="1160" y="3435"/>
                  </a:lnTo>
                  <a:lnTo>
                    <a:pt x="2412" y="3435"/>
                  </a:lnTo>
                  <a:lnTo>
                    <a:pt x="3572" y="1524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Google Shape;1009;p27">
              <a:extLst>
                <a:ext uri="{FF2B5EF4-FFF2-40B4-BE49-F238E27FC236}">
                  <a16:creationId xmlns:a16="http://schemas.microsoft.com/office/drawing/2014/main" id="{F9A803A8-B242-646A-5618-265C4E577A26}"/>
                </a:ext>
              </a:extLst>
            </p:cNvPr>
            <p:cNvSpPr/>
            <p:nvPr/>
          </p:nvSpPr>
          <p:spPr>
            <a:xfrm>
              <a:off x="3506875" y="2386625"/>
              <a:ext cx="92700" cy="398100"/>
            </a:xfrm>
            <a:custGeom>
              <a:avLst/>
              <a:gdLst/>
              <a:ahLst/>
              <a:cxnLst/>
              <a:rect l="l" t="t" r="r" b="b"/>
              <a:pathLst>
                <a:path w="3708" h="15924" extrusionOk="0">
                  <a:moveTo>
                    <a:pt x="1228" y="0"/>
                  </a:moveTo>
                  <a:lnTo>
                    <a:pt x="910" y="546"/>
                  </a:lnTo>
                  <a:lnTo>
                    <a:pt x="819" y="705"/>
                  </a:lnTo>
                  <a:lnTo>
                    <a:pt x="751" y="887"/>
                  </a:lnTo>
                  <a:lnTo>
                    <a:pt x="705" y="1092"/>
                  </a:lnTo>
                  <a:lnTo>
                    <a:pt x="683" y="1274"/>
                  </a:lnTo>
                  <a:lnTo>
                    <a:pt x="0" y="11920"/>
                  </a:lnTo>
                  <a:lnTo>
                    <a:pt x="410" y="12943"/>
                  </a:lnTo>
                  <a:lnTo>
                    <a:pt x="865" y="13967"/>
                  </a:lnTo>
                  <a:lnTo>
                    <a:pt x="1342" y="14945"/>
                  </a:lnTo>
                  <a:lnTo>
                    <a:pt x="1843" y="15923"/>
                  </a:lnTo>
                  <a:lnTo>
                    <a:pt x="2366" y="14945"/>
                  </a:lnTo>
                  <a:lnTo>
                    <a:pt x="2844" y="13967"/>
                  </a:lnTo>
                  <a:lnTo>
                    <a:pt x="3276" y="12943"/>
                  </a:lnTo>
                  <a:lnTo>
                    <a:pt x="3708" y="11920"/>
                  </a:lnTo>
                  <a:lnTo>
                    <a:pt x="3026" y="1274"/>
                  </a:lnTo>
                  <a:lnTo>
                    <a:pt x="3003" y="1092"/>
                  </a:lnTo>
                  <a:lnTo>
                    <a:pt x="2957" y="887"/>
                  </a:lnTo>
                  <a:lnTo>
                    <a:pt x="2889" y="705"/>
                  </a:lnTo>
                  <a:lnTo>
                    <a:pt x="2798" y="546"/>
                  </a:lnTo>
                  <a:lnTo>
                    <a:pt x="24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Google Shape;1010;p27">
              <a:extLst>
                <a:ext uri="{FF2B5EF4-FFF2-40B4-BE49-F238E27FC236}">
                  <a16:creationId xmlns:a16="http://schemas.microsoft.com/office/drawing/2014/main" id="{631E12FA-48D0-1FDF-F1CA-5DA6ACC9A4D0}"/>
                </a:ext>
              </a:extLst>
            </p:cNvPr>
            <p:cNvSpPr/>
            <p:nvPr/>
          </p:nvSpPr>
          <p:spPr>
            <a:xfrm>
              <a:off x="3342525" y="3261250"/>
              <a:ext cx="313350" cy="270150"/>
            </a:xfrm>
            <a:custGeom>
              <a:avLst/>
              <a:gdLst/>
              <a:ahLst/>
              <a:cxnLst/>
              <a:rect l="l" t="t" r="r" b="b"/>
              <a:pathLst>
                <a:path w="12534" h="10806" extrusionOk="0">
                  <a:moveTo>
                    <a:pt x="9463" y="1"/>
                  </a:moveTo>
                  <a:lnTo>
                    <a:pt x="8849" y="342"/>
                  </a:lnTo>
                  <a:lnTo>
                    <a:pt x="8257" y="638"/>
                  </a:lnTo>
                  <a:lnTo>
                    <a:pt x="7666" y="911"/>
                  </a:lnTo>
                  <a:lnTo>
                    <a:pt x="7507" y="956"/>
                  </a:lnTo>
                  <a:lnTo>
                    <a:pt x="6893" y="956"/>
                  </a:lnTo>
                  <a:lnTo>
                    <a:pt x="6392" y="888"/>
                  </a:lnTo>
                  <a:lnTo>
                    <a:pt x="5846" y="842"/>
                  </a:lnTo>
                  <a:lnTo>
                    <a:pt x="5573" y="820"/>
                  </a:lnTo>
                  <a:lnTo>
                    <a:pt x="5300" y="820"/>
                  </a:lnTo>
                  <a:lnTo>
                    <a:pt x="5005" y="842"/>
                  </a:lnTo>
                  <a:lnTo>
                    <a:pt x="4754" y="865"/>
                  </a:lnTo>
                  <a:lnTo>
                    <a:pt x="4481" y="933"/>
                  </a:lnTo>
                  <a:lnTo>
                    <a:pt x="4231" y="1047"/>
                  </a:lnTo>
                  <a:lnTo>
                    <a:pt x="4004" y="1184"/>
                  </a:lnTo>
                  <a:lnTo>
                    <a:pt x="3799" y="1388"/>
                  </a:lnTo>
                  <a:lnTo>
                    <a:pt x="3571" y="1593"/>
                  </a:lnTo>
                  <a:lnTo>
                    <a:pt x="3344" y="1775"/>
                  </a:lnTo>
                  <a:lnTo>
                    <a:pt x="3071" y="1957"/>
                  </a:lnTo>
                  <a:lnTo>
                    <a:pt x="2821" y="2116"/>
                  </a:lnTo>
                  <a:lnTo>
                    <a:pt x="2275" y="2412"/>
                  </a:lnTo>
                  <a:lnTo>
                    <a:pt x="1729" y="2662"/>
                  </a:lnTo>
                  <a:lnTo>
                    <a:pt x="1251" y="2912"/>
                  </a:lnTo>
                  <a:lnTo>
                    <a:pt x="1046" y="3049"/>
                  </a:lnTo>
                  <a:lnTo>
                    <a:pt x="865" y="3185"/>
                  </a:lnTo>
                  <a:lnTo>
                    <a:pt x="728" y="3299"/>
                  </a:lnTo>
                  <a:lnTo>
                    <a:pt x="614" y="3436"/>
                  </a:lnTo>
                  <a:lnTo>
                    <a:pt x="546" y="3572"/>
                  </a:lnTo>
                  <a:lnTo>
                    <a:pt x="523" y="3731"/>
                  </a:lnTo>
                  <a:lnTo>
                    <a:pt x="569" y="4300"/>
                  </a:lnTo>
                  <a:lnTo>
                    <a:pt x="660" y="4709"/>
                  </a:lnTo>
                  <a:lnTo>
                    <a:pt x="728" y="4982"/>
                  </a:lnTo>
                  <a:lnTo>
                    <a:pt x="751" y="5073"/>
                  </a:lnTo>
                  <a:lnTo>
                    <a:pt x="592" y="5278"/>
                  </a:lnTo>
                  <a:lnTo>
                    <a:pt x="432" y="5483"/>
                  </a:lnTo>
                  <a:lnTo>
                    <a:pt x="273" y="5756"/>
                  </a:lnTo>
                  <a:lnTo>
                    <a:pt x="137" y="6052"/>
                  </a:lnTo>
                  <a:lnTo>
                    <a:pt x="68" y="6211"/>
                  </a:lnTo>
                  <a:lnTo>
                    <a:pt x="23" y="6370"/>
                  </a:lnTo>
                  <a:lnTo>
                    <a:pt x="0" y="6529"/>
                  </a:lnTo>
                  <a:lnTo>
                    <a:pt x="0" y="6666"/>
                  </a:lnTo>
                  <a:lnTo>
                    <a:pt x="46" y="6825"/>
                  </a:lnTo>
                  <a:lnTo>
                    <a:pt x="91" y="6961"/>
                  </a:lnTo>
                  <a:lnTo>
                    <a:pt x="546" y="7712"/>
                  </a:lnTo>
                  <a:lnTo>
                    <a:pt x="1183" y="8713"/>
                  </a:lnTo>
                  <a:lnTo>
                    <a:pt x="2184" y="10260"/>
                  </a:lnTo>
                  <a:lnTo>
                    <a:pt x="2229" y="10328"/>
                  </a:lnTo>
                  <a:lnTo>
                    <a:pt x="2298" y="10374"/>
                  </a:lnTo>
                  <a:lnTo>
                    <a:pt x="2389" y="10396"/>
                  </a:lnTo>
                  <a:lnTo>
                    <a:pt x="2457" y="10419"/>
                  </a:lnTo>
                  <a:lnTo>
                    <a:pt x="2662" y="10419"/>
                  </a:lnTo>
                  <a:lnTo>
                    <a:pt x="2844" y="10396"/>
                  </a:lnTo>
                  <a:lnTo>
                    <a:pt x="3026" y="10351"/>
                  </a:lnTo>
                  <a:lnTo>
                    <a:pt x="3162" y="10305"/>
                  </a:lnTo>
                  <a:lnTo>
                    <a:pt x="3298" y="10260"/>
                  </a:lnTo>
                  <a:lnTo>
                    <a:pt x="3321" y="10305"/>
                  </a:lnTo>
                  <a:lnTo>
                    <a:pt x="3367" y="10442"/>
                  </a:lnTo>
                  <a:lnTo>
                    <a:pt x="3480" y="10601"/>
                  </a:lnTo>
                  <a:lnTo>
                    <a:pt x="3549" y="10692"/>
                  </a:lnTo>
                  <a:lnTo>
                    <a:pt x="3662" y="10783"/>
                  </a:lnTo>
                  <a:lnTo>
                    <a:pt x="3731" y="10806"/>
                  </a:lnTo>
                  <a:lnTo>
                    <a:pt x="4026" y="10806"/>
                  </a:lnTo>
                  <a:lnTo>
                    <a:pt x="4231" y="10760"/>
                  </a:lnTo>
                  <a:lnTo>
                    <a:pt x="4732" y="10624"/>
                  </a:lnTo>
                  <a:lnTo>
                    <a:pt x="5323" y="10396"/>
                  </a:lnTo>
                  <a:lnTo>
                    <a:pt x="6005" y="10078"/>
                  </a:lnTo>
                  <a:lnTo>
                    <a:pt x="6733" y="9714"/>
                  </a:lnTo>
                  <a:lnTo>
                    <a:pt x="7097" y="9486"/>
                  </a:lnTo>
                  <a:lnTo>
                    <a:pt x="7484" y="9259"/>
                  </a:lnTo>
                  <a:lnTo>
                    <a:pt x="7848" y="9009"/>
                  </a:lnTo>
                  <a:lnTo>
                    <a:pt x="8235" y="8736"/>
                  </a:lnTo>
                  <a:lnTo>
                    <a:pt x="8576" y="8463"/>
                  </a:lnTo>
                  <a:lnTo>
                    <a:pt x="8894" y="8190"/>
                  </a:lnTo>
                  <a:lnTo>
                    <a:pt x="9190" y="7894"/>
                  </a:lnTo>
                  <a:lnTo>
                    <a:pt x="9440" y="7644"/>
                  </a:lnTo>
                  <a:lnTo>
                    <a:pt x="9668" y="7371"/>
                  </a:lnTo>
                  <a:lnTo>
                    <a:pt x="9872" y="7121"/>
                  </a:lnTo>
                  <a:lnTo>
                    <a:pt x="10214" y="6643"/>
                  </a:lnTo>
                  <a:lnTo>
                    <a:pt x="10509" y="6211"/>
                  </a:lnTo>
                  <a:lnTo>
                    <a:pt x="10714" y="5847"/>
                  </a:lnTo>
                  <a:lnTo>
                    <a:pt x="10896" y="5574"/>
                  </a:lnTo>
                  <a:lnTo>
                    <a:pt x="11033" y="5392"/>
                  </a:lnTo>
                  <a:lnTo>
                    <a:pt x="12534" y="3959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Google Shape;1011;p27">
              <a:extLst>
                <a:ext uri="{FF2B5EF4-FFF2-40B4-BE49-F238E27FC236}">
                  <a16:creationId xmlns:a16="http://schemas.microsoft.com/office/drawing/2014/main" id="{B05ED19C-7ED3-AAF9-2CF5-CF9D8F1A6370}"/>
                </a:ext>
              </a:extLst>
            </p:cNvPr>
            <p:cNvSpPr/>
            <p:nvPr/>
          </p:nvSpPr>
          <p:spPr>
            <a:xfrm>
              <a:off x="3579100" y="3241925"/>
              <a:ext cx="130800" cy="146175"/>
            </a:xfrm>
            <a:custGeom>
              <a:avLst/>
              <a:gdLst/>
              <a:ahLst/>
              <a:cxnLst/>
              <a:rect l="l" t="t" r="r" b="b"/>
              <a:pathLst>
                <a:path w="5232" h="5847" extrusionOk="0">
                  <a:moveTo>
                    <a:pt x="1410" y="0"/>
                  </a:moveTo>
                  <a:lnTo>
                    <a:pt x="0" y="774"/>
                  </a:lnTo>
                  <a:lnTo>
                    <a:pt x="3890" y="5846"/>
                  </a:lnTo>
                  <a:lnTo>
                    <a:pt x="5232" y="4914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Google Shape;1012;p27">
              <a:extLst>
                <a:ext uri="{FF2B5EF4-FFF2-40B4-BE49-F238E27FC236}">
                  <a16:creationId xmlns:a16="http://schemas.microsoft.com/office/drawing/2014/main" id="{BC2BFC29-9611-FCF1-A42D-DC650B96E53A}"/>
                </a:ext>
              </a:extLst>
            </p:cNvPr>
            <p:cNvSpPr/>
            <p:nvPr/>
          </p:nvSpPr>
          <p:spPr>
            <a:xfrm>
              <a:off x="3614350" y="2992825"/>
              <a:ext cx="491925" cy="412900"/>
            </a:xfrm>
            <a:custGeom>
              <a:avLst/>
              <a:gdLst/>
              <a:ahLst/>
              <a:cxnLst/>
              <a:rect l="l" t="t" r="r" b="b"/>
              <a:pathLst>
                <a:path w="19677" h="16516" extrusionOk="0">
                  <a:moveTo>
                    <a:pt x="12830" y="1"/>
                  </a:moveTo>
                  <a:lnTo>
                    <a:pt x="12489" y="46"/>
                  </a:lnTo>
                  <a:lnTo>
                    <a:pt x="12148" y="115"/>
                  </a:lnTo>
                  <a:lnTo>
                    <a:pt x="11806" y="228"/>
                  </a:lnTo>
                  <a:lnTo>
                    <a:pt x="11465" y="365"/>
                  </a:lnTo>
                  <a:lnTo>
                    <a:pt x="11147" y="547"/>
                  </a:lnTo>
                  <a:lnTo>
                    <a:pt x="10510" y="956"/>
                  </a:lnTo>
                  <a:lnTo>
                    <a:pt x="9873" y="1411"/>
                  </a:lnTo>
                  <a:lnTo>
                    <a:pt x="9236" y="1912"/>
                  </a:lnTo>
                  <a:lnTo>
                    <a:pt x="8576" y="2458"/>
                  </a:lnTo>
                  <a:lnTo>
                    <a:pt x="7939" y="3026"/>
                  </a:lnTo>
                  <a:lnTo>
                    <a:pt x="7280" y="3618"/>
                  </a:lnTo>
                  <a:lnTo>
                    <a:pt x="5937" y="4892"/>
                  </a:lnTo>
                  <a:lnTo>
                    <a:pt x="4550" y="6188"/>
                  </a:lnTo>
                  <a:lnTo>
                    <a:pt x="3822" y="6848"/>
                  </a:lnTo>
                  <a:lnTo>
                    <a:pt x="3094" y="7508"/>
                  </a:lnTo>
                  <a:lnTo>
                    <a:pt x="2343" y="8145"/>
                  </a:lnTo>
                  <a:lnTo>
                    <a:pt x="1593" y="8781"/>
                  </a:lnTo>
                  <a:lnTo>
                    <a:pt x="797" y="9373"/>
                  </a:lnTo>
                  <a:lnTo>
                    <a:pt x="0" y="9964"/>
                  </a:lnTo>
                  <a:lnTo>
                    <a:pt x="5050" y="16516"/>
                  </a:lnTo>
                  <a:lnTo>
                    <a:pt x="6779" y="15128"/>
                  </a:lnTo>
                  <a:lnTo>
                    <a:pt x="10692" y="11921"/>
                  </a:lnTo>
                  <a:lnTo>
                    <a:pt x="12898" y="10078"/>
                  </a:lnTo>
                  <a:lnTo>
                    <a:pt x="14968" y="8326"/>
                  </a:lnTo>
                  <a:lnTo>
                    <a:pt x="15855" y="7553"/>
                  </a:lnTo>
                  <a:lnTo>
                    <a:pt x="16629" y="6871"/>
                  </a:lnTo>
                  <a:lnTo>
                    <a:pt x="17266" y="6279"/>
                  </a:lnTo>
                  <a:lnTo>
                    <a:pt x="17698" y="5847"/>
                  </a:lnTo>
                  <a:lnTo>
                    <a:pt x="18312" y="5142"/>
                  </a:lnTo>
                  <a:lnTo>
                    <a:pt x="18790" y="4550"/>
                  </a:lnTo>
                  <a:lnTo>
                    <a:pt x="19131" y="4050"/>
                  </a:lnTo>
                  <a:lnTo>
                    <a:pt x="19381" y="3641"/>
                  </a:lnTo>
                  <a:lnTo>
                    <a:pt x="19540" y="3322"/>
                  </a:lnTo>
                  <a:lnTo>
                    <a:pt x="19631" y="3095"/>
                  </a:lnTo>
                  <a:lnTo>
                    <a:pt x="19677" y="2913"/>
                  </a:lnTo>
                  <a:lnTo>
                    <a:pt x="19449" y="2731"/>
                  </a:lnTo>
                  <a:lnTo>
                    <a:pt x="18835" y="2253"/>
                  </a:lnTo>
                  <a:lnTo>
                    <a:pt x="18380" y="1957"/>
                  </a:lnTo>
                  <a:lnTo>
                    <a:pt x="17880" y="1616"/>
                  </a:lnTo>
                  <a:lnTo>
                    <a:pt x="17311" y="1275"/>
                  </a:lnTo>
                  <a:lnTo>
                    <a:pt x="16697" y="956"/>
                  </a:lnTo>
                  <a:lnTo>
                    <a:pt x="16037" y="661"/>
                  </a:lnTo>
                  <a:lnTo>
                    <a:pt x="15696" y="524"/>
                  </a:lnTo>
                  <a:lnTo>
                    <a:pt x="15332" y="388"/>
                  </a:lnTo>
                  <a:lnTo>
                    <a:pt x="14991" y="274"/>
                  </a:lnTo>
                  <a:lnTo>
                    <a:pt x="14627" y="183"/>
                  </a:lnTo>
                  <a:lnTo>
                    <a:pt x="14263" y="92"/>
                  </a:lnTo>
                  <a:lnTo>
                    <a:pt x="13922" y="46"/>
                  </a:lnTo>
                  <a:lnTo>
                    <a:pt x="135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Google Shape;1013;p27">
              <a:extLst>
                <a:ext uri="{FF2B5EF4-FFF2-40B4-BE49-F238E27FC236}">
                  <a16:creationId xmlns:a16="http://schemas.microsoft.com/office/drawing/2014/main" id="{62CD9E99-DD9C-974A-6DDD-CECDF793667E}"/>
                </a:ext>
              </a:extLst>
            </p:cNvPr>
            <p:cNvSpPr/>
            <p:nvPr/>
          </p:nvSpPr>
          <p:spPr>
            <a:xfrm>
              <a:off x="3450575" y="3261250"/>
              <a:ext cx="312800" cy="270150"/>
            </a:xfrm>
            <a:custGeom>
              <a:avLst/>
              <a:gdLst/>
              <a:ahLst/>
              <a:cxnLst/>
              <a:rect l="l" t="t" r="r" b="b"/>
              <a:pathLst>
                <a:path w="12512" h="10806" extrusionOk="0">
                  <a:moveTo>
                    <a:pt x="3048" y="1"/>
                  </a:moveTo>
                  <a:lnTo>
                    <a:pt x="0" y="3959"/>
                  </a:lnTo>
                  <a:lnTo>
                    <a:pt x="1501" y="5392"/>
                  </a:lnTo>
                  <a:lnTo>
                    <a:pt x="1638" y="5574"/>
                  </a:lnTo>
                  <a:lnTo>
                    <a:pt x="1820" y="5847"/>
                  </a:lnTo>
                  <a:lnTo>
                    <a:pt x="2025" y="6211"/>
                  </a:lnTo>
                  <a:lnTo>
                    <a:pt x="2298" y="6643"/>
                  </a:lnTo>
                  <a:lnTo>
                    <a:pt x="2639" y="7121"/>
                  </a:lnTo>
                  <a:lnTo>
                    <a:pt x="2866" y="7371"/>
                  </a:lnTo>
                  <a:lnTo>
                    <a:pt x="3094" y="7644"/>
                  </a:lnTo>
                  <a:lnTo>
                    <a:pt x="3344" y="7894"/>
                  </a:lnTo>
                  <a:lnTo>
                    <a:pt x="3640" y="8190"/>
                  </a:lnTo>
                  <a:lnTo>
                    <a:pt x="3958" y="8463"/>
                  </a:lnTo>
                  <a:lnTo>
                    <a:pt x="4299" y="8736"/>
                  </a:lnTo>
                  <a:lnTo>
                    <a:pt x="4663" y="9009"/>
                  </a:lnTo>
                  <a:lnTo>
                    <a:pt x="5050" y="9259"/>
                  </a:lnTo>
                  <a:lnTo>
                    <a:pt x="5414" y="9486"/>
                  </a:lnTo>
                  <a:lnTo>
                    <a:pt x="5801" y="9714"/>
                  </a:lnTo>
                  <a:lnTo>
                    <a:pt x="6529" y="10078"/>
                  </a:lnTo>
                  <a:lnTo>
                    <a:pt x="7211" y="10396"/>
                  </a:lnTo>
                  <a:lnTo>
                    <a:pt x="7802" y="10624"/>
                  </a:lnTo>
                  <a:lnTo>
                    <a:pt x="8303" y="10760"/>
                  </a:lnTo>
                  <a:lnTo>
                    <a:pt x="8508" y="10806"/>
                  </a:lnTo>
                  <a:lnTo>
                    <a:pt x="8781" y="10806"/>
                  </a:lnTo>
                  <a:lnTo>
                    <a:pt x="8872" y="10783"/>
                  </a:lnTo>
                  <a:lnTo>
                    <a:pt x="8963" y="10692"/>
                  </a:lnTo>
                  <a:lnTo>
                    <a:pt x="9054" y="10601"/>
                  </a:lnTo>
                  <a:lnTo>
                    <a:pt x="9167" y="10442"/>
                  </a:lnTo>
                  <a:lnTo>
                    <a:pt x="9213" y="10305"/>
                  </a:lnTo>
                  <a:lnTo>
                    <a:pt x="9213" y="10260"/>
                  </a:lnTo>
                  <a:lnTo>
                    <a:pt x="9349" y="10305"/>
                  </a:lnTo>
                  <a:lnTo>
                    <a:pt x="9509" y="10351"/>
                  </a:lnTo>
                  <a:lnTo>
                    <a:pt x="9691" y="10396"/>
                  </a:lnTo>
                  <a:lnTo>
                    <a:pt x="9873" y="10419"/>
                  </a:lnTo>
                  <a:lnTo>
                    <a:pt x="10054" y="10419"/>
                  </a:lnTo>
                  <a:lnTo>
                    <a:pt x="10145" y="10396"/>
                  </a:lnTo>
                  <a:lnTo>
                    <a:pt x="10214" y="10374"/>
                  </a:lnTo>
                  <a:lnTo>
                    <a:pt x="10282" y="10328"/>
                  </a:lnTo>
                  <a:lnTo>
                    <a:pt x="10350" y="10260"/>
                  </a:lnTo>
                  <a:lnTo>
                    <a:pt x="11351" y="8713"/>
                  </a:lnTo>
                  <a:lnTo>
                    <a:pt x="11988" y="7712"/>
                  </a:lnTo>
                  <a:lnTo>
                    <a:pt x="12443" y="6961"/>
                  </a:lnTo>
                  <a:lnTo>
                    <a:pt x="12488" y="6825"/>
                  </a:lnTo>
                  <a:lnTo>
                    <a:pt x="12511" y="6666"/>
                  </a:lnTo>
                  <a:lnTo>
                    <a:pt x="12511" y="6529"/>
                  </a:lnTo>
                  <a:lnTo>
                    <a:pt x="12488" y="6370"/>
                  </a:lnTo>
                  <a:lnTo>
                    <a:pt x="12466" y="6211"/>
                  </a:lnTo>
                  <a:lnTo>
                    <a:pt x="12397" y="6052"/>
                  </a:lnTo>
                  <a:lnTo>
                    <a:pt x="12261" y="5756"/>
                  </a:lnTo>
                  <a:lnTo>
                    <a:pt x="12102" y="5483"/>
                  </a:lnTo>
                  <a:lnTo>
                    <a:pt x="11943" y="5278"/>
                  </a:lnTo>
                  <a:lnTo>
                    <a:pt x="11783" y="5073"/>
                  </a:lnTo>
                  <a:lnTo>
                    <a:pt x="11806" y="4982"/>
                  </a:lnTo>
                  <a:lnTo>
                    <a:pt x="11874" y="4709"/>
                  </a:lnTo>
                  <a:lnTo>
                    <a:pt x="11943" y="4300"/>
                  </a:lnTo>
                  <a:lnTo>
                    <a:pt x="11988" y="3731"/>
                  </a:lnTo>
                  <a:lnTo>
                    <a:pt x="11988" y="3572"/>
                  </a:lnTo>
                  <a:lnTo>
                    <a:pt x="11920" y="3436"/>
                  </a:lnTo>
                  <a:lnTo>
                    <a:pt x="11806" y="3299"/>
                  </a:lnTo>
                  <a:lnTo>
                    <a:pt x="11670" y="3185"/>
                  </a:lnTo>
                  <a:lnTo>
                    <a:pt x="11488" y="3049"/>
                  </a:lnTo>
                  <a:lnTo>
                    <a:pt x="11283" y="2912"/>
                  </a:lnTo>
                  <a:lnTo>
                    <a:pt x="10782" y="2662"/>
                  </a:lnTo>
                  <a:lnTo>
                    <a:pt x="10259" y="2412"/>
                  </a:lnTo>
                  <a:lnTo>
                    <a:pt x="9713" y="2116"/>
                  </a:lnTo>
                  <a:lnTo>
                    <a:pt x="9440" y="1957"/>
                  </a:lnTo>
                  <a:lnTo>
                    <a:pt x="9190" y="1775"/>
                  </a:lnTo>
                  <a:lnTo>
                    <a:pt x="8963" y="1593"/>
                  </a:lnTo>
                  <a:lnTo>
                    <a:pt x="8735" y="1388"/>
                  </a:lnTo>
                  <a:lnTo>
                    <a:pt x="8530" y="1184"/>
                  </a:lnTo>
                  <a:lnTo>
                    <a:pt x="8280" y="1047"/>
                  </a:lnTo>
                  <a:lnTo>
                    <a:pt x="8030" y="933"/>
                  </a:lnTo>
                  <a:lnTo>
                    <a:pt x="7780" y="865"/>
                  </a:lnTo>
                  <a:lnTo>
                    <a:pt x="7507" y="842"/>
                  </a:lnTo>
                  <a:lnTo>
                    <a:pt x="7234" y="820"/>
                  </a:lnTo>
                  <a:lnTo>
                    <a:pt x="6961" y="820"/>
                  </a:lnTo>
                  <a:lnTo>
                    <a:pt x="6688" y="842"/>
                  </a:lnTo>
                  <a:lnTo>
                    <a:pt x="6142" y="888"/>
                  </a:lnTo>
                  <a:lnTo>
                    <a:pt x="5641" y="956"/>
                  </a:lnTo>
                  <a:lnTo>
                    <a:pt x="5027" y="956"/>
                  </a:lnTo>
                  <a:lnTo>
                    <a:pt x="4868" y="911"/>
                  </a:lnTo>
                  <a:lnTo>
                    <a:pt x="4254" y="638"/>
                  </a:lnTo>
                  <a:lnTo>
                    <a:pt x="3685" y="342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rgbClr val="F4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Google Shape;1014;p27">
              <a:extLst>
                <a:ext uri="{FF2B5EF4-FFF2-40B4-BE49-F238E27FC236}">
                  <a16:creationId xmlns:a16="http://schemas.microsoft.com/office/drawing/2014/main" id="{470180FD-F922-3E76-DCE1-CD5D790F9349}"/>
                </a:ext>
              </a:extLst>
            </p:cNvPr>
            <p:cNvSpPr/>
            <p:nvPr/>
          </p:nvSpPr>
          <p:spPr>
            <a:xfrm>
              <a:off x="3396550" y="3241925"/>
              <a:ext cx="130250" cy="146175"/>
            </a:xfrm>
            <a:custGeom>
              <a:avLst/>
              <a:gdLst/>
              <a:ahLst/>
              <a:cxnLst/>
              <a:rect l="l" t="t" r="r" b="b"/>
              <a:pathLst>
                <a:path w="5210" h="5847" extrusionOk="0">
                  <a:moveTo>
                    <a:pt x="3822" y="0"/>
                  </a:moveTo>
                  <a:lnTo>
                    <a:pt x="0" y="4914"/>
                  </a:lnTo>
                  <a:lnTo>
                    <a:pt x="1319" y="5846"/>
                  </a:lnTo>
                  <a:lnTo>
                    <a:pt x="5209" y="774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Google Shape;1015;p27">
              <a:extLst>
                <a:ext uri="{FF2B5EF4-FFF2-40B4-BE49-F238E27FC236}">
                  <a16:creationId xmlns:a16="http://schemas.microsoft.com/office/drawing/2014/main" id="{322519CB-39A5-EC14-833E-69861B8415A6}"/>
                </a:ext>
              </a:extLst>
            </p:cNvPr>
            <p:cNvSpPr/>
            <p:nvPr/>
          </p:nvSpPr>
          <p:spPr>
            <a:xfrm>
              <a:off x="3000175" y="2992825"/>
              <a:ext cx="491925" cy="412900"/>
            </a:xfrm>
            <a:custGeom>
              <a:avLst/>
              <a:gdLst/>
              <a:ahLst/>
              <a:cxnLst/>
              <a:rect l="l" t="t" r="r" b="b"/>
              <a:pathLst>
                <a:path w="19677" h="16516" extrusionOk="0">
                  <a:moveTo>
                    <a:pt x="6119" y="1"/>
                  </a:moveTo>
                  <a:lnTo>
                    <a:pt x="5755" y="46"/>
                  </a:lnTo>
                  <a:lnTo>
                    <a:pt x="5391" y="92"/>
                  </a:lnTo>
                  <a:lnTo>
                    <a:pt x="5050" y="183"/>
                  </a:lnTo>
                  <a:lnTo>
                    <a:pt x="4686" y="274"/>
                  </a:lnTo>
                  <a:lnTo>
                    <a:pt x="4322" y="388"/>
                  </a:lnTo>
                  <a:lnTo>
                    <a:pt x="3981" y="524"/>
                  </a:lnTo>
                  <a:lnTo>
                    <a:pt x="3640" y="661"/>
                  </a:lnTo>
                  <a:lnTo>
                    <a:pt x="2980" y="956"/>
                  </a:lnTo>
                  <a:lnTo>
                    <a:pt x="2366" y="1275"/>
                  </a:lnTo>
                  <a:lnTo>
                    <a:pt x="1797" y="1616"/>
                  </a:lnTo>
                  <a:lnTo>
                    <a:pt x="1274" y="1957"/>
                  </a:lnTo>
                  <a:lnTo>
                    <a:pt x="842" y="2253"/>
                  </a:lnTo>
                  <a:lnTo>
                    <a:pt x="228" y="2731"/>
                  </a:lnTo>
                  <a:lnTo>
                    <a:pt x="0" y="2913"/>
                  </a:lnTo>
                  <a:lnTo>
                    <a:pt x="46" y="3095"/>
                  </a:lnTo>
                  <a:lnTo>
                    <a:pt x="137" y="3322"/>
                  </a:lnTo>
                  <a:lnTo>
                    <a:pt x="296" y="3641"/>
                  </a:lnTo>
                  <a:lnTo>
                    <a:pt x="546" y="4050"/>
                  </a:lnTo>
                  <a:lnTo>
                    <a:pt x="887" y="4550"/>
                  </a:lnTo>
                  <a:lnTo>
                    <a:pt x="1365" y="5142"/>
                  </a:lnTo>
                  <a:lnTo>
                    <a:pt x="1956" y="5847"/>
                  </a:lnTo>
                  <a:lnTo>
                    <a:pt x="2411" y="6279"/>
                  </a:lnTo>
                  <a:lnTo>
                    <a:pt x="3026" y="6871"/>
                  </a:lnTo>
                  <a:lnTo>
                    <a:pt x="3799" y="7553"/>
                  </a:lnTo>
                  <a:lnTo>
                    <a:pt x="4709" y="8326"/>
                  </a:lnTo>
                  <a:lnTo>
                    <a:pt x="6756" y="10078"/>
                  </a:lnTo>
                  <a:lnTo>
                    <a:pt x="8963" y="11921"/>
                  </a:lnTo>
                  <a:lnTo>
                    <a:pt x="12898" y="15128"/>
                  </a:lnTo>
                  <a:lnTo>
                    <a:pt x="14604" y="16516"/>
                  </a:lnTo>
                  <a:lnTo>
                    <a:pt x="19677" y="9964"/>
                  </a:lnTo>
                  <a:lnTo>
                    <a:pt x="18858" y="9373"/>
                  </a:lnTo>
                  <a:lnTo>
                    <a:pt x="18084" y="8781"/>
                  </a:lnTo>
                  <a:lnTo>
                    <a:pt x="17311" y="8145"/>
                  </a:lnTo>
                  <a:lnTo>
                    <a:pt x="16583" y="7508"/>
                  </a:lnTo>
                  <a:lnTo>
                    <a:pt x="15832" y="6848"/>
                  </a:lnTo>
                  <a:lnTo>
                    <a:pt x="15127" y="6188"/>
                  </a:lnTo>
                  <a:lnTo>
                    <a:pt x="13740" y="4892"/>
                  </a:lnTo>
                  <a:lnTo>
                    <a:pt x="12397" y="3618"/>
                  </a:lnTo>
                  <a:lnTo>
                    <a:pt x="11738" y="3026"/>
                  </a:lnTo>
                  <a:lnTo>
                    <a:pt x="11101" y="2458"/>
                  </a:lnTo>
                  <a:lnTo>
                    <a:pt x="10441" y="1912"/>
                  </a:lnTo>
                  <a:lnTo>
                    <a:pt x="9804" y="1411"/>
                  </a:lnTo>
                  <a:lnTo>
                    <a:pt x="9167" y="956"/>
                  </a:lnTo>
                  <a:lnTo>
                    <a:pt x="8530" y="547"/>
                  </a:lnTo>
                  <a:lnTo>
                    <a:pt x="8212" y="365"/>
                  </a:lnTo>
                  <a:lnTo>
                    <a:pt x="7871" y="228"/>
                  </a:lnTo>
                  <a:lnTo>
                    <a:pt x="7530" y="115"/>
                  </a:lnTo>
                  <a:lnTo>
                    <a:pt x="7188" y="46"/>
                  </a:lnTo>
                  <a:lnTo>
                    <a:pt x="68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Google Shape;1016;p27">
              <a:extLst>
                <a:ext uri="{FF2B5EF4-FFF2-40B4-BE49-F238E27FC236}">
                  <a16:creationId xmlns:a16="http://schemas.microsoft.com/office/drawing/2014/main" id="{77CCB417-FA59-1FDC-B5CD-1C6144CBFC5E}"/>
                </a:ext>
              </a:extLst>
            </p:cNvPr>
            <p:cNvSpPr/>
            <p:nvPr/>
          </p:nvSpPr>
          <p:spPr>
            <a:xfrm>
              <a:off x="3834425" y="2796650"/>
              <a:ext cx="37550" cy="191100"/>
            </a:xfrm>
            <a:custGeom>
              <a:avLst/>
              <a:gdLst/>
              <a:ahLst/>
              <a:cxnLst/>
              <a:rect l="l" t="t" r="r" b="b"/>
              <a:pathLst>
                <a:path w="1502" h="7644" extrusionOk="0">
                  <a:moveTo>
                    <a:pt x="1" y="0"/>
                  </a:moveTo>
                  <a:lnTo>
                    <a:pt x="1320" y="7643"/>
                  </a:lnTo>
                  <a:lnTo>
                    <a:pt x="1229" y="6893"/>
                  </a:lnTo>
                  <a:lnTo>
                    <a:pt x="1229" y="6642"/>
                  </a:lnTo>
                  <a:lnTo>
                    <a:pt x="1229" y="6369"/>
                  </a:lnTo>
                  <a:lnTo>
                    <a:pt x="1275" y="5755"/>
                  </a:lnTo>
                  <a:lnTo>
                    <a:pt x="1365" y="5141"/>
                  </a:lnTo>
                  <a:lnTo>
                    <a:pt x="1502" y="44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3F92F389-FD7B-D27D-0B3B-6AC8B128126A}"/>
              </a:ext>
            </a:extLst>
          </p:cNvPr>
          <p:cNvSpPr txBox="1"/>
          <p:nvPr/>
        </p:nvSpPr>
        <p:spPr>
          <a:xfrm>
            <a:off x="5263050" y="1250674"/>
            <a:ext cx="65105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Local Differential Privacy (LDP) is a privacy protection technique where individuals inject random noise into their data before sharing it.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Unlike traditional methods, LDP decentralizes privacy protection, allowing each individual to safeguard their own data locally.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The core idea is to maintain privacy even in the presence of untrusted data aggregators or servers.</a:t>
            </a:r>
          </a:p>
          <a:p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dirty="0">
                <a:ea typeface="SimSun" panose="02010600030101010101" pitchFamily="2" charset="-122"/>
                <a:cs typeface="Times New Roman" panose="02020603050405020304" pitchFamily="18" charset="0"/>
              </a:rPr>
              <a:t>We propose a novel LDP method for sampling, based on a boosting-based density estimation algorithm. The idea is to learn a sampler that can produce synthetic data points from the distribution of each individual, while satisfying LDP.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600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dirty="0">
                <a:cs typeface="Times New Roman" panose="02020603050405020304" pitchFamily="18" charset="0"/>
              </a:rPr>
              <a:t>These samplers can generate synthetic data points that mirror the distribution of the original dataset. Our main contribution lies in a highly efficient mollification algorithm, leveraging the latest advancements in boosted density estimation.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600" dirty="0"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IN" sz="16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97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26E98-F7A2-EAE3-FFF2-79EFE131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389D-6812-B815-9C2A-7A7C0CCE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631559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IN" sz="1700" u="sng" dirty="0">
                <a:effectLst/>
                <a:ea typeface="SimSun" panose="02010600030101010101" pitchFamily="2" charset="-122"/>
              </a:rPr>
              <a:t>We Formalize the problem in two steps:</a:t>
            </a: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700" dirty="0">
                <a:effectLst/>
                <a:ea typeface="SimSun" panose="02010600030101010101" pitchFamily="2" charset="-122"/>
              </a:rPr>
              <a:t>We introduce the concept of a ‘mollifier’, which is a set of valid distributions from which one can obtain samples with a desired privacy level.</a:t>
            </a: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700" dirty="0">
                <a:effectLst/>
                <a:ea typeface="SimSun" panose="02010600030101010101" pitchFamily="2" charset="-122"/>
              </a:rPr>
              <a:t>We define the goal of learning a private sampler as the task of computing the information-geometric projection of a private distribution onto a given mollifier called ‘mollification’.</a:t>
            </a: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700" dirty="0">
                <a:effectLst/>
                <a:ea typeface="SimSun" panose="02010600030101010101" pitchFamily="2" charset="-122"/>
              </a:rPr>
              <a:t>Information-geometric projection involves transforming one probability distribution into another while minimizing the divergence between them. In this context, it is done with respect to a mollifier, which represents a collection of valid distributions</a:t>
            </a:r>
            <a:r>
              <a:rPr lang="en-IN" sz="1700" dirty="0">
                <a:effectLst/>
              </a:rPr>
              <a:t> </a:t>
            </a:r>
            <a:endParaRPr lang="en-IN" sz="1700" dirty="0">
              <a:effectLst/>
              <a:ea typeface="SimSun" panose="02010600030101010101" pitchFamily="2" charset="-122"/>
            </a:endParaRP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IN" sz="1700" dirty="0">
              <a:effectLst/>
              <a:ea typeface="SimSun" panose="02010600030101010101" pitchFamily="2" charset="-122"/>
            </a:endParaRPr>
          </a:p>
        </p:txBody>
      </p:sp>
      <p:pic>
        <p:nvPicPr>
          <p:cNvPr id="7" name="Graphic 6" descr="Workflow">
            <a:extLst>
              <a:ext uri="{FF2B5EF4-FFF2-40B4-BE49-F238E27FC236}">
                <a16:creationId xmlns:a16="http://schemas.microsoft.com/office/drawing/2014/main" id="{6F10DFC7-8BBA-77BC-F577-1FC1715E0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3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462A-9D7D-9042-CCBE-81B34871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16" y="119875"/>
            <a:ext cx="10325000" cy="1442463"/>
          </a:xfrm>
        </p:spPr>
        <p:txBody>
          <a:bodyPr/>
          <a:lstStyle/>
          <a:p>
            <a:r>
              <a:rPr lang="en-US" dirty="0"/>
              <a:t>Concept of Mollifiers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DB8E-8A97-C8F6-D7DC-2ACEC316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16" y="1734055"/>
            <a:ext cx="10325000" cy="3564436"/>
          </a:xfrm>
        </p:spPr>
        <p:txBody>
          <a:bodyPr>
            <a:normAutofit lnSpcReduction="10000"/>
          </a:bodyPr>
          <a:lstStyle/>
          <a:p>
            <a:r>
              <a:rPr lang="en-IN" sz="1800" dirty="0">
                <a:effectLst/>
                <a:ea typeface="SimSun" panose="02010600030101010101" pitchFamily="2" charset="-122"/>
              </a:rPr>
              <a:t>Mollifiers, also known as approximations or smoothing functions, are mathematical functions that are used to "smooth out" or "regularize" other functions. The primary purpose of mollifiers is to construct a sequence of smooth functions that converge to a given function while retaining certain desirable properties.</a:t>
            </a:r>
            <a:r>
              <a:rPr lang="en-IN" dirty="0">
                <a:effectLst/>
              </a:rPr>
              <a:t> </a:t>
            </a:r>
          </a:p>
          <a:p>
            <a:r>
              <a:rPr lang="en-US" sz="1800" dirty="0">
                <a:effectLst/>
                <a:ea typeface="SimSun" panose="02010600030101010101" pitchFamily="2" charset="-122"/>
              </a:rPr>
              <a:t>These are sets of distributions that help protect privacy when sampling from a dataset. An </a:t>
            </a:r>
            <a:r>
              <a:rPr lang="en-US" sz="1800" dirty="0" err="1">
                <a:effectLst/>
                <a:ea typeface="SimSun" panose="02010600030101010101" pitchFamily="2" charset="-122"/>
              </a:rPr>
              <a:t>ε</a:t>
            </a:r>
            <a:r>
              <a:rPr lang="en-US" sz="1800" dirty="0">
                <a:effectLst/>
                <a:ea typeface="SimSun" panose="02010600030101010101" pitchFamily="2" charset="-122"/>
              </a:rPr>
              <a:t>-mollifier ensures that for any two distributions in the set, the probability of </a:t>
            </a:r>
            <a:r>
              <a:rPr lang="en-US" sz="1800" dirty="0" err="1">
                <a:effectLst/>
                <a:ea typeface="SimSun" panose="02010600030101010101" pitchFamily="2" charset="-122"/>
              </a:rPr>
              <a:t>geting</a:t>
            </a:r>
            <a:r>
              <a:rPr lang="en-US" sz="1800" dirty="0">
                <a:effectLst/>
                <a:ea typeface="SimSun" panose="02010600030101010101" pitchFamily="2" charset="-122"/>
              </a:rPr>
              <a:t> a particular sample is closely related.</a:t>
            </a:r>
            <a:endParaRPr lang="en-IN" sz="1800" dirty="0">
              <a:effectLst/>
              <a:ea typeface="SimSun" panose="02010600030101010101" pitchFamily="2" charset="-122"/>
            </a:endParaRPr>
          </a:p>
          <a:p>
            <a:r>
              <a:rPr lang="en-IN" sz="1800" dirty="0">
                <a:effectLst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ea typeface="SimSun" panose="02010600030101010101" pitchFamily="2" charset="-122"/>
              </a:rPr>
              <a:t>Mathematically, a set M is an </a:t>
            </a:r>
            <a:r>
              <a:rPr lang="en-US" sz="1800" dirty="0" err="1">
                <a:effectLst/>
                <a:ea typeface="SimSun" panose="02010600030101010101" pitchFamily="2" charset="-122"/>
              </a:rPr>
              <a:t>ε</a:t>
            </a:r>
            <a:r>
              <a:rPr lang="en-US" sz="1800" dirty="0">
                <a:effectLst/>
                <a:ea typeface="SimSun" panose="02010600030101010101" pitchFamily="2" charset="-122"/>
              </a:rPr>
              <a:t>-mollifier if:</a:t>
            </a:r>
          </a:p>
          <a:p>
            <a:r>
              <a:rPr lang="en-IN" sz="1800" dirty="0"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ea typeface="SimSun" panose="02010600030101010101" pitchFamily="2" charset="-122"/>
              </a:rPr>
              <a:t>This means that the probability of getting a sample x from any distribution in M is close to the probability of getting the same sample from any other distribution in M while maintaining ε privacy.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C56E22-60C3-5FD5-67FC-94CBBF92C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92" y="3892107"/>
            <a:ext cx="4755449" cy="454787"/>
          </a:xfrm>
          <a:prstGeom prst="rect">
            <a:avLst/>
          </a:prstGeom>
        </p:spPr>
      </p:pic>
      <p:grpSp>
        <p:nvGrpSpPr>
          <p:cNvPr id="4" name="Google Shape;217;p17">
            <a:extLst>
              <a:ext uri="{FF2B5EF4-FFF2-40B4-BE49-F238E27FC236}">
                <a16:creationId xmlns:a16="http://schemas.microsoft.com/office/drawing/2014/main" id="{8C9CA986-BE1D-C02C-CA5E-F9C43315D5F3}"/>
              </a:ext>
            </a:extLst>
          </p:cNvPr>
          <p:cNvGrpSpPr>
            <a:grpSpLocks noChangeAspect="1"/>
          </p:cNvGrpSpPr>
          <p:nvPr/>
        </p:nvGrpSpPr>
        <p:grpSpPr>
          <a:xfrm>
            <a:off x="9956378" y="4728131"/>
            <a:ext cx="2139926" cy="2052000"/>
            <a:chOff x="4923800" y="1123701"/>
            <a:chExt cx="3763004" cy="3608365"/>
          </a:xfrm>
        </p:grpSpPr>
        <p:sp>
          <p:nvSpPr>
            <p:cNvPr id="5" name="Google Shape;218;p17">
              <a:extLst>
                <a:ext uri="{FF2B5EF4-FFF2-40B4-BE49-F238E27FC236}">
                  <a16:creationId xmlns:a16="http://schemas.microsoft.com/office/drawing/2014/main" id="{9F2437A6-E21F-FA3E-6F88-1B71F68BEC1D}"/>
                </a:ext>
              </a:extLst>
            </p:cNvPr>
            <p:cNvSpPr/>
            <p:nvPr/>
          </p:nvSpPr>
          <p:spPr>
            <a:xfrm>
              <a:off x="5002964" y="1123701"/>
              <a:ext cx="3596400" cy="3595800"/>
            </a:xfrm>
            <a:prstGeom prst="ellipse">
              <a:avLst/>
            </a:prstGeom>
            <a:solidFill>
              <a:srgbClr val="0071DA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" name="Google Shape;219;p17">
              <a:extLst>
                <a:ext uri="{FF2B5EF4-FFF2-40B4-BE49-F238E27FC236}">
                  <a16:creationId xmlns:a16="http://schemas.microsoft.com/office/drawing/2014/main" id="{C274A93E-1A6A-A615-BFB3-A5FD22D290AE}"/>
                </a:ext>
              </a:extLst>
            </p:cNvPr>
            <p:cNvGrpSpPr/>
            <p:nvPr/>
          </p:nvGrpSpPr>
          <p:grpSpPr>
            <a:xfrm>
              <a:off x="5899603" y="1493971"/>
              <a:ext cx="2787201" cy="3238094"/>
              <a:chOff x="5692488" y="1998579"/>
              <a:chExt cx="2352863" cy="2733492"/>
            </a:xfrm>
          </p:grpSpPr>
          <p:sp>
            <p:nvSpPr>
              <p:cNvPr id="11" name="Google Shape;220;p17">
                <a:extLst>
                  <a:ext uri="{FF2B5EF4-FFF2-40B4-BE49-F238E27FC236}">
                    <a16:creationId xmlns:a16="http://schemas.microsoft.com/office/drawing/2014/main" id="{EF566021-2559-4B49-A5A6-441E084E7CE5}"/>
                  </a:ext>
                </a:extLst>
              </p:cNvPr>
              <p:cNvSpPr/>
              <p:nvPr/>
            </p:nvSpPr>
            <p:spPr>
              <a:xfrm>
                <a:off x="5851008" y="3578319"/>
                <a:ext cx="430929" cy="189250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2913" extrusionOk="0">
                    <a:moveTo>
                      <a:pt x="266" y="1"/>
                    </a:moveTo>
                    <a:lnTo>
                      <a:pt x="206" y="13"/>
                    </a:lnTo>
                    <a:lnTo>
                      <a:pt x="145" y="25"/>
                    </a:lnTo>
                    <a:lnTo>
                      <a:pt x="97" y="49"/>
                    </a:lnTo>
                    <a:lnTo>
                      <a:pt x="61" y="85"/>
                    </a:lnTo>
                    <a:lnTo>
                      <a:pt x="24" y="134"/>
                    </a:lnTo>
                    <a:lnTo>
                      <a:pt x="12" y="194"/>
                    </a:lnTo>
                    <a:lnTo>
                      <a:pt x="0" y="242"/>
                    </a:lnTo>
                    <a:lnTo>
                      <a:pt x="0" y="315"/>
                    </a:lnTo>
                    <a:lnTo>
                      <a:pt x="12" y="375"/>
                    </a:lnTo>
                    <a:lnTo>
                      <a:pt x="24" y="448"/>
                    </a:lnTo>
                    <a:lnTo>
                      <a:pt x="97" y="617"/>
                    </a:lnTo>
                    <a:lnTo>
                      <a:pt x="194" y="786"/>
                    </a:lnTo>
                    <a:lnTo>
                      <a:pt x="314" y="979"/>
                    </a:lnTo>
                    <a:lnTo>
                      <a:pt x="459" y="1173"/>
                    </a:lnTo>
                    <a:lnTo>
                      <a:pt x="628" y="1366"/>
                    </a:lnTo>
                    <a:lnTo>
                      <a:pt x="810" y="1571"/>
                    </a:lnTo>
                    <a:lnTo>
                      <a:pt x="1015" y="1765"/>
                    </a:lnTo>
                    <a:lnTo>
                      <a:pt x="1220" y="1958"/>
                    </a:lnTo>
                    <a:lnTo>
                      <a:pt x="1450" y="2139"/>
                    </a:lnTo>
                    <a:lnTo>
                      <a:pt x="1667" y="2308"/>
                    </a:lnTo>
                    <a:lnTo>
                      <a:pt x="1897" y="2465"/>
                    </a:lnTo>
                    <a:lnTo>
                      <a:pt x="2126" y="2598"/>
                    </a:lnTo>
                    <a:lnTo>
                      <a:pt x="2344" y="2707"/>
                    </a:lnTo>
                    <a:lnTo>
                      <a:pt x="2465" y="2743"/>
                    </a:lnTo>
                    <a:lnTo>
                      <a:pt x="2585" y="2791"/>
                    </a:lnTo>
                    <a:lnTo>
                      <a:pt x="2718" y="2828"/>
                    </a:lnTo>
                    <a:lnTo>
                      <a:pt x="2863" y="2852"/>
                    </a:lnTo>
                    <a:lnTo>
                      <a:pt x="3177" y="2888"/>
                    </a:lnTo>
                    <a:lnTo>
                      <a:pt x="3503" y="2912"/>
                    </a:lnTo>
                    <a:lnTo>
                      <a:pt x="4216" y="2912"/>
                    </a:lnTo>
                    <a:lnTo>
                      <a:pt x="4579" y="2888"/>
                    </a:lnTo>
                    <a:lnTo>
                      <a:pt x="4929" y="2864"/>
                    </a:lnTo>
                    <a:lnTo>
                      <a:pt x="5581" y="2791"/>
                    </a:lnTo>
                    <a:lnTo>
                      <a:pt x="6125" y="2719"/>
                    </a:lnTo>
                    <a:lnTo>
                      <a:pt x="6632" y="2634"/>
                    </a:lnTo>
                    <a:lnTo>
                      <a:pt x="2404" y="943"/>
                    </a:lnTo>
                    <a:lnTo>
                      <a:pt x="2090" y="750"/>
                    </a:lnTo>
                    <a:lnTo>
                      <a:pt x="1764" y="557"/>
                    </a:lnTo>
                    <a:lnTo>
                      <a:pt x="1377" y="351"/>
                    </a:lnTo>
                    <a:lnTo>
                      <a:pt x="1172" y="255"/>
                    </a:lnTo>
                    <a:lnTo>
                      <a:pt x="967" y="170"/>
                    </a:lnTo>
                    <a:lnTo>
                      <a:pt x="773" y="97"/>
                    </a:lnTo>
                    <a:lnTo>
                      <a:pt x="580" y="37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rgbClr val="FCFF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" name="Google Shape;221;p17">
                <a:extLst>
                  <a:ext uri="{FF2B5EF4-FFF2-40B4-BE49-F238E27FC236}">
                    <a16:creationId xmlns:a16="http://schemas.microsoft.com/office/drawing/2014/main" id="{D3A4A70F-3CC1-09C3-58AE-8A793938EA91}"/>
                  </a:ext>
                </a:extLst>
              </p:cNvPr>
              <p:cNvSpPr/>
              <p:nvPr/>
            </p:nvSpPr>
            <p:spPr>
              <a:xfrm>
                <a:off x="5729324" y="2856340"/>
                <a:ext cx="2316026" cy="1075992"/>
              </a:xfrm>
              <a:custGeom>
                <a:avLst/>
                <a:gdLst/>
                <a:ahLst/>
                <a:cxnLst/>
                <a:rect l="l" t="t" r="r" b="b"/>
                <a:pathLst>
                  <a:path w="35649" h="16562" extrusionOk="0">
                    <a:moveTo>
                      <a:pt x="31904" y="0"/>
                    </a:moveTo>
                    <a:lnTo>
                      <a:pt x="29621" y="13747"/>
                    </a:lnTo>
                    <a:lnTo>
                      <a:pt x="3975" y="13747"/>
                    </a:lnTo>
                    <a:lnTo>
                      <a:pt x="3746" y="13735"/>
                    </a:lnTo>
                    <a:lnTo>
                      <a:pt x="3444" y="13711"/>
                    </a:lnTo>
                    <a:lnTo>
                      <a:pt x="2731" y="13639"/>
                    </a:lnTo>
                    <a:lnTo>
                      <a:pt x="2344" y="13614"/>
                    </a:lnTo>
                    <a:lnTo>
                      <a:pt x="1934" y="13614"/>
                    </a:lnTo>
                    <a:lnTo>
                      <a:pt x="1740" y="13626"/>
                    </a:lnTo>
                    <a:lnTo>
                      <a:pt x="1547" y="13639"/>
                    </a:lnTo>
                    <a:lnTo>
                      <a:pt x="1354" y="13663"/>
                    </a:lnTo>
                    <a:lnTo>
                      <a:pt x="1173" y="13699"/>
                    </a:lnTo>
                    <a:lnTo>
                      <a:pt x="991" y="13747"/>
                    </a:lnTo>
                    <a:lnTo>
                      <a:pt x="822" y="13808"/>
                    </a:lnTo>
                    <a:lnTo>
                      <a:pt x="665" y="13880"/>
                    </a:lnTo>
                    <a:lnTo>
                      <a:pt x="520" y="13965"/>
                    </a:lnTo>
                    <a:lnTo>
                      <a:pt x="387" y="14073"/>
                    </a:lnTo>
                    <a:lnTo>
                      <a:pt x="279" y="14194"/>
                    </a:lnTo>
                    <a:lnTo>
                      <a:pt x="182" y="14327"/>
                    </a:lnTo>
                    <a:lnTo>
                      <a:pt x="98" y="14484"/>
                    </a:lnTo>
                    <a:lnTo>
                      <a:pt x="49" y="14665"/>
                    </a:lnTo>
                    <a:lnTo>
                      <a:pt x="13" y="14859"/>
                    </a:lnTo>
                    <a:lnTo>
                      <a:pt x="1" y="15088"/>
                    </a:lnTo>
                    <a:lnTo>
                      <a:pt x="13" y="15330"/>
                    </a:lnTo>
                    <a:lnTo>
                      <a:pt x="49" y="15595"/>
                    </a:lnTo>
                    <a:lnTo>
                      <a:pt x="122" y="15897"/>
                    </a:lnTo>
                    <a:lnTo>
                      <a:pt x="218" y="16212"/>
                    </a:lnTo>
                    <a:lnTo>
                      <a:pt x="351" y="16562"/>
                    </a:lnTo>
                    <a:lnTo>
                      <a:pt x="33124" y="16562"/>
                    </a:lnTo>
                    <a:lnTo>
                      <a:pt x="35637" y="2235"/>
                    </a:lnTo>
                    <a:lnTo>
                      <a:pt x="35649" y="2078"/>
                    </a:lnTo>
                    <a:lnTo>
                      <a:pt x="35649" y="1933"/>
                    </a:lnTo>
                    <a:lnTo>
                      <a:pt x="35649" y="1788"/>
                    </a:lnTo>
                    <a:lnTo>
                      <a:pt x="35612" y="1643"/>
                    </a:lnTo>
                    <a:lnTo>
                      <a:pt x="35576" y="1498"/>
                    </a:lnTo>
                    <a:lnTo>
                      <a:pt x="35528" y="1365"/>
                    </a:lnTo>
                    <a:lnTo>
                      <a:pt x="35468" y="1232"/>
                    </a:lnTo>
                    <a:lnTo>
                      <a:pt x="35383" y="1112"/>
                    </a:lnTo>
                    <a:lnTo>
                      <a:pt x="35298" y="1003"/>
                    </a:lnTo>
                    <a:lnTo>
                      <a:pt x="35202" y="894"/>
                    </a:lnTo>
                    <a:lnTo>
                      <a:pt x="35093" y="798"/>
                    </a:lnTo>
                    <a:lnTo>
                      <a:pt x="34972" y="713"/>
                    </a:lnTo>
                    <a:lnTo>
                      <a:pt x="34851" y="641"/>
                    </a:lnTo>
                    <a:lnTo>
                      <a:pt x="34719" y="568"/>
                    </a:lnTo>
                    <a:lnTo>
                      <a:pt x="34574" y="520"/>
                    </a:lnTo>
                    <a:lnTo>
                      <a:pt x="34429" y="484"/>
                    </a:lnTo>
                    <a:lnTo>
                      <a:pt x="3190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" name="Google Shape;222;p17">
                <a:extLst>
                  <a:ext uri="{FF2B5EF4-FFF2-40B4-BE49-F238E27FC236}">
                    <a16:creationId xmlns:a16="http://schemas.microsoft.com/office/drawing/2014/main" id="{8A3EAA47-1A1D-7CB5-B52E-79E038CE0661}"/>
                  </a:ext>
                </a:extLst>
              </p:cNvPr>
              <p:cNvSpPr/>
              <p:nvPr/>
            </p:nvSpPr>
            <p:spPr>
              <a:xfrm>
                <a:off x="7629348" y="4425165"/>
                <a:ext cx="284168" cy="306906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4724" extrusionOk="0">
                    <a:moveTo>
                      <a:pt x="2453" y="0"/>
                    </a:moveTo>
                    <a:lnTo>
                      <a:pt x="0" y="169"/>
                    </a:lnTo>
                    <a:lnTo>
                      <a:pt x="3105" y="4723"/>
                    </a:lnTo>
                    <a:lnTo>
                      <a:pt x="4373" y="4723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" name="Google Shape;223;p17">
                <a:extLst>
                  <a:ext uri="{FF2B5EF4-FFF2-40B4-BE49-F238E27FC236}">
                    <a16:creationId xmlns:a16="http://schemas.microsoft.com/office/drawing/2014/main" id="{144387FB-A264-BF7B-61A2-559D8E17BE5C}"/>
                  </a:ext>
                </a:extLst>
              </p:cNvPr>
              <p:cNvSpPr/>
              <p:nvPr/>
            </p:nvSpPr>
            <p:spPr>
              <a:xfrm>
                <a:off x="5692488" y="4425165"/>
                <a:ext cx="284168" cy="306906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4724" extrusionOk="0">
                    <a:moveTo>
                      <a:pt x="1921" y="0"/>
                    </a:moveTo>
                    <a:lnTo>
                      <a:pt x="0" y="4723"/>
                    </a:lnTo>
                    <a:lnTo>
                      <a:pt x="1256" y="4723"/>
                    </a:lnTo>
                    <a:lnTo>
                      <a:pt x="4373" y="169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" name="Google Shape;224;p17">
                <a:extLst>
                  <a:ext uri="{FF2B5EF4-FFF2-40B4-BE49-F238E27FC236}">
                    <a16:creationId xmlns:a16="http://schemas.microsoft.com/office/drawing/2014/main" id="{5109C14F-8F8D-E936-4D41-2B1F8233EB6F}"/>
                  </a:ext>
                </a:extLst>
              </p:cNvPr>
              <p:cNvSpPr/>
              <p:nvPr/>
            </p:nvSpPr>
            <p:spPr>
              <a:xfrm>
                <a:off x="5752128" y="3932259"/>
                <a:ext cx="2136261" cy="547091"/>
              </a:xfrm>
              <a:custGeom>
                <a:avLst/>
                <a:gdLst/>
                <a:ahLst/>
                <a:cxnLst/>
                <a:rect l="l" t="t" r="r" b="b"/>
                <a:pathLst>
                  <a:path w="32882" h="8421" extrusionOk="0">
                    <a:moveTo>
                      <a:pt x="0" y="1"/>
                    </a:moveTo>
                    <a:lnTo>
                      <a:pt x="0" y="7527"/>
                    </a:lnTo>
                    <a:lnTo>
                      <a:pt x="12" y="7611"/>
                    </a:lnTo>
                    <a:lnTo>
                      <a:pt x="24" y="7708"/>
                    </a:lnTo>
                    <a:lnTo>
                      <a:pt x="49" y="7792"/>
                    </a:lnTo>
                    <a:lnTo>
                      <a:pt x="73" y="7877"/>
                    </a:lnTo>
                    <a:lnTo>
                      <a:pt x="109" y="7949"/>
                    </a:lnTo>
                    <a:lnTo>
                      <a:pt x="157" y="8022"/>
                    </a:lnTo>
                    <a:lnTo>
                      <a:pt x="206" y="8094"/>
                    </a:lnTo>
                    <a:lnTo>
                      <a:pt x="266" y="8155"/>
                    </a:lnTo>
                    <a:lnTo>
                      <a:pt x="326" y="8215"/>
                    </a:lnTo>
                    <a:lnTo>
                      <a:pt x="399" y="8264"/>
                    </a:lnTo>
                    <a:lnTo>
                      <a:pt x="471" y="8312"/>
                    </a:lnTo>
                    <a:lnTo>
                      <a:pt x="556" y="8348"/>
                    </a:lnTo>
                    <a:lnTo>
                      <a:pt x="640" y="8384"/>
                    </a:lnTo>
                    <a:lnTo>
                      <a:pt x="725" y="8408"/>
                    </a:lnTo>
                    <a:lnTo>
                      <a:pt x="810" y="8421"/>
                    </a:lnTo>
                    <a:lnTo>
                      <a:pt x="32072" y="8421"/>
                    </a:lnTo>
                    <a:lnTo>
                      <a:pt x="32169" y="8408"/>
                    </a:lnTo>
                    <a:lnTo>
                      <a:pt x="32254" y="8384"/>
                    </a:lnTo>
                    <a:lnTo>
                      <a:pt x="32338" y="8348"/>
                    </a:lnTo>
                    <a:lnTo>
                      <a:pt x="32423" y="8312"/>
                    </a:lnTo>
                    <a:lnTo>
                      <a:pt x="32495" y="8264"/>
                    </a:lnTo>
                    <a:lnTo>
                      <a:pt x="32556" y="8215"/>
                    </a:lnTo>
                    <a:lnTo>
                      <a:pt x="32628" y="8155"/>
                    </a:lnTo>
                    <a:lnTo>
                      <a:pt x="32688" y="8094"/>
                    </a:lnTo>
                    <a:lnTo>
                      <a:pt x="32737" y="8022"/>
                    </a:lnTo>
                    <a:lnTo>
                      <a:pt x="32785" y="7949"/>
                    </a:lnTo>
                    <a:lnTo>
                      <a:pt x="32821" y="7865"/>
                    </a:lnTo>
                    <a:lnTo>
                      <a:pt x="32846" y="7780"/>
                    </a:lnTo>
                    <a:lnTo>
                      <a:pt x="32870" y="7696"/>
                    </a:lnTo>
                    <a:lnTo>
                      <a:pt x="32882" y="7599"/>
                    </a:lnTo>
                    <a:lnTo>
                      <a:pt x="32882" y="7515"/>
                    </a:lnTo>
                    <a:lnTo>
                      <a:pt x="327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" name="Google Shape;225;p17">
                <a:extLst>
                  <a:ext uri="{FF2B5EF4-FFF2-40B4-BE49-F238E27FC236}">
                    <a16:creationId xmlns:a16="http://schemas.microsoft.com/office/drawing/2014/main" id="{38D9AFA1-B4E5-8270-4A07-F1FA154696BE}"/>
                  </a:ext>
                </a:extLst>
              </p:cNvPr>
              <p:cNvSpPr/>
              <p:nvPr/>
            </p:nvSpPr>
            <p:spPr>
              <a:xfrm>
                <a:off x="7412748" y="2648380"/>
                <a:ext cx="449770" cy="1101134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16949" extrusionOk="0">
                    <a:moveTo>
                      <a:pt x="6608" y="0"/>
                    </a:moveTo>
                    <a:lnTo>
                      <a:pt x="6463" y="97"/>
                    </a:lnTo>
                    <a:lnTo>
                      <a:pt x="6282" y="218"/>
                    </a:lnTo>
                    <a:lnTo>
                      <a:pt x="6064" y="399"/>
                    </a:lnTo>
                    <a:lnTo>
                      <a:pt x="5787" y="616"/>
                    </a:lnTo>
                    <a:lnTo>
                      <a:pt x="5460" y="894"/>
                    </a:lnTo>
                    <a:lnTo>
                      <a:pt x="5110" y="1232"/>
                    </a:lnTo>
                    <a:lnTo>
                      <a:pt x="4724" y="1607"/>
                    </a:lnTo>
                    <a:lnTo>
                      <a:pt x="4325" y="2042"/>
                    </a:lnTo>
                    <a:lnTo>
                      <a:pt x="3914" y="2537"/>
                    </a:lnTo>
                    <a:lnTo>
                      <a:pt x="3697" y="2803"/>
                    </a:lnTo>
                    <a:lnTo>
                      <a:pt x="3491" y="3081"/>
                    </a:lnTo>
                    <a:lnTo>
                      <a:pt x="3286" y="3370"/>
                    </a:lnTo>
                    <a:lnTo>
                      <a:pt x="3069" y="3672"/>
                    </a:lnTo>
                    <a:lnTo>
                      <a:pt x="2863" y="3999"/>
                    </a:lnTo>
                    <a:lnTo>
                      <a:pt x="2670" y="4325"/>
                    </a:lnTo>
                    <a:lnTo>
                      <a:pt x="2465" y="4675"/>
                    </a:lnTo>
                    <a:lnTo>
                      <a:pt x="2271" y="5037"/>
                    </a:lnTo>
                    <a:lnTo>
                      <a:pt x="2090" y="5412"/>
                    </a:lnTo>
                    <a:lnTo>
                      <a:pt x="1909" y="5799"/>
                    </a:lnTo>
                    <a:lnTo>
                      <a:pt x="1740" y="6209"/>
                    </a:lnTo>
                    <a:lnTo>
                      <a:pt x="1571" y="6620"/>
                    </a:lnTo>
                    <a:lnTo>
                      <a:pt x="1414" y="7055"/>
                    </a:lnTo>
                    <a:lnTo>
                      <a:pt x="1269" y="7490"/>
                    </a:lnTo>
                    <a:lnTo>
                      <a:pt x="1136" y="7925"/>
                    </a:lnTo>
                    <a:lnTo>
                      <a:pt x="1015" y="8372"/>
                    </a:lnTo>
                    <a:lnTo>
                      <a:pt x="906" y="8818"/>
                    </a:lnTo>
                    <a:lnTo>
                      <a:pt x="798" y="9265"/>
                    </a:lnTo>
                    <a:lnTo>
                      <a:pt x="701" y="9700"/>
                    </a:lnTo>
                    <a:lnTo>
                      <a:pt x="604" y="10147"/>
                    </a:lnTo>
                    <a:lnTo>
                      <a:pt x="459" y="11029"/>
                    </a:lnTo>
                    <a:lnTo>
                      <a:pt x="326" y="11887"/>
                    </a:lnTo>
                    <a:lnTo>
                      <a:pt x="230" y="12708"/>
                    </a:lnTo>
                    <a:lnTo>
                      <a:pt x="157" y="13481"/>
                    </a:lnTo>
                    <a:lnTo>
                      <a:pt x="97" y="14218"/>
                    </a:lnTo>
                    <a:lnTo>
                      <a:pt x="49" y="14883"/>
                    </a:lnTo>
                    <a:lnTo>
                      <a:pt x="24" y="15462"/>
                    </a:lnTo>
                    <a:lnTo>
                      <a:pt x="12" y="15970"/>
                    </a:lnTo>
                    <a:lnTo>
                      <a:pt x="0" y="16695"/>
                    </a:lnTo>
                    <a:lnTo>
                      <a:pt x="12" y="16948"/>
                    </a:lnTo>
                    <a:lnTo>
                      <a:pt x="3709" y="16948"/>
                    </a:lnTo>
                    <a:lnTo>
                      <a:pt x="3890" y="16574"/>
                    </a:lnTo>
                    <a:lnTo>
                      <a:pt x="4107" y="16139"/>
                    </a:lnTo>
                    <a:lnTo>
                      <a:pt x="4373" y="15535"/>
                    </a:lnTo>
                    <a:lnTo>
                      <a:pt x="4687" y="14786"/>
                    </a:lnTo>
                    <a:lnTo>
                      <a:pt x="4856" y="14363"/>
                    </a:lnTo>
                    <a:lnTo>
                      <a:pt x="5026" y="13904"/>
                    </a:lnTo>
                    <a:lnTo>
                      <a:pt x="5207" y="13409"/>
                    </a:lnTo>
                    <a:lnTo>
                      <a:pt x="5376" y="12889"/>
                    </a:lnTo>
                    <a:lnTo>
                      <a:pt x="5557" y="12346"/>
                    </a:lnTo>
                    <a:lnTo>
                      <a:pt x="5726" y="11766"/>
                    </a:lnTo>
                    <a:lnTo>
                      <a:pt x="5895" y="11162"/>
                    </a:lnTo>
                    <a:lnTo>
                      <a:pt x="6064" y="10534"/>
                    </a:lnTo>
                    <a:lnTo>
                      <a:pt x="6221" y="9894"/>
                    </a:lnTo>
                    <a:lnTo>
                      <a:pt x="6354" y="9217"/>
                    </a:lnTo>
                    <a:lnTo>
                      <a:pt x="6487" y="8529"/>
                    </a:lnTo>
                    <a:lnTo>
                      <a:pt x="6608" y="7816"/>
                    </a:lnTo>
                    <a:lnTo>
                      <a:pt x="6717" y="7091"/>
                    </a:lnTo>
                    <a:lnTo>
                      <a:pt x="6801" y="6354"/>
                    </a:lnTo>
                    <a:lnTo>
                      <a:pt x="6862" y="5593"/>
                    </a:lnTo>
                    <a:lnTo>
                      <a:pt x="6910" y="4820"/>
                    </a:lnTo>
                    <a:lnTo>
                      <a:pt x="6922" y="4035"/>
                    </a:lnTo>
                    <a:lnTo>
                      <a:pt x="6922" y="3250"/>
                    </a:lnTo>
                    <a:lnTo>
                      <a:pt x="6886" y="2440"/>
                    </a:lnTo>
                    <a:lnTo>
                      <a:pt x="6862" y="2042"/>
                    </a:lnTo>
                    <a:lnTo>
                      <a:pt x="6825" y="1631"/>
                    </a:lnTo>
                    <a:lnTo>
                      <a:pt x="6789" y="1232"/>
                    </a:lnTo>
                    <a:lnTo>
                      <a:pt x="6729" y="822"/>
                    </a:lnTo>
                    <a:lnTo>
                      <a:pt x="6668" y="411"/>
                    </a:lnTo>
                    <a:lnTo>
                      <a:pt x="660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" name="Google Shape;226;p17">
                <a:extLst>
                  <a:ext uri="{FF2B5EF4-FFF2-40B4-BE49-F238E27FC236}">
                    <a16:creationId xmlns:a16="http://schemas.microsoft.com/office/drawing/2014/main" id="{161948DD-3654-B510-5810-F24E6974C358}"/>
                  </a:ext>
                </a:extLst>
              </p:cNvPr>
              <p:cNvSpPr/>
              <p:nvPr/>
            </p:nvSpPr>
            <p:spPr>
              <a:xfrm>
                <a:off x="5908308" y="3393098"/>
                <a:ext cx="1344437" cy="356412"/>
              </a:xfrm>
              <a:custGeom>
                <a:avLst/>
                <a:gdLst/>
                <a:ahLst/>
                <a:cxnLst/>
                <a:rect l="l" t="t" r="r" b="b"/>
                <a:pathLst>
                  <a:path w="20694" h="5486" extrusionOk="0">
                    <a:moveTo>
                      <a:pt x="6825" y="1"/>
                    </a:moveTo>
                    <a:lnTo>
                      <a:pt x="5424" y="13"/>
                    </a:lnTo>
                    <a:lnTo>
                      <a:pt x="4760" y="25"/>
                    </a:lnTo>
                    <a:lnTo>
                      <a:pt x="4107" y="49"/>
                    </a:lnTo>
                    <a:lnTo>
                      <a:pt x="3491" y="86"/>
                    </a:lnTo>
                    <a:lnTo>
                      <a:pt x="2911" y="122"/>
                    </a:lnTo>
                    <a:lnTo>
                      <a:pt x="2368" y="182"/>
                    </a:lnTo>
                    <a:lnTo>
                      <a:pt x="1873" y="243"/>
                    </a:lnTo>
                    <a:lnTo>
                      <a:pt x="1438" y="315"/>
                    </a:lnTo>
                    <a:lnTo>
                      <a:pt x="1051" y="400"/>
                    </a:lnTo>
                    <a:lnTo>
                      <a:pt x="870" y="448"/>
                    </a:lnTo>
                    <a:lnTo>
                      <a:pt x="725" y="508"/>
                    </a:lnTo>
                    <a:lnTo>
                      <a:pt x="580" y="557"/>
                    </a:lnTo>
                    <a:lnTo>
                      <a:pt x="459" y="617"/>
                    </a:lnTo>
                    <a:lnTo>
                      <a:pt x="363" y="677"/>
                    </a:lnTo>
                    <a:lnTo>
                      <a:pt x="278" y="750"/>
                    </a:lnTo>
                    <a:lnTo>
                      <a:pt x="218" y="810"/>
                    </a:lnTo>
                    <a:lnTo>
                      <a:pt x="169" y="883"/>
                    </a:lnTo>
                    <a:lnTo>
                      <a:pt x="109" y="1040"/>
                    </a:lnTo>
                    <a:lnTo>
                      <a:pt x="61" y="1209"/>
                    </a:lnTo>
                    <a:lnTo>
                      <a:pt x="24" y="1366"/>
                    </a:lnTo>
                    <a:lnTo>
                      <a:pt x="12" y="1547"/>
                    </a:lnTo>
                    <a:lnTo>
                      <a:pt x="0" y="1728"/>
                    </a:lnTo>
                    <a:lnTo>
                      <a:pt x="12" y="1910"/>
                    </a:lnTo>
                    <a:lnTo>
                      <a:pt x="36" y="2091"/>
                    </a:lnTo>
                    <a:lnTo>
                      <a:pt x="73" y="2284"/>
                    </a:lnTo>
                    <a:lnTo>
                      <a:pt x="121" y="2477"/>
                    </a:lnTo>
                    <a:lnTo>
                      <a:pt x="181" y="2659"/>
                    </a:lnTo>
                    <a:lnTo>
                      <a:pt x="266" y="2852"/>
                    </a:lnTo>
                    <a:lnTo>
                      <a:pt x="363" y="3045"/>
                    </a:lnTo>
                    <a:lnTo>
                      <a:pt x="471" y="3238"/>
                    </a:lnTo>
                    <a:lnTo>
                      <a:pt x="592" y="3420"/>
                    </a:lnTo>
                    <a:lnTo>
                      <a:pt x="737" y="3601"/>
                    </a:lnTo>
                    <a:lnTo>
                      <a:pt x="894" y="3782"/>
                    </a:lnTo>
                    <a:lnTo>
                      <a:pt x="1075" y="3963"/>
                    </a:lnTo>
                    <a:lnTo>
                      <a:pt x="1256" y="4132"/>
                    </a:lnTo>
                    <a:lnTo>
                      <a:pt x="1474" y="4301"/>
                    </a:lnTo>
                    <a:lnTo>
                      <a:pt x="1691" y="4446"/>
                    </a:lnTo>
                    <a:lnTo>
                      <a:pt x="1933" y="4603"/>
                    </a:lnTo>
                    <a:lnTo>
                      <a:pt x="2187" y="4736"/>
                    </a:lnTo>
                    <a:lnTo>
                      <a:pt x="2464" y="4869"/>
                    </a:lnTo>
                    <a:lnTo>
                      <a:pt x="2754" y="4990"/>
                    </a:lnTo>
                    <a:lnTo>
                      <a:pt x="3068" y="5099"/>
                    </a:lnTo>
                    <a:lnTo>
                      <a:pt x="3395" y="5195"/>
                    </a:lnTo>
                    <a:lnTo>
                      <a:pt x="3745" y="5280"/>
                    </a:lnTo>
                    <a:lnTo>
                      <a:pt x="4107" y="5352"/>
                    </a:lnTo>
                    <a:lnTo>
                      <a:pt x="4494" y="5413"/>
                    </a:lnTo>
                    <a:lnTo>
                      <a:pt x="4893" y="5449"/>
                    </a:lnTo>
                    <a:lnTo>
                      <a:pt x="5315" y="5473"/>
                    </a:lnTo>
                    <a:lnTo>
                      <a:pt x="5750" y="5485"/>
                    </a:lnTo>
                    <a:lnTo>
                      <a:pt x="20693" y="5485"/>
                    </a:lnTo>
                    <a:lnTo>
                      <a:pt x="15813" y="339"/>
                    </a:lnTo>
                    <a:lnTo>
                      <a:pt x="15160" y="303"/>
                    </a:lnTo>
                    <a:lnTo>
                      <a:pt x="13469" y="206"/>
                    </a:lnTo>
                    <a:lnTo>
                      <a:pt x="12322" y="146"/>
                    </a:lnTo>
                    <a:lnTo>
                      <a:pt x="11053" y="98"/>
                    </a:lnTo>
                    <a:lnTo>
                      <a:pt x="9676" y="49"/>
                    </a:lnTo>
                    <a:lnTo>
                      <a:pt x="8251" y="13"/>
                    </a:lnTo>
                    <a:lnTo>
                      <a:pt x="682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" name="Google Shape;227;p17">
                <a:extLst>
                  <a:ext uri="{FF2B5EF4-FFF2-40B4-BE49-F238E27FC236}">
                    <a16:creationId xmlns:a16="http://schemas.microsoft.com/office/drawing/2014/main" id="{AA4A7AFC-C9D8-FF8B-67BD-8D85B6D06788}"/>
                  </a:ext>
                </a:extLst>
              </p:cNvPr>
              <p:cNvSpPr/>
              <p:nvPr/>
            </p:nvSpPr>
            <p:spPr>
              <a:xfrm>
                <a:off x="7105909" y="2129618"/>
                <a:ext cx="408905" cy="564308"/>
              </a:xfrm>
              <a:custGeom>
                <a:avLst/>
                <a:gdLst/>
                <a:ahLst/>
                <a:cxnLst/>
                <a:rect l="l" t="t" r="r" b="b"/>
                <a:pathLst>
                  <a:path w="6294" h="8686" extrusionOk="0">
                    <a:moveTo>
                      <a:pt x="1788" y="0"/>
                    </a:moveTo>
                    <a:lnTo>
                      <a:pt x="1389" y="12"/>
                    </a:lnTo>
                    <a:lnTo>
                      <a:pt x="1208" y="25"/>
                    </a:lnTo>
                    <a:lnTo>
                      <a:pt x="1027" y="49"/>
                    </a:lnTo>
                    <a:lnTo>
                      <a:pt x="858" y="73"/>
                    </a:lnTo>
                    <a:lnTo>
                      <a:pt x="701" y="121"/>
                    </a:lnTo>
                    <a:lnTo>
                      <a:pt x="544" y="169"/>
                    </a:lnTo>
                    <a:lnTo>
                      <a:pt x="411" y="230"/>
                    </a:lnTo>
                    <a:lnTo>
                      <a:pt x="302" y="302"/>
                    </a:lnTo>
                    <a:lnTo>
                      <a:pt x="193" y="387"/>
                    </a:lnTo>
                    <a:lnTo>
                      <a:pt x="109" y="484"/>
                    </a:lnTo>
                    <a:lnTo>
                      <a:pt x="48" y="604"/>
                    </a:lnTo>
                    <a:lnTo>
                      <a:pt x="12" y="725"/>
                    </a:lnTo>
                    <a:lnTo>
                      <a:pt x="0" y="870"/>
                    </a:lnTo>
                    <a:lnTo>
                      <a:pt x="0" y="1027"/>
                    </a:lnTo>
                    <a:lnTo>
                      <a:pt x="0" y="1184"/>
                    </a:lnTo>
                    <a:lnTo>
                      <a:pt x="36" y="1547"/>
                    </a:lnTo>
                    <a:lnTo>
                      <a:pt x="97" y="1945"/>
                    </a:lnTo>
                    <a:lnTo>
                      <a:pt x="181" y="2356"/>
                    </a:lnTo>
                    <a:lnTo>
                      <a:pt x="278" y="2779"/>
                    </a:lnTo>
                    <a:lnTo>
                      <a:pt x="399" y="3214"/>
                    </a:lnTo>
                    <a:lnTo>
                      <a:pt x="520" y="3648"/>
                    </a:lnTo>
                    <a:lnTo>
                      <a:pt x="664" y="4083"/>
                    </a:lnTo>
                    <a:lnTo>
                      <a:pt x="809" y="4494"/>
                    </a:lnTo>
                    <a:lnTo>
                      <a:pt x="954" y="4881"/>
                    </a:lnTo>
                    <a:lnTo>
                      <a:pt x="1099" y="5243"/>
                    </a:lnTo>
                    <a:lnTo>
                      <a:pt x="1244" y="5569"/>
                    </a:lnTo>
                    <a:lnTo>
                      <a:pt x="1377" y="5859"/>
                    </a:lnTo>
                    <a:lnTo>
                      <a:pt x="1498" y="6089"/>
                    </a:lnTo>
                    <a:lnTo>
                      <a:pt x="1619" y="6258"/>
                    </a:lnTo>
                    <a:lnTo>
                      <a:pt x="1667" y="6330"/>
                    </a:lnTo>
                    <a:lnTo>
                      <a:pt x="1715" y="6366"/>
                    </a:lnTo>
                    <a:lnTo>
                      <a:pt x="1812" y="6439"/>
                    </a:lnTo>
                    <a:lnTo>
                      <a:pt x="1921" y="6475"/>
                    </a:lnTo>
                    <a:lnTo>
                      <a:pt x="2030" y="6487"/>
                    </a:lnTo>
                    <a:lnTo>
                      <a:pt x="2162" y="6499"/>
                    </a:lnTo>
                    <a:lnTo>
                      <a:pt x="2283" y="6475"/>
                    </a:lnTo>
                    <a:lnTo>
                      <a:pt x="2416" y="6451"/>
                    </a:lnTo>
                    <a:lnTo>
                      <a:pt x="2549" y="6415"/>
                    </a:lnTo>
                    <a:lnTo>
                      <a:pt x="2682" y="6379"/>
                    </a:lnTo>
                    <a:lnTo>
                      <a:pt x="2911" y="6270"/>
                    </a:lnTo>
                    <a:lnTo>
                      <a:pt x="3105" y="6173"/>
                    </a:lnTo>
                    <a:lnTo>
                      <a:pt x="3286" y="6077"/>
                    </a:lnTo>
                    <a:lnTo>
                      <a:pt x="4083" y="8686"/>
                    </a:lnTo>
                    <a:lnTo>
                      <a:pt x="6294" y="7647"/>
                    </a:lnTo>
                    <a:lnTo>
                      <a:pt x="4337" y="351"/>
                    </a:lnTo>
                    <a:lnTo>
                      <a:pt x="4156" y="302"/>
                    </a:lnTo>
                    <a:lnTo>
                      <a:pt x="3672" y="206"/>
                    </a:lnTo>
                    <a:lnTo>
                      <a:pt x="3346" y="145"/>
                    </a:lnTo>
                    <a:lnTo>
                      <a:pt x="2984" y="97"/>
                    </a:lnTo>
                    <a:lnTo>
                      <a:pt x="2585" y="49"/>
                    </a:lnTo>
                    <a:lnTo>
                      <a:pt x="2187" y="12"/>
                    </a:lnTo>
                    <a:lnTo>
                      <a:pt x="1788" y="0"/>
                    </a:lnTo>
                    <a:close/>
                  </a:path>
                </a:pathLst>
              </a:custGeom>
              <a:solidFill>
                <a:srgbClr val="FCFF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" name="Google Shape;228;p17">
                <a:extLst>
                  <a:ext uri="{FF2B5EF4-FFF2-40B4-BE49-F238E27FC236}">
                    <a16:creationId xmlns:a16="http://schemas.microsoft.com/office/drawing/2014/main" id="{DC04BA61-AFCA-E295-3FE5-6ACB7E825B0C}"/>
                  </a:ext>
                </a:extLst>
              </p:cNvPr>
              <p:cNvSpPr/>
              <p:nvPr/>
            </p:nvSpPr>
            <p:spPr>
              <a:xfrm>
                <a:off x="6935566" y="2515717"/>
                <a:ext cx="671894" cy="12337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991" extrusionOk="0">
                    <a:moveTo>
                      <a:pt x="8275" y="1"/>
                    </a:moveTo>
                    <a:lnTo>
                      <a:pt x="8070" y="25"/>
                    </a:lnTo>
                    <a:lnTo>
                      <a:pt x="7853" y="61"/>
                    </a:lnTo>
                    <a:lnTo>
                      <a:pt x="7623" y="134"/>
                    </a:lnTo>
                    <a:lnTo>
                      <a:pt x="7394" y="206"/>
                    </a:lnTo>
                    <a:lnTo>
                      <a:pt x="7176" y="291"/>
                    </a:lnTo>
                    <a:lnTo>
                      <a:pt x="6959" y="387"/>
                    </a:lnTo>
                    <a:lnTo>
                      <a:pt x="6741" y="484"/>
                    </a:lnTo>
                    <a:lnTo>
                      <a:pt x="6536" y="605"/>
                    </a:lnTo>
                    <a:lnTo>
                      <a:pt x="6331" y="725"/>
                    </a:lnTo>
                    <a:lnTo>
                      <a:pt x="6137" y="846"/>
                    </a:lnTo>
                    <a:lnTo>
                      <a:pt x="5932" y="979"/>
                    </a:lnTo>
                    <a:lnTo>
                      <a:pt x="5739" y="1136"/>
                    </a:lnTo>
                    <a:lnTo>
                      <a:pt x="5557" y="1281"/>
                    </a:lnTo>
                    <a:lnTo>
                      <a:pt x="5376" y="1450"/>
                    </a:lnTo>
                    <a:lnTo>
                      <a:pt x="5195" y="1619"/>
                    </a:lnTo>
                    <a:lnTo>
                      <a:pt x="5014" y="1801"/>
                    </a:lnTo>
                    <a:lnTo>
                      <a:pt x="4845" y="1994"/>
                    </a:lnTo>
                    <a:lnTo>
                      <a:pt x="4676" y="2187"/>
                    </a:lnTo>
                    <a:lnTo>
                      <a:pt x="4507" y="2405"/>
                    </a:lnTo>
                    <a:lnTo>
                      <a:pt x="4337" y="2622"/>
                    </a:lnTo>
                    <a:lnTo>
                      <a:pt x="4180" y="2839"/>
                    </a:lnTo>
                    <a:lnTo>
                      <a:pt x="4023" y="3081"/>
                    </a:lnTo>
                    <a:lnTo>
                      <a:pt x="3721" y="3576"/>
                    </a:lnTo>
                    <a:lnTo>
                      <a:pt x="3419" y="4120"/>
                    </a:lnTo>
                    <a:lnTo>
                      <a:pt x="3129" y="4688"/>
                    </a:lnTo>
                    <a:lnTo>
                      <a:pt x="2852" y="5304"/>
                    </a:lnTo>
                    <a:lnTo>
                      <a:pt x="2586" y="5956"/>
                    </a:lnTo>
                    <a:lnTo>
                      <a:pt x="2320" y="6657"/>
                    </a:lnTo>
                    <a:lnTo>
                      <a:pt x="1825" y="8058"/>
                    </a:lnTo>
                    <a:lnTo>
                      <a:pt x="1366" y="9375"/>
                    </a:lnTo>
                    <a:lnTo>
                      <a:pt x="967" y="10595"/>
                    </a:lnTo>
                    <a:lnTo>
                      <a:pt x="641" y="11670"/>
                    </a:lnTo>
                    <a:lnTo>
                      <a:pt x="363" y="12576"/>
                    </a:lnTo>
                    <a:lnTo>
                      <a:pt x="170" y="13252"/>
                    </a:lnTo>
                    <a:lnTo>
                      <a:pt x="1" y="13844"/>
                    </a:lnTo>
                    <a:lnTo>
                      <a:pt x="85" y="14013"/>
                    </a:lnTo>
                    <a:lnTo>
                      <a:pt x="351" y="14460"/>
                    </a:lnTo>
                    <a:lnTo>
                      <a:pt x="544" y="14774"/>
                    </a:lnTo>
                    <a:lnTo>
                      <a:pt x="774" y="15125"/>
                    </a:lnTo>
                    <a:lnTo>
                      <a:pt x="1040" y="15511"/>
                    </a:lnTo>
                    <a:lnTo>
                      <a:pt x="1342" y="15922"/>
                    </a:lnTo>
                    <a:lnTo>
                      <a:pt x="1680" y="16345"/>
                    </a:lnTo>
                    <a:lnTo>
                      <a:pt x="2054" y="16780"/>
                    </a:lnTo>
                    <a:lnTo>
                      <a:pt x="2453" y="17202"/>
                    </a:lnTo>
                    <a:lnTo>
                      <a:pt x="2670" y="17420"/>
                    </a:lnTo>
                    <a:lnTo>
                      <a:pt x="2888" y="17625"/>
                    </a:lnTo>
                    <a:lnTo>
                      <a:pt x="3117" y="17819"/>
                    </a:lnTo>
                    <a:lnTo>
                      <a:pt x="3347" y="18024"/>
                    </a:lnTo>
                    <a:lnTo>
                      <a:pt x="3588" y="18205"/>
                    </a:lnTo>
                    <a:lnTo>
                      <a:pt x="3830" y="18386"/>
                    </a:lnTo>
                    <a:lnTo>
                      <a:pt x="4084" y="18555"/>
                    </a:lnTo>
                    <a:lnTo>
                      <a:pt x="4350" y="18712"/>
                    </a:lnTo>
                    <a:lnTo>
                      <a:pt x="4615" y="18857"/>
                    </a:lnTo>
                    <a:lnTo>
                      <a:pt x="4881" y="18990"/>
                    </a:lnTo>
                    <a:lnTo>
                      <a:pt x="5026" y="18797"/>
                    </a:lnTo>
                    <a:lnTo>
                      <a:pt x="5437" y="18265"/>
                    </a:lnTo>
                    <a:lnTo>
                      <a:pt x="5702" y="17867"/>
                    </a:lnTo>
                    <a:lnTo>
                      <a:pt x="6029" y="17408"/>
                    </a:lnTo>
                    <a:lnTo>
                      <a:pt x="6367" y="16864"/>
                    </a:lnTo>
                    <a:lnTo>
                      <a:pt x="6741" y="16260"/>
                    </a:lnTo>
                    <a:lnTo>
                      <a:pt x="7140" y="15584"/>
                    </a:lnTo>
                    <a:lnTo>
                      <a:pt x="7539" y="14847"/>
                    </a:lnTo>
                    <a:lnTo>
                      <a:pt x="7937" y="14062"/>
                    </a:lnTo>
                    <a:lnTo>
                      <a:pt x="8131" y="13651"/>
                    </a:lnTo>
                    <a:lnTo>
                      <a:pt x="8324" y="13216"/>
                    </a:lnTo>
                    <a:lnTo>
                      <a:pt x="8517" y="12781"/>
                    </a:lnTo>
                    <a:lnTo>
                      <a:pt x="8710" y="12334"/>
                    </a:lnTo>
                    <a:lnTo>
                      <a:pt x="8892" y="11863"/>
                    </a:lnTo>
                    <a:lnTo>
                      <a:pt x="9061" y="11392"/>
                    </a:lnTo>
                    <a:lnTo>
                      <a:pt x="9230" y="10909"/>
                    </a:lnTo>
                    <a:lnTo>
                      <a:pt x="9387" y="10414"/>
                    </a:lnTo>
                    <a:lnTo>
                      <a:pt x="9532" y="9918"/>
                    </a:lnTo>
                    <a:lnTo>
                      <a:pt x="9677" y="9411"/>
                    </a:lnTo>
                    <a:lnTo>
                      <a:pt x="9798" y="8891"/>
                    </a:lnTo>
                    <a:lnTo>
                      <a:pt x="9918" y="8396"/>
                    </a:lnTo>
                    <a:lnTo>
                      <a:pt x="10015" y="7889"/>
                    </a:lnTo>
                    <a:lnTo>
                      <a:pt x="10100" y="7406"/>
                    </a:lnTo>
                    <a:lnTo>
                      <a:pt x="10172" y="6922"/>
                    </a:lnTo>
                    <a:lnTo>
                      <a:pt x="10232" y="6451"/>
                    </a:lnTo>
                    <a:lnTo>
                      <a:pt x="10281" y="5992"/>
                    </a:lnTo>
                    <a:lnTo>
                      <a:pt x="10317" y="5545"/>
                    </a:lnTo>
                    <a:lnTo>
                      <a:pt x="10329" y="5110"/>
                    </a:lnTo>
                    <a:lnTo>
                      <a:pt x="10341" y="4676"/>
                    </a:lnTo>
                    <a:lnTo>
                      <a:pt x="10341" y="4265"/>
                    </a:lnTo>
                    <a:lnTo>
                      <a:pt x="10329" y="3878"/>
                    </a:lnTo>
                    <a:lnTo>
                      <a:pt x="10305" y="3492"/>
                    </a:lnTo>
                    <a:lnTo>
                      <a:pt x="10269" y="3129"/>
                    </a:lnTo>
                    <a:lnTo>
                      <a:pt x="10220" y="2779"/>
                    </a:lnTo>
                    <a:lnTo>
                      <a:pt x="10160" y="2441"/>
                    </a:lnTo>
                    <a:lnTo>
                      <a:pt x="10087" y="2127"/>
                    </a:lnTo>
                    <a:lnTo>
                      <a:pt x="10003" y="1825"/>
                    </a:lnTo>
                    <a:lnTo>
                      <a:pt x="9918" y="1559"/>
                    </a:lnTo>
                    <a:lnTo>
                      <a:pt x="9810" y="1293"/>
                    </a:lnTo>
                    <a:lnTo>
                      <a:pt x="9701" y="1064"/>
                    </a:lnTo>
                    <a:lnTo>
                      <a:pt x="9580" y="846"/>
                    </a:lnTo>
                    <a:lnTo>
                      <a:pt x="9447" y="653"/>
                    </a:lnTo>
                    <a:lnTo>
                      <a:pt x="9302" y="484"/>
                    </a:lnTo>
                    <a:lnTo>
                      <a:pt x="9157" y="339"/>
                    </a:lnTo>
                    <a:lnTo>
                      <a:pt x="9000" y="218"/>
                    </a:lnTo>
                    <a:lnTo>
                      <a:pt x="8831" y="134"/>
                    </a:lnTo>
                    <a:lnTo>
                      <a:pt x="8650" y="61"/>
                    </a:lnTo>
                    <a:lnTo>
                      <a:pt x="8469" y="13"/>
                    </a:lnTo>
                    <a:lnTo>
                      <a:pt x="82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" name="Google Shape;229;p17">
                <a:extLst>
                  <a:ext uri="{FF2B5EF4-FFF2-40B4-BE49-F238E27FC236}">
                    <a16:creationId xmlns:a16="http://schemas.microsoft.com/office/drawing/2014/main" id="{E1474373-A058-8E0F-0E4C-D1EFC357F6BE}"/>
                  </a:ext>
                </a:extLst>
              </p:cNvPr>
              <p:cNvSpPr/>
              <p:nvPr/>
            </p:nvSpPr>
            <p:spPr>
              <a:xfrm>
                <a:off x="5970287" y="2828859"/>
                <a:ext cx="832753" cy="578471"/>
              </a:xfrm>
              <a:custGeom>
                <a:avLst/>
                <a:gdLst/>
                <a:ahLst/>
                <a:cxnLst/>
                <a:rect l="l" t="t" r="r" b="b"/>
                <a:pathLst>
                  <a:path w="12818" h="8904" extrusionOk="0">
                    <a:moveTo>
                      <a:pt x="568" y="1"/>
                    </a:moveTo>
                    <a:lnTo>
                      <a:pt x="0" y="85"/>
                    </a:lnTo>
                    <a:lnTo>
                      <a:pt x="4083" y="8710"/>
                    </a:lnTo>
                    <a:lnTo>
                      <a:pt x="12817" y="8903"/>
                    </a:lnTo>
                    <a:lnTo>
                      <a:pt x="12817" y="8903"/>
                    </a:lnTo>
                    <a:lnTo>
                      <a:pt x="12527" y="8299"/>
                    </a:lnTo>
                    <a:lnTo>
                      <a:pt x="4494" y="8094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rgbClr val="FCFF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" name="Google Shape;230;p17">
                <a:extLst>
                  <a:ext uri="{FF2B5EF4-FFF2-40B4-BE49-F238E27FC236}">
                    <a16:creationId xmlns:a16="http://schemas.microsoft.com/office/drawing/2014/main" id="{1B5471DB-C18E-EC53-719F-9DDEA595EAAA}"/>
                  </a:ext>
                </a:extLst>
              </p:cNvPr>
              <p:cNvSpPr/>
              <p:nvPr/>
            </p:nvSpPr>
            <p:spPr>
              <a:xfrm>
                <a:off x="6748786" y="2573018"/>
                <a:ext cx="794293" cy="860235"/>
              </a:xfrm>
              <a:custGeom>
                <a:avLst/>
                <a:gdLst/>
                <a:ahLst/>
                <a:cxnLst/>
                <a:rect l="l" t="t" r="r" b="b"/>
                <a:pathLst>
                  <a:path w="12226" h="13241" extrusionOk="0">
                    <a:moveTo>
                      <a:pt x="10414" y="1"/>
                    </a:moveTo>
                    <a:lnTo>
                      <a:pt x="10257" y="13"/>
                    </a:lnTo>
                    <a:lnTo>
                      <a:pt x="10112" y="37"/>
                    </a:lnTo>
                    <a:lnTo>
                      <a:pt x="9955" y="85"/>
                    </a:lnTo>
                    <a:lnTo>
                      <a:pt x="9822" y="133"/>
                    </a:lnTo>
                    <a:lnTo>
                      <a:pt x="9689" y="206"/>
                    </a:lnTo>
                    <a:lnTo>
                      <a:pt x="9556" y="278"/>
                    </a:lnTo>
                    <a:lnTo>
                      <a:pt x="9435" y="363"/>
                    </a:lnTo>
                    <a:lnTo>
                      <a:pt x="9314" y="472"/>
                    </a:lnTo>
                    <a:lnTo>
                      <a:pt x="9218" y="580"/>
                    </a:lnTo>
                    <a:lnTo>
                      <a:pt x="9121" y="689"/>
                    </a:lnTo>
                    <a:lnTo>
                      <a:pt x="9036" y="822"/>
                    </a:lnTo>
                    <a:lnTo>
                      <a:pt x="8952" y="955"/>
                    </a:lnTo>
                    <a:lnTo>
                      <a:pt x="8892" y="1100"/>
                    </a:lnTo>
                    <a:lnTo>
                      <a:pt x="8843" y="1245"/>
                    </a:lnTo>
                    <a:lnTo>
                      <a:pt x="6536" y="9362"/>
                    </a:lnTo>
                    <a:lnTo>
                      <a:pt x="6500" y="9375"/>
                    </a:lnTo>
                    <a:lnTo>
                      <a:pt x="6403" y="9423"/>
                    </a:lnTo>
                    <a:lnTo>
                      <a:pt x="6331" y="9435"/>
                    </a:lnTo>
                    <a:lnTo>
                      <a:pt x="6246" y="9459"/>
                    </a:lnTo>
                    <a:lnTo>
                      <a:pt x="6137" y="9471"/>
                    </a:lnTo>
                    <a:lnTo>
                      <a:pt x="6017" y="9483"/>
                    </a:lnTo>
                    <a:lnTo>
                      <a:pt x="5884" y="9471"/>
                    </a:lnTo>
                    <a:lnTo>
                      <a:pt x="5739" y="9447"/>
                    </a:lnTo>
                    <a:lnTo>
                      <a:pt x="5570" y="9411"/>
                    </a:lnTo>
                    <a:lnTo>
                      <a:pt x="5400" y="9362"/>
                    </a:lnTo>
                    <a:lnTo>
                      <a:pt x="5207" y="9278"/>
                    </a:lnTo>
                    <a:lnTo>
                      <a:pt x="5002" y="9169"/>
                    </a:lnTo>
                    <a:lnTo>
                      <a:pt x="4784" y="9036"/>
                    </a:lnTo>
                    <a:lnTo>
                      <a:pt x="4543" y="8879"/>
                    </a:lnTo>
                    <a:lnTo>
                      <a:pt x="4422" y="8795"/>
                    </a:lnTo>
                    <a:lnTo>
                      <a:pt x="4301" y="8722"/>
                    </a:lnTo>
                    <a:lnTo>
                      <a:pt x="4180" y="8674"/>
                    </a:lnTo>
                    <a:lnTo>
                      <a:pt x="4060" y="8626"/>
                    </a:lnTo>
                    <a:lnTo>
                      <a:pt x="3927" y="8589"/>
                    </a:lnTo>
                    <a:lnTo>
                      <a:pt x="3806" y="8577"/>
                    </a:lnTo>
                    <a:lnTo>
                      <a:pt x="3673" y="8565"/>
                    </a:lnTo>
                    <a:lnTo>
                      <a:pt x="3552" y="8553"/>
                    </a:lnTo>
                    <a:lnTo>
                      <a:pt x="3419" y="8565"/>
                    </a:lnTo>
                    <a:lnTo>
                      <a:pt x="3299" y="8577"/>
                    </a:lnTo>
                    <a:lnTo>
                      <a:pt x="3057" y="8626"/>
                    </a:lnTo>
                    <a:lnTo>
                      <a:pt x="2815" y="8698"/>
                    </a:lnTo>
                    <a:lnTo>
                      <a:pt x="2598" y="8783"/>
                    </a:lnTo>
                    <a:lnTo>
                      <a:pt x="2393" y="8879"/>
                    </a:lnTo>
                    <a:lnTo>
                      <a:pt x="2199" y="8988"/>
                    </a:lnTo>
                    <a:lnTo>
                      <a:pt x="2030" y="9085"/>
                    </a:lnTo>
                    <a:lnTo>
                      <a:pt x="1885" y="9193"/>
                    </a:lnTo>
                    <a:lnTo>
                      <a:pt x="1680" y="9338"/>
                    </a:lnTo>
                    <a:lnTo>
                      <a:pt x="1595" y="9411"/>
                    </a:lnTo>
                    <a:lnTo>
                      <a:pt x="436" y="9230"/>
                    </a:lnTo>
                    <a:lnTo>
                      <a:pt x="1" y="11199"/>
                    </a:lnTo>
                    <a:lnTo>
                      <a:pt x="9061" y="13240"/>
                    </a:lnTo>
                    <a:lnTo>
                      <a:pt x="12165" y="2187"/>
                    </a:lnTo>
                    <a:lnTo>
                      <a:pt x="12201" y="1994"/>
                    </a:lnTo>
                    <a:lnTo>
                      <a:pt x="12226" y="1812"/>
                    </a:lnTo>
                    <a:lnTo>
                      <a:pt x="12226" y="1619"/>
                    </a:lnTo>
                    <a:lnTo>
                      <a:pt x="12201" y="1438"/>
                    </a:lnTo>
                    <a:lnTo>
                      <a:pt x="12165" y="1257"/>
                    </a:lnTo>
                    <a:lnTo>
                      <a:pt x="12105" y="1088"/>
                    </a:lnTo>
                    <a:lnTo>
                      <a:pt x="12032" y="931"/>
                    </a:lnTo>
                    <a:lnTo>
                      <a:pt x="11948" y="774"/>
                    </a:lnTo>
                    <a:lnTo>
                      <a:pt x="11839" y="629"/>
                    </a:lnTo>
                    <a:lnTo>
                      <a:pt x="11718" y="496"/>
                    </a:lnTo>
                    <a:lnTo>
                      <a:pt x="11573" y="375"/>
                    </a:lnTo>
                    <a:lnTo>
                      <a:pt x="11428" y="266"/>
                    </a:lnTo>
                    <a:lnTo>
                      <a:pt x="11271" y="170"/>
                    </a:lnTo>
                    <a:lnTo>
                      <a:pt x="11102" y="97"/>
                    </a:lnTo>
                    <a:lnTo>
                      <a:pt x="10921" y="49"/>
                    </a:lnTo>
                    <a:lnTo>
                      <a:pt x="10728" y="13"/>
                    </a:lnTo>
                    <a:lnTo>
                      <a:pt x="105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" name="Google Shape;231;p17">
                <a:extLst>
                  <a:ext uri="{FF2B5EF4-FFF2-40B4-BE49-F238E27FC236}">
                    <a16:creationId xmlns:a16="http://schemas.microsoft.com/office/drawing/2014/main" id="{AEE41214-D329-5886-EFCD-4ADB2BB20DF5}"/>
                  </a:ext>
                </a:extLst>
              </p:cNvPr>
              <p:cNvSpPr/>
              <p:nvPr/>
            </p:nvSpPr>
            <p:spPr>
              <a:xfrm>
                <a:off x="6486709" y="3119261"/>
                <a:ext cx="290405" cy="185222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2851" extrusionOk="0">
                    <a:moveTo>
                      <a:pt x="2935" y="0"/>
                    </a:moveTo>
                    <a:lnTo>
                      <a:pt x="2537" y="205"/>
                    </a:lnTo>
                    <a:lnTo>
                      <a:pt x="2803" y="568"/>
                    </a:lnTo>
                    <a:lnTo>
                      <a:pt x="1329" y="930"/>
                    </a:lnTo>
                    <a:lnTo>
                      <a:pt x="169" y="2005"/>
                    </a:lnTo>
                    <a:lnTo>
                      <a:pt x="399" y="2259"/>
                    </a:lnTo>
                    <a:lnTo>
                      <a:pt x="0" y="2525"/>
                    </a:lnTo>
                    <a:lnTo>
                      <a:pt x="399" y="2851"/>
                    </a:lnTo>
                    <a:lnTo>
                      <a:pt x="1909" y="2428"/>
                    </a:lnTo>
                    <a:lnTo>
                      <a:pt x="4035" y="2791"/>
                    </a:lnTo>
                    <a:lnTo>
                      <a:pt x="4470" y="822"/>
                    </a:lnTo>
                    <a:lnTo>
                      <a:pt x="2935" y="0"/>
                    </a:lnTo>
                    <a:close/>
                  </a:path>
                </a:pathLst>
              </a:custGeom>
              <a:solidFill>
                <a:srgbClr val="FCFF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" name="Google Shape;232;p17">
                <a:extLst>
                  <a:ext uri="{FF2B5EF4-FFF2-40B4-BE49-F238E27FC236}">
                    <a16:creationId xmlns:a16="http://schemas.microsoft.com/office/drawing/2014/main" id="{01E7A8E2-D168-802D-EFCE-7CEFD2B46BE6}"/>
                  </a:ext>
                </a:extLst>
              </p:cNvPr>
              <p:cNvSpPr/>
              <p:nvPr/>
            </p:nvSpPr>
            <p:spPr>
              <a:xfrm>
                <a:off x="6949728" y="1998579"/>
                <a:ext cx="561189" cy="425407"/>
              </a:xfrm>
              <a:custGeom>
                <a:avLst/>
                <a:gdLst/>
                <a:ahLst/>
                <a:cxnLst/>
                <a:rect l="l" t="t" r="r" b="b"/>
                <a:pathLst>
                  <a:path w="8638" h="6548" extrusionOk="0">
                    <a:moveTo>
                      <a:pt x="24" y="0"/>
                    </a:moveTo>
                    <a:lnTo>
                      <a:pt x="12" y="97"/>
                    </a:lnTo>
                    <a:lnTo>
                      <a:pt x="0" y="205"/>
                    </a:lnTo>
                    <a:lnTo>
                      <a:pt x="0" y="362"/>
                    </a:lnTo>
                    <a:lnTo>
                      <a:pt x="0" y="532"/>
                    </a:lnTo>
                    <a:lnTo>
                      <a:pt x="12" y="725"/>
                    </a:lnTo>
                    <a:lnTo>
                      <a:pt x="49" y="930"/>
                    </a:lnTo>
                    <a:lnTo>
                      <a:pt x="109" y="1136"/>
                    </a:lnTo>
                    <a:lnTo>
                      <a:pt x="145" y="1244"/>
                    </a:lnTo>
                    <a:lnTo>
                      <a:pt x="193" y="1353"/>
                    </a:lnTo>
                    <a:lnTo>
                      <a:pt x="254" y="1450"/>
                    </a:lnTo>
                    <a:lnTo>
                      <a:pt x="314" y="1546"/>
                    </a:lnTo>
                    <a:lnTo>
                      <a:pt x="387" y="1643"/>
                    </a:lnTo>
                    <a:lnTo>
                      <a:pt x="471" y="1740"/>
                    </a:lnTo>
                    <a:lnTo>
                      <a:pt x="556" y="1824"/>
                    </a:lnTo>
                    <a:lnTo>
                      <a:pt x="665" y="1897"/>
                    </a:lnTo>
                    <a:lnTo>
                      <a:pt x="785" y="1969"/>
                    </a:lnTo>
                    <a:lnTo>
                      <a:pt x="906" y="2029"/>
                    </a:lnTo>
                    <a:lnTo>
                      <a:pt x="1051" y="2090"/>
                    </a:lnTo>
                    <a:lnTo>
                      <a:pt x="1208" y="2138"/>
                    </a:lnTo>
                    <a:lnTo>
                      <a:pt x="1377" y="2162"/>
                    </a:lnTo>
                    <a:lnTo>
                      <a:pt x="1558" y="2186"/>
                    </a:lnTo>
                    <a:lnTo>
                      <a:pt x="1752" y="2199"/>
                    </a:lnTo>
                    <a:lnTo>
                      <a:pt x="1969" y="2199"/>
                    </a:lnTo>
                    <a:lnTo>
                      <a:pt x="459" y="2452"/>
                    </a:lnTo>
                    <a:lnTo>
                      <a:pt x="520" y="2537"/>
                    </a:lnTo>
                    <a:lnTo>
                      <a:pt x="580" y="2646"/>
                    </a:lnTo>
                    <a:lnTo>
                      <a:pt x="665" y="2778"/>
                    </a:lnTo>
                    <a:lnTo>
                      <a:pt x="785" y="2911"/>
                    </a:lnTo>
                    <a:lnTo>
                      <a:pt x="918" y="3056"/>
                    </a:lnTo>
                    <a:lnTo>
                      <a:pt x="1087" y="3189"/>
                    </a:lnTo>
                    <a:lnTo>
                      <a:pt x="1184" y="3262"/>
                    </a:lnTo>
                    <a:lnTo>
                      <a:pt x="1281" y="3310"/>
                    </a:lnTo>
                    <a:lnTo>
                      <a:pt x="1389" y="3370"/>
                    </a:lnTo>
                    <a:lnTo>
                      <a:pt x="1498" y="3407"/>
                    </a:lnTo>
                    <a:lnTo>
                      <a:pt x="1619" y="3443"/>
                    </a:lnTo>
                    <a:lnTo>
                      <a:pt x="1752" y="3467"/>
                    </a:lnTo>
                    <a:lnTo>
                      <a:pt x="1885" y="3479"/>
                    </a:lnTo>
                    <a:lnTo>
                      <a:pt x="2030" y="3479"/>
                    </a:lnTo>
                    <a:lnTo>
                      <a:pt x="2175" y="3467"/>
                    </a:lnTo>
                    <a:lnTo>
                      <a:pt x="2332" y="3431"/>
                    </a:lnTo>
                    <a:lnTo>
                      <a:pt x="2489" y="3382"/>
                    </a:lnTo>
                    <a:lnTo>
                      <a:pt x="2658" y="3322"/>
                    </a:lnTo>
                    <a:lnTo>
                      <a:pt x="2839" y="3237"/>
                    </a:lnTo>
                    <a:lnTo>
                      <a:pt x="3020" y="3129"/>
                    </a:lnTo>
                    <a:lnTo>
                      <a:pt x="3213" y="3008"/>
                    </a:lnTo>
                    <a:lnTo>
                      <a:pt x="3419" y="2851"/>
                    </a:lnTo>
                    <a:lnTo>
                      <a:pt x="3624" y="2682"/>
                    </a:lnTo>
                    <a:lnTo>
                      <a:pt x="3830" y="2476"/>
                    </a:lnTo>
                    <a:lnTo>
                      <a:pt x="3842" y="2525"/>
                    </a:lnTo>
                    <a:lnTo>
                      <a:pt x="3854" y="2633"/>
                    </a:lnTo>
                    <a:lnTo>
                      <a:pt x="3902" y="2778"/>
                    </a:lnTo>
                    <a:lnTo>
                      <a:pt x="3938" y="2863"/>
                    </a:lnTo>
                    <a:lnTo>
                      <a:pt x="3987" y="2948"/>
                    </a:lnTo>
                    <a:lnTo>
                      <a:pt x="4047" y="3020"/>
                    </a:lnTo>
                    <a:lnTo>
                      <a:pt x="4119" y="3092"/>
                    </a:lnTo>
                    <a:lnTo>
                      <a:pt x="4216" y="3153"/>
                    </a:lnTo>
                    <a:lnTo>
                      <a:pt x="4325" y="3201"/>
                    </a:lnTo>
                    <a:lnTo>
                      <a:pt x="4446" y="3225"/>
                    </a:lnTo>
                    <a:lnTo>
                      <a:pt x="4603" y="3237"/>
                    </a:lnTo>
                    <a:lnTo>
                      <a:pt x="4772" y="3213"/>
                    </a:lnTo>
                    <a:lnTo>
                      <a:pt x="4977" y="3165"/>
                    </a:lnTo>
                    <a:lnTo>
                      <a:pt x="4989" y="3527"/>
                    </a:lnTo>
                    <a:lnTo>
                      <a:pt x="5001" y="3902"/>
                    </a:lnTo>
                    <a:lnTo>
                      <a:pt x="5038" y="4337"/>
                    </a:lnTo>
                    <a:lnTo>
                      <a:pt x="5074" y="4759"/>
                    </a:lnTo>
                    <a:lnTo>
                      <a:pt x="5110" y="4953"/>
                    </a:lnTo>
                    <a:lnTo>
                      <a:pt x="5146" y="5134"/>
                    </a:lnTo>
                    <a:lnTo>
                      <a:pt x="5182" y="5279"/>
                    </a:lnTo>
                    <a:lnTo>
                      <a:pt x="5231" y="5400"/>
                    </a:lnTo>
                    <a:lnTo>
                      <a:pt x="5255" y="5436"/>
                    </a:lnTo>
                    <a:lnTo>
                      <a:pt x="5279" y="5472"/>
                    </a:lnTo>
                    <a:lnTo>
                      <a:pt x="5303" y="5484"/>
                    </a:lnTo>
                    <a:lnTo>
                      <a:pt x="5339" y="5496"/>
                    </a:lnTo>
                    <a:lnTo>
                      <a:pt x="5364" y="5496"/>
                    </a:lnTo>
                    <a:lnTo>
                      <a:pt x="5376" y="5472"/>
                    </a:lnTo>
                    <a:lnTo>
                      <a:pt x="5424" y="5424"/>
                    </a:lnTo>
                    <a:lnTo>
                      <a:pt x="5460" y="5363"/>
                    </a:lnTo>
                    <a:lnTo>
                      <a:pt x="5497" y="5279"/>
                    </a:lnTo>
                    <a:lnTo>
                      <a:pt x="5557" y="5134"/>
                    </a:lnTo>
                    <a:lnTo>
                      <a:pt x="5569" y="5061"/>
                    </a:lnTo>
                    <a:lnTo>
                      <a:pt x="5629" y="4844"/>
                    </a:lnTo>
                    <a:lnTo>
                      <a:pt x="5702" y="4615"/>
                    </a:lnTo>
                    <a:lnTo>
                      <a:pt x="5786" y="4385"/>
                    </a:lnTo>
                    <a:lnTo>
                      <a:pt x="5847" y="4264"/>
                    </a:lnTo>
                    <a:lnTo>
                      <a:pt x="5907" y="4156"/>
                    </a:lnTo>
                    <a:lnTo>
                      <a:pt x="5980" y="4071"/>
                    </a:lnTo>
                    <a:lnTo>
                      <a:pt x="6064" y="3998"/>
                    </a:lnTo>
                    <a:lnTo>
                      <a:pt x="6149" y="3950"/>
                    </a:lnTo>
                    <a:lnTo>
                      <a:pt x="6185" y="3938"/>
                    </a:lnTo>
                    <a:lnTo>
                      <a:pt x="6233" y="3926"/>
                    </a:lnTo>
                    <a:lnTo>
                      <a:pt x="6282" y="3938"/>
                    </a:lnTo>
                    <a:lnTo>
                      <a:pt x="6330" y="3950"/>
                    </a:lnTo>
                    <a:lnTo>
                      <a:pt x="6378" y="3962"/>
                    </a:lnTo>
                    <a:lnTo>
                      <a:pt x="6427" y="3998"/>
                    </a:lnTo>
                    <a:lnTo>
                      <a:pt x="6523" y="4083"/>
                    </a:lnTo>
                    <a:lnTo>
                      <a:pt x="6608" y="4168"/>
                    </a:lnTo>
                    <a:lnTo>
                      <a:pt x="6680" y="4264"/>
                    </a:lnTo>
                    <a:lnTo>
                      <a:pt x="6741" y="4373"/>
                    </a:lnTo>
                    <a:lnTo>
                      <a:pt x="6789" y="4482"/>
                    </a:lnTo>
                    <a:lnTo>
                      <a:pt x="6813" y="4602"/>
                    </a:lnTo>
                    <a:lnTo>
                      <a:pt x="6825" y="4723"/>
                    </a:lnTo>
                    <a:lnTo>
                      <a:pt x="6813" y="4844"/>
                    </a:lnTo>
                    <a:lnTo>
                      <a:pt x="6789" y="4965"/>
                    </a:lnTo>
                    <a:lnTo>
                      <a:pt x="6741" y="5086"/>
                    </a:lnTo>
                    <a:lnTo>
                      <a:pt x="6680" y="5206"/>
                    </a:lnTo>
                    <a:lnTo>
                      <a:pt x="6584" y="5315"/>
                    </a:lnTo>
                    <a:lnTo>
                      <a:pt x="6475" y="5424"/>
                    </a:lnTo>
                    <a:lnTo>
                      <a:pt x="6342" y="5533"/>
                    </a:lnTo>
                    <a:lnTo>
                      <a:pt x="6185" y="5617"/>
                    </a:lnTo>
                    <a:lnTo>
                      <a:pt x="6004" y="5702"/>
                    </a:lnTo>
                    <a:lnTo>
                      <a:pt x="7864" y="6547"/>
                    </a:lnTo>
                    <a:lnTo>
                      <a:pt x="7973" y="6004"/>
                    </a:lnTo>
                    <a:lnTo>
                      <a:pt x="8227" y="4735"/>
                    </a:lnTo>
                    <a:lnTo>
                      <a:pt x="8372" y="3986"/>
                    </a:lnTo>
                    <a:lnTo>
                      <a:pt x="8492" y="3262"/>
                    </a:lnTo>
                    <a:lnTo>
                      <a:pt x="8589" y="2597"/>
                    </a:lnTo>
                    <a:lnTo>
                      <a:pt x="8613" y="2319"/>
                    </a:lnTo>
                    <a:lnTo>
                      <a:pt x="8637" y="2090"/>
                    </a:lnTo>
                    <a:lnTo>
                      <a:pt x="8625" y="1945"/>
                    </a:lnTo>
                    <a:lnTo>
                      <a:pt x="8601" y="1836"/>
                    </a:lnTo>
                    <a:lnTo>
                      <a:pt x="8553" y="1740"/>
                    </a:lnTo>
                    <a:lnTo>
                      <a:pt x="8480" y="1667"/>
                    </a:lnTo>
                    <a:lnTo>
                      <a:pt x="8408" y="1619"/>
                    </a:lnTo>
                    <a:lnTo>
                      <a:pt x="8311" y="1570"/>
                    </a:lnTo>
                    <a:lnTo>
                      <a:pt x="8215" y="1546"/>
                    </a:lnTo>
                    <a:lnTo>
                      <a:pt x="8118" y="1534"/>
                    </a:lnTo>
                    <a:lnTo>
                      <a:pt x="8021" y="1522"/>
                    </a:lnTo>
                    <a:lnTo>
                      <a:pt x="7913" y="1522"/>
                    </a:lnTo>
                    <a:lnTo>
                      <a:pt x="7743" y="1546"/>
                    </a:lnTo>
                    <a:lnTo>
                      <a:pt x="7623" y="1558"/>
                    </a:lnTo>
                    <a:lnTo>
                      <a:pt x="7574" y="1570"/>
                    </a:lnTo>
                    <a:lnTo>
                      <a:pt x="7574" y="1570"/>
                    </a:lnTo>
                    <a:lnTo>
                      <a:pt x="7586" y="1522"/>
                    </a:lnTo>
                    <a:lnTo>
                      <a:pt x="7598" y="1389"/>
                    </a:lnTo>
                    <a:lnTo>
                      <a:pt x="7611" y="1196"/>
                    </a:lnTo>
                    <a:lnTo>
                      <a:pt x="7611" y="1087"/>
                    </a:lnTo>
                    <a:lnTo>
                      <a:pt x="7598" y="966"/>
                    </a:lnTo>
                    <a:lnTo>
                      <a:pt x="7586" y="846"/>
                    </a:lnTo>
                    <a:lnTo>
                      <a:pt x="7550" y="737"/>
                    </a:lnTo>
                    <a:lnTo>
                      <a:pt x="7514" y="616"/>
                    </a:lnTo>
                    <a:lnTo>
                      <a:pt x="7453" y="519"/>
                    </a:lnTo>
                    <a:lnTo>
                      <a:pt x="7381" y="423"/>
                    </a:lnTo>
                    <a:lnTo>
                      <a:pt x="7284" y="338"/>
                    </a:lnTo>
                    <a:lnTo>
                      <a:pt x="7176" y="278"/>
                    </a:lnTo>
                    <a:lnTo>
                      <a:pt x="7043" y="230"/>
                    </a:lnTo>
                    <a:lnTo>
                      <a:pt x="6886" y="205"/>
                    </a:lnTo>
                    <a:lnTo>
                      <a:pt x="6717" y="181"/>
                    </a:lnTo>
                    <a:lnTo>
                      <a:pt x="6535" y="169"/>
                    </a:lnTo>
                    <a:lnTo>
                      <a:pt x="6342" y="157"/>
                    </a:lnTo>
                    <a:lnTo>
                      <a:pt x="5907" y="157"/>
                    </a:lnTo>
                    <a:lnTo>
                      <a:pt x="5678" y="181"/>
                    </a:lnTo>
                    <a:lnTo>
                      <a:pt x="5436" y="205"/>
                    </a:lnTo>
                    <a:lnTo>
                      <a:pt x="5182" y="242"/>
                    </a:lnTo>
                    <a:lnTo>
                      <a:pt x="4917" y="290"/>
                    </a:lnTo>
                    <a:lnTo>
                      <a:pt x="4651" y="338"/>
                    </a:lnTo>
                    <a:lnTo>
                      <a:pt x="4373" y="411"/>
                    </a:lnTo>
                    <a:lnTo>
                      <a:pt x="4083" y="495"/>
                    </a:lnTo>
                    <a:lnTo>
                      <a:pt x="3793" y="580"/>
                    </a:lnTo>
                    <a:lnTo>
                      <a:pt x="3491" y="689"/>
                    </a:lnTo>
                    <a:lnTo>
                      <a:pt x="3177" y="80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8" name="Google Shape;233;p17">
              <a:extLst>
                <a:ext uri="{FF2B5EF4-FFF2-40B4-BE49-F238E27FC236}">
                  <a16:creationId xmlns:a16="http://schemas.microsoft.com/office/drawing/2014/main" id="{DF47E113-5D6C-F91E-DDF8-E5974B72946D}"/>
                </a:ext>
              </a:extLst>
            </p:cNvPr>
            <p:cNvSpPr/>
            <p:nvPr/>
          </p:nvSpPr>
          <p:spPr>
            <a:xfrm>
              <a:off x="5669800" y="1361225"/>
              <a:ext cx="181200" cy="18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234;p17">
              <a:extLst>
                <a:ext uri="{FF2B5EF4-FFF2-40B4-BE49-F238E27FC236}">
                  <a16:creationId xmlns:a16="http://schemas.microsoft.com/office/drawing/2014/main" id="{FB876033-F470-5BC0-E9C1-4CE879AC97C2}"/>
                </a:ext>
              </a:extLst>
            </p:cNvPr>
            <p:cNvSpPr/>
            <p:nvPr/>
          </p:nvSpPr>
          <p:spPr>
            <a:xfrm>
              <a:off x="4923800" y="2755975"/>
              <a:ext cx="181200" cy="18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235;p17">
              <a:extLst>
                <a:ext uri="{FF2B5EF4-FFF2-40B4-BE49-F238E27FC236}">
                  <a16:creationId xmlns:a16="http://schemas.microsoft.com/office/drawing/2014/main" id="{2692DBCE-A879-73B2-7925-8622AAD2FEFD}"/>
                </a:ext>
              </a:extLst>
            </p:cNvPr>
            <p:cNvSpPr/>
            <p:nvPr/>
          </p:nvSpPr>
          <p:spPr>
            <a:xfrm>
              <a:off x="5669800" y="4300800"/>
              <a:ext cx="181200" cy="181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912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F85F6F8-B958-F28B-344C-A702874715C4}"/>
              </a:ext>
            </a:extLst>
          </p:cNvPr>
          <p:cNvGrpSpPr/>
          <p:nvPr/>
        </p:nvGrpSpPr>
        <p:grpSpPr>
          <a:xfrm>
            <a:off x="769874" y="554003"/>
            <a:ext cx="6301486" cy="5940088"/>
            <a:chOff x="562610" y="1517171"/>
            <a:chExt cx="6301486" cy="59400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CC51CF-80AB-7337-E8BE-B8AEB1A6BD08}"/>
                </a:ext>
              </a:extLst>
            </p:cNvPr>
            <p:cNvSpPr txBox="1"/>
            <p:nvPr/>
          </p:nvSpPr>
          <p:spPr>
            <a:xfrm>
              <a:off x="597408" y="1517171"/>
              <a:ext cx="6266688" cy="594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effectLst/>
                  <a:ea typeface="SimSun" panose="02010600030101010101" pitchFamily="2" charset="-122"/>
                </a:rPr>
                <a:t>To keep the data private, we have introduced ε private sampler A where ε is used to represent the level of privacy. Sampler A ensures that probability of getting a sample x from two slightly different samples is nearly same.</a:t>
              </a:r>
            </a:p>
            <a:p>
              <a:endParaRPr lang="en-US" sz="1600" dirty="0">
                <a:effectLst/>
                <a:ea typeface="SimSun" panose="02010600030101010101" pitchFamily="2" charset="-122"/>
              </a:endParaRPr>
            </a:p>
            <a:p>
              <a:endParaRPr lang="en-US" sz="1600" dirty="0">
                <a:effectLst/>
                <a:ea typeface="SimSun" panose="02010600030101010101" pitchFamily="2" charset="-122"/>
              </a:endParaRPr>
            </a:p>
            <a:p>
              <a:endParaRPr lang="en-US" sz="1600" dirty="0">
                <a:ea typeface="SimSun" panose="02010600030101010101" pitchFamily="2" charset="-122"/>
              </a:endParaRPr>
            </a:p>
            <a:p>
              <a:r>
                <a:rPr lang="en-US" sz="1800" dirty="0">
                  <a:effectLst/>
                  <a:ea typeface="SimSun" panose="02010600030101010101" pitchFamily="2" charset="-122"/>
                </a:rPr>
                <a:t>The sampler takes a dataset and gives a random sample while safeguarding privacy</a:t>
              </a:r>
              <a:r>
                <a:rPr lang="en-IN" sz="1600" dirty="0">
                  <a:effectLst/>
                </a:rPr>
                <a:t> .</a:t>
              </a:r>
              <a:r>
                <a:rPr lang="en-US" sz="1800" dirty="0">
                  <a:effectLst/>
                  <a:ea typeface="SimSun" panose="02010600030101010101" pitchFamily="2" charset="-122"/>
                </a:rPr>
                <a:t> These samplers can be generated using Mollification</a:t>
              </a:r>
              <a:r>
                <a:rPr lang="en-IN" sz="1600" dirty="0">
                  <a:effectLst/>
                </a:rPr>
                <a:t> .</a:t>
              </a:r>
              <a:r>
                <a:rPr lang="en-US" sz="1800" dirty="0">
                  <a:effectLst/>
                  <a:ea typeface="SimSun" panose="02010600030101010101" pitchFamily="2" charset="-122"/>
                </a:rPr>
                <a:t> It changes the dataset into a form that’s easier to work with while maintaining the privacy.</a:t>
              </a:r>
            </a:p>
            <a:p>
              <a:endParaRPr lang="en-IN" dirty="0">
                <a:ea typeface="SimSun" panose="02010600030101010101" pitchFamily="2" charset="-122"/>
              </a:endParaRPr>
            </a:p>
            <a:p>
              <a:r>
                <a:rPr lang="en-US" sz="1800" dirty="0">
                  <a:effectLst/>
                  <a:ea typeface="SimSun" panose="02010600030101010101" pitchFamily="2" charset="-122"/>
                </a:rPr>
                <a:t>The concept of private sampling through mollification involves finding a distribution </a:t>
              </a:r>
              <a:r>
                <a:rPr lang="en-US" sz="1800" dirty="0">
                  <a:effectLst/>
                  <a:ea typeface="SimSun" panose="02010600030101010101" pitchFamily="2" charset="-122"/>
                  <a:cs typeface="Cambria Math" panose="02040503050406030204" pitchFamily="18" charset="0"/>
                </a:rPr>
                <a:t>𝑃∗</a:t>
              </a:r>
              <a:r>
                <a:rPr lang="en-US" sz="1800" dirty="0">
                  <a:effectLst/>
                  <a:ea typeface="SimSun" panose="02010600030101010101" pitchFamily="2" charset="-122"/>
                </a:rPr>
                <a:t> inside a mollifier </a:t>
              </a:r>
              <a:r>
                <a:rPr lang="en-US" sz="1800" dirty="0">
                  <a:effectLst/>
                  <a:ea typeface="SimSun" panose="02010600030101010101" pitchFamily="2" charset="-122"/>
                  <a:cs typeface="Cambria Math" panose="02040503050406030204" pitchFamily="18" charset="0"/>
                </a:rPr>
                <a:t>𝑀</a:t>
              </a:r>
              <a:r>
                <a:rPr lang="en-US" sz="1800" dirty="0">
                  <a:effectLst/>
                  <a:ea typeface="SimSun" panose="02010600030101010101" pitchFamily="2" charset="-122"/>
                </a:rPr>
                <a:t> that minimizes the KL divergence:</a:t>
              </a:r>
              <a:endParaRPr lang="en-IN" sz="1800" dirty="0">
                <a:effectLst/>
                <a:ea typeface="SimSun" panose="02010600030101010101" pitchFamily="2" charset="-122"/>
              </a:endParaRPr>
            </a:p>
            <a:p>
              <a:endParaRPr lang="en-IN" sz="1600" dirty="0">
                <a:effectLst/>
                <a:ea typeface="SimSun" panose="02010600030101010101" pitchFamily="2" charset="-122"/>
              </a:endParaRPr>
            </a:p>
            <a:p>
              <a:endParaRPr lang="en-US" dirty="0"/>
            </a:p>
            <a:p>
              <a:r>
                <a:rPr lang="en-IN" sz="1800" dirty="0">
                  <a:effectLst/>
                  <a:ea typeface="SimSun" panose="02010600030101010101" pitchFamily="2" charset="-122"/>
                </a:rPr>
                <a:t>The mollification mechanism takes a dataset </a:t>
              </a:r>
              <a:r>
                <a:rPr lang="en-IN" sz="1800" dirty="0">
                  <a:effectLst/>
                  <a:ea typeface="SimSun" panose="02010600030101010101" pitchFamily="2" charset="-122"/>
                  <a:cs typeface="Cambria Math" panose="02040503050406030204" pitchFamily="18" charset="0"/>
                </a:rPr>
                <a:t>𝑃</a:t>
              </a:r>
              <a:r>
                <a:rPr lang="en-IN" sz="1800" dirty="0">
                  <a:effectLst/>
                  <a:ea typeface="SimSun" panose="02010600030101010101" pitchFamily="2" charset="-122"/>
                </a:rPr>
                <a:t> and gives a</a:t>
              </a:r>
              <a:br>
                <a:rPr lang="en-IN" sz="1800" dirty="0">
                  <a:effectLst/>
                  <a:ea typeface="SimSun" panose="02010600030101010101" pitchFamily="2" charset="-122"/>
                </a:rPr>
              </a:br>
              <a:r>
                <a:rPr lang="en-IN" sz="1800" dirty="0">
                  <a:effectLst/>
                  <a:ea typeface="SimSun" panose="02010600030101010101" pitchFamily="2" charset="-122"/>
                </a:rPr>
                <a:t>sample from the mollified version </a:t>
              </a:r>
              <a:r>
                <a:rPr lang="en-IN" sz="1800" dirty="0">
                  <a:effectLst/>
                  <a:ea typeface="SimSun" panose="02010600030101010101" pitchFamily="2" charset="-122"/>
                  <a:cs typeface="Cambria Math" panose="02040503050406030204" pitchFamily="18" charset="0"/>
                </a:rPr>
                <a:t>𝑃∧</a:t>
              </a:r>
              <a:r>
                <a:rPr lang="en-IN" sz="1800" dirty="0">
                  <a:effectLst/>
                  <a:ea typeface="SimSun" panose="02010600030101010101" pitchFamily="2" charset="-122"/>
                </a:rPr>
                <a:t>. It aims to find the best match to </a:t>
              </a:r>
              <a:r>
                <a:rPr lang="en-IN" sz="1800" dirty="0">
                  <a:effectLst/>
                  <a:ea typeface="SimSun" panose="02010600030101010101" pitchFamily="2" charset="-122"/>
                  <a:cs typeface="Cambria Math" panose="02040503050406030204" pitchFamily="18" charset="0"/>
                </a:rPr>
                <a:t>𝑃</a:t>
              </a:r>
              <a:r>
                <a:rPr lang="en-IN" sz="1800" dirty="0">
                  <a:effectLst/>
                  <a:ea typeface="SimSun" panose="02010600030101010101" pitchFamily="2" charset="-122"/>
                </a:rPr>
                <a:t> within a mollifier. To make it work</a:t>
              </a:r>
              <a:r>
                <a:rPr lang="en-US" sz="1800" dirty="0">
                  <a:effectLst/>
                  <a:ea typeface="SimSun" panose="02010600030101010101" pitchFamily="2" charset="-122"/>
                </a:rPr>
                <a:t>, we use Mollified boosted density estimation</a:t>
              </a:r>
              <a:r>
                <a:rPr lang="en-IN" sz="1800" dirty="0">
                  <a:ea typeface="SimSun" panose="02010600030101010101" pitchFamily="2" charset="-122"/>
                </a:rPr>
                <a:t> </a:t>
              </a:r>
              <a:r>
                <a:rPr lang="en-IN" dirty="0">
                  <a:ea typeface="SimSun" panose="02010600030101010101" pitchFamily="2" charset="-122"/>
                </a:rPr>
                <a:t>a</a:t>
              </a:r>
              <a:r>
                <a:rPr lang="en-IN" sz="1800" dirty="0">
                  <a:ea typeface="SimSun" panose="02010600030101010101" pitchFamily="2" charset="-122"/>
                </a:rPr>
                <a:t>lgorithm.</a:t>
              </a:r>
              <a:endParaRPr lang="en-US" dirty="0"/>
            </a:p>
          </p:txBody>
        </p:sp>
        <p:pic>
          <p:nvPicPr>
            <p:cNvPr id="5" name="Picture 4" descr="A math equations with numbers and symbols&#10;&#10;Description automatically generated with medium confidence">
              <a:extLst>
                <a:ext uri="{FF2B5EF4-FFF2-40B4-BE49-F238E27FC236}">
                  <a16:creationId xmlns:a16="http://schemas.microsoft.com/office/drawing/2014/main" id="{DB64AA6B-54CD-73FC-43A2-4842701E7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610" y="2529944"/>
              <a:ext cx="3168142" cy="77308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2ED4F55-1AE1-3A14-02BC-F7D023E69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9760" y="5745135"/>
              <a:ext cx="3352800" cy="55051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8ABA08-53DB-D542-7E28-463E7CF439B6}"/>
              </a:ext>
            </a:extLst>
          </p:cNvPr>
          <p:cNvGrpSpPr>
            <a:grpSpLocks noChangeAspect="1"/>
          </p:cNvGrpSpPr>
          <p:nvPr/>
        </p:nvGrpSpPr>
        <p:grpSpPr>
          <a:xfrm>
            <a:off x="6180878" y="1377000"/>
            <a:ext cx="6638213" cy="4104000"/>
            <a:chOff x="1678499" y="846750"/>
            <a:chExt cx="5787004" cy="3577750"/>
          </a:xfrm>
        </p:grpSpPr>
        <p:pic>
          <p:nvPicPr>
            <p:cNvPr id="10" name="Google Shape;1788;p36" title="Gráfico">
              <a:hlinkClick r:id="rId4"/>
              <a:extLst>
                <a:ext uri="{FF2B5EF4-FFF2-40B4-BE49-F238E27FC236}">
                  <a16:creationId xmlns:a16="http://schemas.microsoft.com/office/drawing/2014/main" id="{1E5B99B1-8C8C-3EE7-1C82-10D86FD6C690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78499" y="846750"/>
              <a:ext cx="5787004" cy="35777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" name="Google Shape;1790;p36">
              <a:extLst>
                <a:ext uri="{FF2B5EF4-FFF2-40B4-BE49-F238E27FC236}">
                  <a16:creationId xmlns:a16="http://schemas.microsoft.com/office/drawing/2014/main" id="{8EA211A2-93F2-8C53-5B64-BBE84D8B7C3F}"/>
                </a:ext>
              </a:extLst>
            </p:cNvPr>
            <p:cNvGrpSpPr/>
            <p:nvPr/>
          </p:nvGrpSpPr>
          <p:grpSpPr>
            <a:xfrm>
              <a:off x="3333609" y="1726448"/>
              <a:ext cx="2476793" cy="1818370"/>
              <a:chOff x="242150" y="238125"/>
              <a:chExt cx="7135675" cy="5238750"/>
            </a:xfrm>
          </p:grpSpPr>
          <p:sp>
            <p:nvSpPr>
              <p:cNvPr id="12" name="Google Shape;1791;p36">
                <a:extLst>
                  <a:ext uri="{FF2B5EF4-FFF2-40B4-BE49-F238E27FC236}">
                    <a16:creationId xmlns:a16="http://schemas.microsoft.com/office/drawing/2014/main" id="{ED01E003-953F-B089-156B-2322E53810CA}"/>
                  </a:ext>
                </a:extLst>
              </p:cNvPr>
              <p:cNvSpPr/>
              <p:nvPr/>
            </p:nvSpPr>
            <p:spPr>
              <a:xfrm>
                <a:off x="242150" y="5063675"/>
                <a:ext cx="7135675" cy="413200"/>
              </a:xfrm>
              <a:custGeom>
                <a:avLst/>
                <a:gdLst/>
                <a:ahLst/>
                <a:cxnLst/>
                <a:rect l="l" t="t" r="r" b="b"/>
                <a:pathLst>
                  <a:path w="285427" h="16528" extrusionOk="0">
                    <a:moveTo>
                      <a:pt x="135356" y="0"/>
                    </a:moveTo>
                    <a:lnTo>
                      <a:pt x="128129" y="26"/>
                    </a:lnTo>
                    <a:lnTo>
                      <a:pt x="120979" y="78"/>
                    </a:lnTo>
                    <a:lnTo>
                      <a:pt x="113958" y="156"/>
                    </a:lnTo>
                    <a:lnTo>
                      <a:pt x="107042" y="259"/>
                    </a:lnTo>
                    <a:lnTo>
                      <a:pt x="100280" y="363"/>
                    </a:lnTo>
                    <a:lnTo>
                      <a:pt x="93648" y="492"/>
                    </a:lnTo>
                    <a:lnTo>
                      <a:pt x="87146" y="648"/>
                    </a:lnTo>
                    <a:lnTo>
                      <a:pt x="80825" y="803"/>
                    </a:lnTo>
                    <a:lnTo>
                      <a:pt x="74686" y="985"/>
                    </a:lnTo>
                    <a:lnTo>
                      <a:pt x="68701" y="1192"/>
                    </a:lnTo>
                    <a:lnTo>
                      <a:pt x="62925" y="1399"/>
                    </a:lnTo>
                    <a:lnTo>
                      <a:pt x="57329" y="1632"/>
                    </a:lnTo>
                    <a:lnTo>
                      <a:pt x="51941" y="1891"/>
                    </a:lnTo>
                    <a:lnTo>
                      <a:pt x="46759" y="2150"/>
                    </a:lnTo>
                    <a:lnTo>
                      <a:pt x="41786" y="2409"/>
                    </a:lnTo>
                    <a:lnTo>
                      <a:pt x="37071" y="2694"/>
                    </a:lnTo>
                    <a:lnTo>
                      <a:pt x="32589" y="3005"/>
                    </a:lnTo>
                    <a:lnTo>
                      <a:pt x="28341" y="3316"/>
                    </a:lnTo>
                    <a:lnTo>
                      <a:pt x="24377" y="3653"/>
                    </a:lnTo>
                    <a:lnTo>
                      <a:pt x="20647" y="3990"/>
                    </a:lnTo>
                    <a:lnTo>
                      <a:pt x="17227" y="4326"/>
                    </a:lnTo>
                    <a:lnTo>
                      <a:pt x="14067" y="4689"/>
                    </a:lnTo>
                    <a:lnTo>
                      <a:pt x="11217" y="5052"/>
                    </a:lnTo>
                    <a:lnTo>
                      <a:pt x="8652" y="5415"/>
                    </a:lnTo>
                    <a:lnTo>
                      <a:pt x="6399" y="5803"/>
                    </a:lnTo>
                    <a:lnTo>
                      <a:pt x="5414" y="6010"/>
                    </a:lnTo>
                    <a:lnTo>
                      <a:pt x="4482" y="6192"/>
                    </a:lnTo>
                    <a:lnTo>
                      <a:pt x="3653" y="6399"/>
                    </a:lnTo>
                    <a:lnTo>
                      <a:pt x="2901" y="6606"/>
                    </a:lnTo>
                    <a:lnTo>
                      <a:pt x="2228" y="6813"/>
                    </a:lnTo>
                    <a:lnTo>
                      <a:pt x="1632" y="6995"/>
                    </a:lnTo>
                    <a:lnTo>
                      <a:pt x="1140" y="7202"/>
                    </a:lnTo>
                    <a:lnTo>
                      <a:pt x="725" y="7409"/>
                    </a:lnTo>
                    <a:lnTo>
                      <a:pt x="414" y="7642"/>
                    </a:lnTo>
                    <a:lnTo>
                      <a:pt x="285" y="7746"/>
                    </a:lnTo>
                    <a:lnTo>
                      <a:pt x="181" y="7850"/>
                    </a:lnTo>
                    <a:lnTo>
                      <a:pt x="104" y="7953"/>
                    </a:lnTo>
                    <a:lnTo>
                      <a:pt x="26" y="8057"/>
                    </a:lnTo>
                    <a:lnTo>
                      <a:pt x="0" y="8161"/>
                    </a:lnTo>
                    <a:lnTo>
                      <a:pt x="0" y="8264"/>
                    </a:lnTo>
                    <a:lnTo>
                      <a:pt x="0" y="8368"/>
                    </a:lnTo>
                    <a:lnTo>
                      <a:pt x="26" y="8471"/>
                    </a:lnTo>
                    <a:lnTo>
                      <a:pt x="104" y="8575"/>
                    </a:lnTo>
                    <a:lnTo>
                      <a:pt x="181" y="8705"/>
                    </a:lnTo>
                    <a:lnTo>
                      <a:pt x="285" y="8808"/>
                    </a:lnTo>
                    <a:lnTo>
                      <a:pt x="414" y="8912"/>
                    </a:lnTo>
                    <a:lnTo>
                      <a:pt x="725" y="9119"/>
                    </a:lnTo>
                    <a:lnTo>
                      <a:pt x="1140" y="9326"/>
                    </a:lnTo>
                    <a:lnTo>
                      <a:pt x="1632" y="9534"/>
                    </a:lnTo>
                    <a:lnTo>
                      <a:pt x="2228" y="9741"/>
                    </a:lnTo>
                    <a:lnTo>
                      <a:pt x="2901" y="9922"/>
                    </a:lnTo>
                    <a:lnTo>
                      <a:pt x="3653" y="10129"/>
                    </a:lnTo>
                    <a:lnTo>
                      <a:pt x="4482" y="10337"/>
                    </a:lnTo>
                    <a:lnTo>
                      <a:pt x="5414" y="10544"/>
                    </a:lnTo>
                    <a:lnTo>
                      <a:pt x="6399" y="10725"/>
                    </a:lnTo>
                    <a:lnTo>
                      <a:pt x="8652" y="11114"/>
                    </a:lnTo>
                    <a:lnTo>
                      <a:pt x="11217" y="11476"/>
                    </a:lnTo>
                    <a:lnTo>
                      <a:pt x="14067" y="11865"/>
                    </a:lnTo>
                    <a:lnTo>
                      <a:pt x="17227" y="12202"/>
                    </a:lnTo>
                    <a:lnTo>
                      <a:pt x="20647" y="12564"/>
                    </a:lnTo>
                    <a:lnTo>
                      <a:pt x="24377" y="12901"/>
                    </a:lnTo>
                    <a:lnTo>
                      <a:pt x="28341" y="13212"/>
                    </a:lnTo>
                    <a:lnTo>
                      <a:pt x="32589" y="13523"/>
                    </a:lnTo>
                    <a:lnTo>
                      <a:pt x="37071" y="13834"/>
                    </a:lnTo>
                    <a:lnTo>
                      <a:pt x="41786" y="14119"/>
                    </a:lnTo>
                    <a:lnTo>
                      <a:pt x="46759" y="14404"/>
                    </a:lnTo>
                    <a:lnTo>
                      <a:pt x="51941" y="14663"/>
                    </a:lnTo>
                    <a:lnTo>
                      <a:pt x="57329" y="14896"/>
                    </a:lnTo>
                    <a:lnTo>
                      <a:pt x="62925" y="15129"/>
                    </a:lnTo>
                    <a:lnTo>
                      <a:pt x="68701" y="15336"/>
                    </a:lnTo>
                    <a:lnTo>
                      <a:pt x="74686" y="15544"/>
                    </a:lnTo>
                    <a:lnTo>
                      <a:pt x="80825" y="15725"/>
                    </a:lnTo>
                    <a:lnTo>
                      <a:pt x="87146" y="15880"/>
                    </a:lnTo>
                    <a:lnTo>
                      <a:pt x="93648" y="16036"/>
                    </a:lnTo>
                    <a:lnTo>
                      <a:pt x="100280" y="16165"/>
                    </a:lnTo>
                    <a:lnTo>
                      <a:pt x="107042" y="16269"/>
                    </a:lnTo>
                    <a:lnTo>
                      <a:pt x="113958" y="16373"/>
                    </a:lnTo>
                    <a:lnTo>
                      <a:pt x="120979" y="16450"/>
                    </a:lnTo>
                    <a:lnTo>
                      <a:pt x="128129" y="16502"/>
                    </a:lnTo>
                    <a:lnTo>
                      <a:pt x="135356" y="16528"/>
                    </a:lnTo>
                    <a:lnTo>
                      <a:pt x="150045" y="16528"/>
                    </a:lnTo>
                    <a:lnTo>
                      <a:pt x="157298" y="16502"/>
                    </a:lnTo>
                    <a:lnTo>
                      <a:pt x="164448" y="16450"/>
                    </a:lnTo>
                    <a:lnTo>
                      <a:pt x="171469" y="16373"/>
                    </a:lnTo>
                    <a:lnTo>
                      <a:pt x="178385" y="16269"/>
                    </a:lnTo>
                    <a:lnTo>
                      <a:pt x="185147" y="16165"/>
                    </a:lnTo>
                    <a:lnTo>
                      <a:pt x="191779" y="16036"/>
                    </a:lnTo>
                    <a:lnTo>
                      <a:pt x="198255" y="15880"/>
                    </a:lnTo>
                    <a:lnTo>
                      <a:pt x="204576" y="15725"/>
                    </a:lnTo>
                    <a:lnTo>
                      <a:pt x="210741" y="15544"/>
                    </a:lnTo>
                    <a:lnTo>
                      <a:pt x="216726" y="15336"/>
                    </a:lnTo>
                    <a:lnTo>
                      <a:pt x="222503" y="15129"/>
                    </a:lnTo>
                    <a:lnTo>
                      <a:pt x="228098" y="14896"/>
                    </a:lnTo>
                    <a:lnTo>
                      <a:pt x="233486" y="14663"/>
                    </a:lnTo>
                    <a:lnTo>
                      <a:pt x="238668" y="14404"/>
                    </a:lnTo>
                    <a:lnTo>
                      <a:pt x="243641" y="14119"/>
                    </a:lnTo>
                    <a:lnTo>
                      <a:pt x="248356" y="13834"/>
                    </a:lnTo>
                    <a:lnTo>
                      <a:pt x="252838" y="13523"/>
                    </a:lnTo>
                    <a:lnTo>
                      <a:pt x="257086" y="13212"/>
                    </a:lnTo>
                    <a:lnTo>
                      <a:pt x="261050" y="12901"/>
                    </a:lnTo>
                    <a:lnTo>
                      <a:pt x="264780" y="12564"/>
                    </a:lnTo>
                    <a:lnTo>
                      <a:pt x="268200" y="12202"/>
                    </a:lnTo>
                    <a:lnTo>
                      <a:pt x="271360" y="11865"/>
                    </a:lnTo>
                    <a:lnTo>
                      <a:pt x="274210" y="11476"/>
                    </a:lnTo>
                    <a:lnTo>
                      <a:pt x="276775" y="11114"/>
                    </a:lnTo>
                    <a:lnTo>
                      <a:pt x="279028" y="10725"/>
                    </a:lnTo>
                    <a:lnTo>
                      <a:pt x="280013" y="10544"/>
                    </a:lnTo>
                    <a:lnTo>
                      <a:pt x="280945" y="10337"/>
                    </a:lnTo>
                    <a:lnTo>
                      <a:pt x="281774" y="10129"/>
                    </a:lnTo>
                    <a:lnTo>
                      <a:pt x="282526" y="9922"/>
                    </a:lnTo>
                    <a:lnTo>
                      <a:pt x="283199" y="9741"/>
                    </a:lnTo>
                    <a:lnTo>
                      <a:pt x="283795" y="9534"/>
                    </a:lnTo>
                    <a:lnTo>
                      <a:pt x="284287" y="9326"/>
                    </a:lnTo>
                    <a:lnTo>
                      <a:pt x="284702" y="9119"/>
                    </a:lnTo>
                    <a:lnTo>
                      <a:pt x="285013" y="8912"/>
                    </a:lnTo>
                    <a:lnTo>
                      <a:pt x="285142" y="8808"/>
                    </a:lnTo>
                    <a:lnTo>
                      <a:pt x="285246" y="8705"/>
                    </a:lnTo>
                    <a:lnTo>
                      <a:pt x="285323" y="8575"/>
                    </a:lnTo>
                    <a:lnTo>
                      <a:pt x="285375" y="8471"/>
                    </a:lnTo>
                    <a:lnTo>
                      <a:pt x="285427" y="8368"/>
                    </a:lnTo>
                    <a:lnTo>
                      <a:pt x="285427" y="8264"/>
                    </a:lnTo>
                    <a:lnTo>
                      <a:pt x="285427" y="8161"/>
                    </a:lnTo>
                    <a:lnTo>
                      <a:pt x="285375" y="8057"/>
                    </a:lnTo>
                    <a:lnTo>
                      <a:pt x="285323" y="7953"/>
                    </a:lnTo>
                    <a:lnTo>
                      <a:pt x="285246" y="7850"/>
                    </a:lnTo>
                    <a:lnTo>
                      <a:pt x="285142" y="7746"/>
                    </a:lnTo>
                    <a:lnTo>
                      <a:pt x="285013" y="7642"/>
                    </a:lnTo>
                    <a:lnTo>
                      <a:pt x="284702" y="7409"/>
                    </a:lnTo>
                    <a:lnTo>
                      <a:pt x="284287" y="7202"/>
                    </a:lnTo>
                    <a:lnTo>
                      <a:pt x="283795" y="6995"/>
                    </a:lnTo>
                    <a:lnTo>
                      <a:pt x="283199" y="6813"/>
                    </a:lnTo>
                    <a:lnTo>
                      <a:pt x="282526" y="6606"/>
                    </a:lnTo>
                    <a:lnTo>
                      <a:pt x="281774" y="6399"/>
                    </a:lnTo>
                    <a:lnTo>
                      <a:pt x="280945" y="6192"/>
                    </a:lnTo>
                    <a:lnTo>
                      <a:pt x="280013" y="6010"/>
                    </a:lnTo>
                    <a:lnTo>
                      <a:pt x="279028" y="5803"/>
                    </a:lnTo>
                    <a:lnTo>
                      <a:pt x="276775" y="5415"/>
                    </a:lnTo>
                    <a:lnTo>
                      <a:pt x="274210" y="5052"/>
                    </a:lnTo>
                    <a:lnTo>
                      <a:pt x="271360" y="4689"/>
                    </a:lnTo>
                    <a:lnTo>
                      <a:pt x="268200" y="4326"/>
                    </a:lnTo>
                    <a:lnTo>
                      <a:pt x="264780" y="3990"/>
                    </a:lnTo>
                    <a:lnTo>
                      <a:pt x="261050" y="3653"/>
                    </a:lnTo>
                    <a:lnTo>
                      <a:pt x="257086" y="3316"/>
                    </a:lnTo>
                    <a:lnTo>
                      <a:pt x="252838" y="3005"/>
                    </a:lnTo>
                    <a:lnTo>
                      <a:pt x="248356" y="2694"/>
                    </a:lnTo>
                    <a:lnTo>
                      <a:pt x="243641" y="2409"/>
                    </a:lnTo>
                    <a:lnTo>
                      <a:pt x="238668" y="2150"/>
                    </a:lnTo>
                    <a:lnTo>
                      <a:pt x="233486" y="1891"/>
                    </a:lnTo>
                    <a:lnTo>
                      <a:pt x="228098" y="1632"/>
                    </a:lnTo>
                    <a:lnTo>
                      <a:pt x="222503" y="1399"/>
                    </a:lnTo>
                    <a:lnTo>
                      <a:pt x="216726" y="1192"/>
                    </a:lnTo>
                    <a:lnTo>
                      <a:pt x="210741" y="985"/>
                    </a:lnTo>
                    <a:lnTo>
                      <a:pt x="204576" y="803"/>
                    </a:lnTo>
                    <a:lnTo>
                      <a:pt x="198255" y="648"/>
                    </a:lnTo>
                    <a:lnTo>
                      <a:pt x="191779" y="492"/>
                    </a:lnTo>
                    <a:lnTo>
                      <a:pt x="185147" y="363"/>
                    </a:lnTo>
                    <a:lnTo>
                      <a:pt x="178385" y="259"/>
                    </a:lnTo>
                    <a:lnTo>
                      <a:pt x="171469" y="156"/>
                    </a:lnTo>
                    <a:lnTo>
                      <a:pt x="164448" y="78"/>
                    </a:lnTo>
                    <a:lnTo>
                      <a:pt x="157298" y="26"/>
                    </a:lnTo>
                    <a:lnTo>
                      <a:pt x="150045" y="0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92;p36">
                <a:extLst>
                  <a:ext uri="{FF2B5EF4-FFF2-40B4-BE49-F238E27FC236}">
                    <a16:creationId xmlns:a16="http://schemas.microsoft.com/office/drawing/2014/main" id="{B54C5674-5124-C81E-235E-FFA2CA716641}"/>
                  </a:ext>
                </a:extLst>
              </p:cNvPr>
              <p:cNvSpPr/>
              <p:nvPr/>
            </p:nvSpPr>
            <p:spPr>
              <a:xfrm>
                <a:off x="722025" y="238125"/>
                <a:ext cx="6175925" cy="4126775"/>
              </a:xfrm>
              <a:custGeom>
                <a:avLst/>
                <a:gdLst/>
                <a:ahLst/>
                <a:cxnLst/>
                <a:rect l="l" t="t" r="r" b="b"/>
                <a:pathLst>
                  <a:path w="247037" h="165071" extrusionOk="0">
                    <a:moveTo>
                      <a:pt x="6141" y="0"/>
                    </a:moveTo>
                    <a:lnTo>
                      <a:pt x="5804" y="26"/>
                    </a:lnTo>
                    <a:lnTo>
                      <a:pt x="5467" y="52"/>
                    </a:lnTo>
                    <a:lnTo>
                      <a:pt x="5156" y="130"/>
                    </a:lnTo>
                    <a:lnTo>
                      <a:pt x="4845" y="181"/>
                    </a:lnTo>
                    <a:lnTo>
                      <a:pt x="4534" y="285"/>
                    </a:lnTo>
                    <a:lnTo>
                      <a:pt x="4249" y="389"/>
                    </a:lnTo>
                    <a:lnTo>
                      <a:pt x="3939" y="492"/>
                    </a:lnTo>
                    <a:lnTo>
                      <a:pt x="3395" y="777"/>
                    </a:lnTo>
                    <a:lnTo>
                      <a:pt x="2851" y="1088"/>
                    </a:lnTo>
                    <a:lnTo>
                      <a:pt x="2358" y="1451"/>
                    </a:lnTo>
                    <a:lnTo>
                      <a:pt x="1892" y="1891"/>
                    </a:lnTo>
                    <a:lnTo>
                      <a:pt x="1478" y="2332"/>
                    </a:lnTo>
                    <a:lnTo>
                      <a:pt x="1115" y="2824"/>
                    </a:lnTo>
                    <a:lnTo>
                      <a:pt x="778" y="3368"/>
                    </a:lnTo>
                    <a:lnTo>
                      <a:pt x="519" y="3938"/>
                    </a:lnTo>
                    <a:lnTo>
                      <a:pt x="390" y="4223"/>
                    </a:lnTo>
                    <a:lnTo>
                      <a:pt x="286" y="4533"/>
                    </a:lnTo>
                    <a:lnTo>
                      <a:pt x="208" y="4818"/>
                    </a:lnTo>
                    <a:lnTo>
                      <a:pt x="131" y="5155"/>
                    </a:lnTo>
                    <a:lnTo>
                      <a:pt x="79" y="5466"/>
                    </a:lnTo>
                    <a:lnTo>
                      <a:pt x="27" y="5777"/>
                    </a:lnTo>
                    <a:lnTo>
                      <a:pt x="27" y="6114"/>
                    </a:lnTo>
                    <a:lnTo>
                      <a:pt x="1" y="6450"/>
                    </a:lnTo>
                    <a:lnTo>
                      <a:pt x="1" y="158620"/>
                    </a:lnTo>
                    <a:lnTo>
                      <a:pt x="27" y="158956"/>
                    </a:lnTo>
                    <a:lnTo>
                      <a:pt x="27" y="159267"/>
                    </a:lnTo>
                    <a:lnTo>
                      <a:pt x="79" y="159604"/>
                    </a:lnTo>
                    <a:lnTo>
                      <a:pt x="131" y="159915"/>
                    </a:lnTo>
                    <a:lnTo>
                      <a:pt x="208" y="160226"/>
                    </a:lnTo>
                    <a:lnTo>
                      <a:pt x="286" y="160537"/>
                    </a:lnTo>
                    <a:lnTo>
                      <a:pt x="390" y="160848"/>
                    </a:lnTo>
                    <a:lnTo>
                      <a:pt x="519" y="161133"/>
                    </a:lnTo>
                    <a:lnTo>
                      <a:pt x="778" y="161702"/>
                    </a:lnTo>
                    <a:lnTo>
                      <a:pt x="1115" y="162221"/>
                    </a:lnTo>
                    <a:lnTo>
                      <a:pt x="1478" y="162713"/>
                    </a:lnTo>
                    <a:lnTo>
                      <a:pt x="1892" y="163179"/>
                    </a:lnTo>
                    <a:lnTo>
                      <a:pt x="2358" y="163594"/>
                    </a:lnTo>
                    <a:lnTo>
                      <a:pt x="2851" y="163982"/>
                    </a:lnTo>
                    <a:lnTo>
                      <a:pt x="3395" y="164293"/>
                    </a:lnTo>
                    <a:lnTo>
                      <a:pt x="3939" y="164578"/>
                    </a:lnTo>
                    <a:lnTo>
                      <a:pt x="4249" y="164682"/>
                    </a:lnTo>
                    <a:lnTo>
                      <a:pt x="4534" y="164785"/>
                    </a:lnTo>
                    <a:lnTo>
                      <a:pt x="4845" y="164863"/>
                    </a:lnTo>
                    <a:lnTo>
                      <a:pt x="5156" y="164941"/>
                    </a:lnTo>
                    <a:lnTo>
                      <a:pt x="5467" y="164992"/>
                    </a:lnTo>
                    <a:lnTo>
                      <a:pt x="5804" y="165044"/>
                    </a:lnTo>
                    <a:lnTo>
                      <a:pt x="6141" y="165070"/>
                    </a:lnTo>
                    <a:lnTo>
                      <a:pt x="240896" y="165070"/>
                    </a:lnTo>
                    <a:lnTo>
                      <a:pt x="241233" y="165044"/>
                    </a:lnTo>
                    <a:lnTo>
                      <a:pt x="241544" y="164992"/>
                    </a:lnTo>
                    <a:lnTo>
                      <a:pt x="241881" y="164941"/>
                    </a:lnTo>
                    <a:lnTo>
                      <a:pt x="242192" y="164863"/>
                    </a:lnTo>
                    <a:lnTo>
                      <a:pt x="242503" y="164785"/>
                    </a:lnTo>
                    <a:lnTo>
                      <a:pt x="242788" y="164682"/>
                    </a:lnTo>
                    <a:lnTo>
                      <a:pt x="243072" y="164578"/>
                    </a:lnTo>
                    <a:lnTo>
                      <a:pt x="243642" y="164293"/>
                    </a:lnTo>
                    <a:lnTo>
                      <a:pt x="244186" y="163982"/>
                    </a:lnTo>
                    <a:lnTo>
                      <a:pt x="244679" y="163594"/>
                    </a:lnTo>
                    <a:lnTo>
                      <a:pt x="245145" y="163179"/>
                    </a:lnTo>
                    <a:lnTo>
                      <a:pt x="245559" y="162713"/>
                    </a:lnTo>
                    <a:lnTo>
                      <a:pt x="245922" y="162221"/>
                    </a:lnTo>
                    <a:lnTo>
                      <a:pt x="246259" y="161702"/>
                    </a:lnTo>
                    <a:lnTo>
                      <a:pt x="246518" y="161133"/>
                    </a:lnTo>
                    <a:lnTo>
                      <a:pt x="246647" y="160848"/>
                    </a:lnTo>
                    <a:lnTo>
                      <a:pt x="246725" y="160537"/>
                    </a:lnTo>
                    <a:lnTo>
                      <a:pt x="246829" y="160226"/>
                    </a:lnTo>
                    <a:lnTo>
                      <a:pt x="246906" y="159915"/>
                    </a:lnTo>
                    <a:lnTo>
                      <a:pt x="246958" y="159604"/>
                    </a:lnTo>
                    <a:lnTo>
                      <a:pt x="246984" y="159267"/>
                    </a:lnTo>
                    <a:lnTo>
                      <a:pt x="247010" y="158956"/>
                    </a:lnTo>
                    <a:lnTo>
                      <a:pt x="247036" y="158620"/>
                    </a:lnTo>
                    <a:lnTo>
                      <a:pt x="247036" y="6450"/>
                    </a:lnTo>
                    <a:lnTo>
                      <a:pt x="247010" y="6114"/>
                    </a:lnTo>
                    <a:lnTo>
                      <a:pt x="246984" y="5777"/>
                    </a:lnTo>
                    <a:lnTo>
                      <a:pt x="246958" y="5466"/>
                    </a:lnTo>
                    <a:lnTo>
                      <a:pt x="246906" y="5155"/>
                    </a:lnTo>
                    <a:lnTo>
                      <a:pt x="246829" y="4818"/>
                    </a:lnTo>
                    <a:lnTo>
                      <a:pt x="246725" y="4533"/>
                    </a:lnTo>
                    <a:lnTo>
                      <a:pt x="246647" y="4223"/>
                    </a:lnTo>
                    <a:lnTo>
                      <a:pt x="246518" y="3938"/>
                    </a:lnTo>
                    <a:lnTo>
                      <a:pt x="246259" y="3368"/>
                    </a:lnTo>
                    <a:lnTo>
                      <a:pt x="245922" y="2824"/>
                    </a:lnTo>
                    <a:lnTo>
                      <a:pt x="245559" y="2332"/>
                    </a:lnTo>
                    <a:lnTo>
                      <a:pt x="245145" y="1891"/>
                    </a:lnTo>
                    <a:lnTo>
                      <a:pt x="244679" y="1451"/>
                    </a:lnTo>
                    <a:lnTo>
                      <a:pt x="244186" y="1088"/>
                    </a:lnTo>
                    <a:lnTo>
                      <a:pt x="243642" y="777"/>
                    </a:lnTo>
                    <a:lnTo>
                      <a:pt x="243072" y="492"/>
                    </a:lnTo>
                    <a:lnTo>
                      <a:pt x="242788" y="389"/>
                    </a:lnTo>
                    <a:lnTo>
                      <a:pt x="242503" y="285"/>
                    </a:lnTo>
                    <a:lnTo>
                      <a:pt x="242192" y="181"/>
                    </a:lnTo>
                    <a:lnTo>
                      <a:pt x="241881" y="130"/>
                    </a:lnTo>
                    <a:lnTo>
                      <a:pt x="241544" y="52"/>
                    </a:lnTo>
                    <a:lnTo>
                      <a:pt x="241233" y="26"/>
                    </a:lnTo>
                    <a:lnTo>
                      <a:pt x="2408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93;p36">
                <a:extLst>
                  <a:ext uri="{FF2B5EF4-FFF2-40B4-BE49-F238E27FC236}">
                    <a16:creationId xmlns:a16="http://schemas.microsoft.com/office/drawing/2014/main" id="{3C88782F-1D5E-AD8A-20F0-5C168223CF92}"/>
                  </a:ext>
                </a:extLst>
              </p:cNvPr>
              <p:cNvSpPr/>
              <p:nvPr/>
            </p:nvSpPr>
            <p:spPr>
              <a:xfrm>
                <a:off x="860625" y="376050"/>
                <a:ext cx="5898725" cy="3304300"/>
              </a:xfrm>
              <a:custGeom>
                <a:avLst/>
                <a:gdLst/>
                <a:ahLst/>
                <a:cxnLst/>
                <a:rect l="l" t="t" r="r" b="b"/>
                <a:pathLst>
                  <a:path w="235949" h="132172" extrusionOk="0">
                    <a:moveTo>
                      <a:pt x="2151" y="1"/>
                    </a:moveTo>
                    <a:lnTo>
                      <a:pt x="1918" y="53"/>
                    </a:lnTo>
                    <a:lnTo>
                      <a:pt x="1685" y="105"/>
                    </a:lnTo>
                    <a:lnTo>
                      <a:pt x="1477" y="182"/>
                    </a:lnTo>
                    <a:lnTo>
                      <a:pt x="1270" y="286"/>
                    </a:lnTo>
                    <a:lnTo>
                      <a:pt x="1063" y="415"/>
                    </a:lnTo>
                    <a:lnTo>
                      <a:pt x="882" y="545"/>
                    </a:lnTo>
                    <a:lnTo>
                      <a:pt x="700" y="700"/>
                    </a:lnTo>
                    <a:lnTo>
                      <a:pt x="545" y="882"/>
                    </a:lnTo>
                    <a:lnTo>
                      <a:pt x="415" y="1063"/>
                    </a:lnTo>
                    <a:lnTo>
                      <a:pt x="286" y="1270"/>
                    </a:lnTo>
                    <a:lnTo>
                      <a:pt x="182" y="1477"/>
                    </a:lnTo>
                    <a:lnTo>
                      <a:pt x="104" y="1711"/>
                    </a:lnTo>
                    <a:lnTo>
                      <a:pt x="53" y="1944"/>
                    </a:lnTo>
                    <a:lnTo>
                      <a:pt x="1" y="2177"/>
                    </a:lnTo>
                    <a:lnTo>
                      <a:pt x="1" y="2410"/>
                    </a:lnTo>
                    <a:lnTo>
                      <a:pt x="1" y="129736"/>
                    </a:lnTo>
                    <a:lnTo>
                      <a:pt x="1" y="129995"/>
                    </a:lnTo>
                    <a:lnTo>
                      <a:pt x="53" y="130228"/>
                    </a:lnTo>
                    <a:lnTo>
                      <a:pt x="104" y="130461"/>
                    </a:lnTo>
                    <a:lnTo>
                      <a:pt x="182" y="130694"/>
                    </a:lnTo>
                    <a:lnTo>
                      <a:pt x="286" y="130902"/>
                    </a:lnTo>
                    <a:lnTo>
                      <a:pt x="415" y="131109"/>
                    </a:lnTo>
                    <a:lnTo>
                      <a:pt x="545" y="131290"/>
                    </a:lnTo>
                    <a:lnTo>
                      <a:pt x="700" y="131472"/>
                    </a:lnTo>
                    <a:lnTo>
                      <a:pt x="882" y="131627"/>
                    </a:lnTo>
                    <a:lnTo>
                      <a:pt x="1063" y="131757"/>
                    </a:lnTo>
                    <a:lnTo>
                      <a:pt x="1270" y="131886"/>
                    </a:lnTo>
                    <a:lnTo>
                      <a:pt x="1477" y="131990"/>
                    </a:lnTo>
                    <a:lnTo>
                      <a:pt x="1685" y="132067"/>
                    </a:lnTo>
                    <a:lnTo>
                      <a:pt x="1918" y="132119"/>
                    </a:lnTo>
                    <a:lnTo>
                      <a:pt x="2151" y="132145"/>
                    </a:lnTo>
                    <a:lnTo>
                      <a:pt x="2410" y="132171"/>
                    </a:lnTo>
                    <a:lnTo>
                      <a:pt x="233539" y="132171"/>
                    </a:lnTo>
                    <a:lnTo>
                      <a:pt x="233772" y="132145"/>
                    </a:lnTo>
                    <a:lnTo>
                      <a:pt x="234031" y="132119"/>
                    </a:lnTo>
                    <a:lnTo>
                      <a:pt x="234264" y="132067"/>
                    </a:lnTo>
                    <a:lnTo>
                      <a:pt x="234472" y="131990"/>
                    </a:lnTo>
                    <a:lnTo>
                      <a:pt x="234679" y="131886"/>
                    </a:lnTo>
                    <a:lnTo>
                      <a:pt x="234886" y="131757"/>
                    </a:lnTo>
                    <a:lnTo>
                      <a:pt x="235067" y="131627"/>
                    </a:lnTo>
                    <a:lnTo>
                      <a:pt x="235249" y="131472"/>
                    </a:lnTo>
                    <a:lnTo>
                      <a:pt x="235404" y="131290"/>
                    </a:lnTo>
                    <a:lnTo>
                      <a:pt x="235534" y="131109"/>
                    </a:lnTo>
                    <a:lnTo>
                      <a:pt x="235663" y="130902"/>
                    </a:lnTo>
                    <a:lnTo>
                      <a:pt x="235767" y="130694"/>
                    </a:lnTo>
                    <a:lnTo>
                      <a:pt x="235845" y="130461"/>
                    </a:lnTo>
                    <a:lnTo>
                      <a:pt x="235896" y="130228"/>
                    </a:lnTo>
                    <a:lnTo>
                      <a:pt x="235948" y="129995"/>
                    </a:lnTo>
                    <a:lnTo>
                      <a:pt x="235948" y="129736"/>
                    </a:lnTo>
                    <a:lnTo>
                      <a:pt x="235948" y="2410"/>
                    </a:lnTo>
                    <a:lnTo>
                      <a:pt x="235948" y="2177"/>
                    </a:lnTo>
                    <a:lnTo>
                      <a:pt x="235896" y="1944"/>
                    </a:lnTo>
                    <a:lnTo>
                      <a:pt x="235845" y="1711"/>
                    </a:lnTo>
                    <a:lnTo>
                      <a:pt x="235767" y="1477"/>
                    </a:lnTo>
                    <a:lnTo>
                      <a:pt x="235663" y="1270"/>
                    </a:lnTo>
                    <a:lnTo>
                      <a:pt x="235534" y="1063"/>
                    </a:lnTo>
                    <a:lnTo>
                      <a:pt x="235404" y="882"/>
                    </a:lnTo>
                    <a:lnTo>
                      <a:pt x="235249" y="700"/>
                    </a:lnTo>
                    <a:lnTo>
                      <a:pt x="235067" y="545"/>
                    </a:lnTo>
                    <a:lnTo>
                      <a:pt x="234886" y="415"/>
                    </a:lnTo>
                    <a:lnTo>
                      <a:pt x="234679" y="286"/>
                    </a:lnTo>
                    <a:lnTo>
                      <a:pt x="234472" y="182"/>
                    </a:lnTo>
                    <a:lnTo>
                      <a:pt x="234264" y="105"/>
                    </a:lnTo>
                    <a:lnTo>
                      <a:pt x="234031" y="53"/>
                    </a:lnTo>
                    <a:lnTo>
                      <a:pt x="2337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94;p36">
                <a:extLst>
                  <a:ext uri="{FF2B5EF4-FFF2-40B4-BE49-F238E27FC236}">
                    <a16:creationId xmlns:a16="http://schemas.microsoft.com/office/drawing/2014/main" id="{A2026186-565F-3BAB-A6AA-C98874BF02CE}"/>
                  </a:ext>
                </a:extLst>
              </p:cNvPr>
              <p:cNvSpPr/>
              <p:nvPr/>
            </p:nvSpPr>
            <p:spPr>
              <a:xfrm>
                <a:off x="2714825" y="5112250"/>
                <a:ext cx="2190325" cy="158050"/>
              </a:xfrm>
              <a:custGeom>
                <a:avLst/>
                <a:gdLst/>
                <a:ahLst/>
                <a:cxnLst/>
                <a:rect l="l" t="t" r="r" b="b"/>
                <a:pathLst>
                  <a:path w="87613" h="6322" extrusionOk="0">
                    <a:moveTo>
                      <a:pt x="3161" y="0"/>
                    </a:moveTo>
                    <a:lnTo>
                      <a:pt x="2824" y="26"/>
                    </a:lnTo>
                    <a:lnTo>
                      <a:pt x="2513" y="78"/>
                    </a:lnTo>
                    <a:lnTo>
                      <a:pt x="2228" y="156"/>
                    </a:lnTo>
                    <a:lnTo>
                      <a:pt x="1943" y="259"/>
                    </a:lnTo>
                    <a:lnTo>
                      <a:pt x="1658" y="389"/>
                    </a:lnTo>
                    <a:lnTo>
                      <a:pt x="1399" y="544"/>
                    </a:lnTo>
                    <a:lnTo>
                      <a:pt x="1140" y="726"/>
                    </a:lnTo>
                    <a:lnTo>
                      <a:pt x="933" y="933"/>
                    </a:lnTo>
                    <a:lnTo>
                      <a:pt x="726" y="1166"/>
                    </a:lnTo>
                    <a:lnTo>
                      <a:pt x="544" y="1399"/>
                    </a:lnTo>
                    <a:lnTo>
                      <a:pt x="389" y="1658"/>
                    </a:lnTo>
                    <a:lnTo>
                      <a:pt x="259" y="1943"/>
                    </a:lnTo>
                    <a:lnTo>
                      <a:pt x="130" y="2228"/>
                    </a:lnTo>
                    <a:lnTo>
                      <a:pt x="52" y="2539"/>
                    </a:lnTo>
                    <a:lnTo>
                      <a:pt x="26" y="2850"/>
                    </a:lnTo>
                    <a:lnTo>
                      <a:pt x="0" y="3161"/>
                    </a:lnTo>
                    <a:lnTo>
                      <a:pt x="26" y="3497"/>
                    </a:lnTo>
                    <a:lnTo>
                      <a:pt x="52" y="3808"/>
                    </a:lnTo>
                    <a:lnTo>
                      <a:pt x="130" y="4093"/>
                    </a:lnTo>
                    <a:lnTo>
                      <a:pt x="259" y="4404"/>
                    </a:lnTo>
                    <a:lnTo>
                      <a:pt x="389" y="4663"/>
                    </a:lnTo>
                    <a:lnTo>
                      <a:pt x="544" y="4922"/>
                    </a:lnTo>
                    <a:lnTo>
                      <a:pt x="726" y="5181"/>
                    </a:lnTo>
                    <a:lnTo>
                      <a:pt x="933" y="5389"/>
                    </a:lnTo>
                    <a:lnTo>
                      <a:pt x="1140" y="5596"/>
                    </a:lnTo>
                    <a:lnTo>
                      <a:pt x="1399" y="5777"/>
                    </a:lnTo>
                    <a:lnTo>
                      <a:pt x="1658" y="5933"/>
                    </a:lnTo>
                    <a:lnTo>
                      <a:pt x="1943" y="6062"/>
                    </a:lnTo>
                    <a:lnTo>
                      <a:pt x="2228" y="6192"/>
                    </a:lnTo>
                    <a:lnTo>
                      <a:pt x="2513" y="6269"/>
                    </a:lnTo>
                    <a:lnTo>
                      <a:pt x="2824" y="6295"/>
                    </a:lnTo>
                    <a:lnTo>
                      <a:pt x="3161" y="6321"/>
                    </a:lnTo>
                    <a:lnTo>
                      <a:pt x="84452" y="6321"/>
                    </a:lnTo>
                    <a:lnTo>
                      <a:pt x="84763" y="6295"/>
                    </a:lnTo>
                    <a:lnTo>
                      <a:pt x="85074" y="6269"/>
                    </a:lnTo>
                    <a:lnTo>
                      <a:pt x="85385" y="6192"/>
                    </a:lnTo>
                    <a:lnTo>
                      <a:pt x="85670" y="6062"/>
                    </a:lnTo>
                    <a:lnTo>
                      <a:pt x="85955" y="5933"/>
                    </a:lnTo>
                    <a:lnTo>
                      <a:pt x="86214" y="5777"/>
                    </a:lnTo>
                    <a:lnTo>
                      <a:pt x="86447" y="5596"/>
                    </a:lnTo>
                    <a:lnTo>
                      <a:pt x="86680" y="5389"/>
                    </a:lnTo>
                    <a:lnTo>
                      <a:pt x="86887" y="5181"/>
                    </a:lnTo>
                    <a:lnTo>
                      <a:pt x="87069" y="4922"/>
                    </a:lnTo>
                    <a:lnTo>
                      <a:pt x="87224" y="4663"/>
                    </a:lnTo>
                    <a:lnTo>
                      <a:pt x="87354" y="4404"/>
                    </a:lnTo>
                    <a:lnTo>
                      <a:pt x="87457" y="4093"/>
                    </a:lnTo>
                    <a:lnTo>
                      <a:pt x="87535" y="3808"/>
                    </a:lnTo>
                    <a:lnTo>
                      <a:pt x="87587" y="3497"/>
                    </a:lnTo>
                    <a:lnTo>
                      <a:pt x="87613" y="3161"/>
                    </a:lnTo>
                    <a:lnTo>
                      <a:pt x="87587" y="2850"/>
                    </a:lnTo>
                    <a:lnTo>
                      <a:pt x="87535" y="2539"/>
                    </a:lnTo>
                    <a:lnTo>
                      <a:pt x="87457" y="2228"/>
                    </a:lnTo>
                    <a:lnTo>
                      <a:pt x="87354" y="1943"/>
                    </a:lnTo>
                    <a:lnTo>
                      <a:pt x="87224" y="1658"/>
                    </a:lnTo>
                    <a:lnTo>
                      <a:pt x="87069" y="1399"/>
                    </a:lnTo>
                    <a:lnTo>
                      <a:pt x="86887" y="1166"/>
                    </a:lnTo>
                    <a:lnTo>
                      <a:pt x="86680" y="933"/>
                    </a:lnTo>
                    <a:lnTo>
                      <a:pt x="86447" y="726"/>
                    </a:lnTo>
                    <a:lnTo>
                      <a:pt x="86214" y="544"/>
                    </a:lnTo>
                    <a:lnTo>
                      <a:pt x="85955" y="389"/>
                    </a:lnTo>
                    <a:lnTo>
                      <a:pt x="85670" y="259"/>
                    </a:lnTo>
                    <a:lnTo>
                      <a:pt x="85385" y="156"/>
                    </a:lnTo>
                    <a:lnTo>
                      <a:pt x="85074" y="78"/>
                    </a:lnTo>
                    <a:lnTo>
                      <a:pt x="84763" y="26"/>
                    </a:lnTo>
                    <a:lnTo>
                      <a:pt x="844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95;p36">
                <a:extLst>
                  <a:ext uri="{FF2B5EF4-FFF2-40B4-BE49-F238E27FC236}">
                    <a16:creationId xmlns:a16="http://schemas.microsoft.com/office/drawing/2014/main" id="{4DD61A3B-F9A8-8D7C-0F26-710291CADF67}"/>
                  </a:ext>
                </a:extLst>
              </p:cNvPr>
              <p:cNvSpPr/>
              <p:nvPr/>
            </p:nvSpPr>
            <p:spPr>
              <a:xfrm>
                <a:off x="2916875" y="4364875"/>
                <a:ext cx="1786225" cy="747400"/>
              </a:xfrm>
              <a:custGeom>
                <a:avLst/>
                <a:gdLst/>
                <a:ahLst/>
                <a:cxnLst/>
                <a:rect l="l" t="t" r="r" b="b"/>
                <a:pathLst>
                  <a:path w="71449" h="29896" extrusionOk="0">
                    <a:moveTo>
                      <a:pt x="15363" y="0"/>
                    </a:moveTo>
                    <a:lnTo>
                      <a:pt x="15363" y="1943"/>
                    </a:lnTo>
                    <a:lnTo>
                      <a:pt x="15337" y="4067"/>
                    </a:lnTo>
                    <a:lnTo>
                      <a:pt x="15259" y="6347"/>
                    </a:lnTo>
                    <a:lnTo>
                      <a:pt x="15207" y="7539"/>
                    </a:lnTo>
                    <a:lnTo>
                      <a:pt x="15104" y="8756"/>
                    </a:lnTo>
                    <a:lnTo>
                      <a:pt x="15000" y="10000"/>
                    </a:lnTo>
                    <a:lnTo>
                      <a:pt x="14871" y="11217"/>
                    </a:lnTo>
                    <a:lnTo>
                      <a:pt x="14715" y="12487"/>
                    </a:lnTo>
                    <a:lnTo>
                      <a:pt x="14508" y="13730"/>
                    </a:lnTo>
                    <a:lnTo>
                      <a:pt x="14275" y="14948"/>
                    </a:lnTo>
                    <a:lnTo>
                      <a:pt x="14016" y="16191"/>
                    </a:lnTo>
                    <a:lnTo>
                      <a:pt x="13705" y="17409"/>
                    </a:lnTo>
                    <a:lnTo>
                      <a:pt x="13342" y="18574"/>
                    </a:lnTo>
                    <a:lnTo>
                      <a:pt x="12954" y="19740"/>
                    </a:lnTo>
                    <a:lnTo>
                      <a:pt x="12720" y="20310"/>
                    </a:lnTo>
                    <a:lnTo>
                      <a:pt x="12487" y="20880"/>
                    </a:lnTo>
                    <a:lnTo>
                      <a:pt x="12254" y="21424"/>
                    </a:lnTo>
                    <a:lnTo>
                      <a:pt x="11995" y="21968"/>
                    </a:lnTo>
                    <a:lnTo>
                      <a:pt x="11710" y="22486"/>
                    </a:lnTo>
                    <a:lnTo>
                      <a:pt x="11425" y="23004"/>
                    </a:lnTo>
                    <a:lnTo>
                      <a:pt x="11140" y="23497"/>
                    </a:lnTo>
                    <a:lnTo>
                      <a:pt x="10803" y="23989"/>
                    </a:lnTo>
                    <a:lnTo>
                      <a:pt x="10467" y="24455"/>
                    </a:lnTo>
                    <a:lnTo>
                      <a:pt x="10130" y="24921"/>
                    </a:lnTo>
                    <a:lnTo>
                      <a:pt x="9767" y="25362"/>
                    </a:lnTo>
                    <a:lnTo>
                      <a:pt x="9379" y="25802"/>
                    </a:lnTo>
                    <a:lnTo>
                      <a:pt x="8990" y="26191"/>
                    </a:lnTo>
                    <a:lnTo>
                      <a:pt x="8576" y="26605"/>
                    </a:lnTo>
                    <a:lnTo>
                      <a:pt x="8135" y="26968"/>
                    </a:lnTo>
                    <a:lnTo>
                      <a:pt x="7695" y="27331"/>
                    </a:lnTo>
                    <a:lnTo>
                      <a:pt x="7203" y="27667"/>
                    </a:lnTo>
                    <a:lnTo>
                      <a:pt x="6736" y="27978"/>
                    </a:lnTo>
                    <a:lnTo>
                      <a:pt x="6218" y="28263"/>
                    </a:lnTo>
                    <a:lnTo>
                      <a:pt x="5700" y="28548"/>
                    </a:lnTo>
                    <a:lnTo>
                      <a:pt x="5130" y="28781"/>
                    </a:lnTo>
                    <a:lnTo>
                      <a:pt x="4560" y="29014"/>
                    </a:lnTo>
                    <a:lnTo>
                      <a:pt x="3990" y="29222"/>
                    </a:lnTo>
                    <a:lnTo>
                      <a:pt x="3369" y="29403"/>
                    </a:lnTo>
                    <a:lnTo>
                      <a:pt x="2747" y="29558"/>
                    </a:lnTo>
                    <a:lnTo>
                      <a:pt x="2099" y="29662"/>
                    </a:lnTo>
                    <a:lnTo>
                      <a:pt x="1426" y="29766"/>
                    </a:lnTo>
                    <a:lnTo>
                      <a:pt x="726" y="29843"/>
                    </a:lnTo>
                    <a:lnTo>
                      <a:pt x="1" y="29895"/>
                    </a:lnTo>
                    <a:lnTo>
                      <a:pt x="71448" y="29895"/>
                    </a:lnTo>
                    <a:lnTo>
                      <a:pt x="70723" y="29843"/>
                    </a:lnTo>
                    <a:lnTo>
                      <a:pt x="70023" y="29766"/>
                    </a:lnTo>
                    <a:lnTo>
                      <a:pt x="69350" y="29662"/>
                    </a:lnTo>
                    <a:lnTo>
                      <a:pt x="68702" y="29558"/>
                    </a:lnTo>
                    <a:lnTo>
                      <a:pt x="68081" y="29403"/>
                    </a:lnTo>
                    <a:lnTo>
                      <a:pt x="67459" y="29222"/>
                    </a:lnTo>
                    <a:lnTo>
                      <a:pt x="66863" y="29014"/>
                    </a:lnTo>
                    <a:lnTo>
                      <a:pt x="66293" y="28781"/>
                    </a:lnTo>
                    <a:lnTo>
                      <a:pt x="65749" y="28548"/>
                    </a:lnTo>
                    <a:lnTo>
                      <a:pt x="65231" y="28263"/>
                    </a:lnTo>
                    <a:lnTo>
                      <a:pt x="64713" y="27978"/>
                    </a:lnTo>
                    <a:lnTo>
                      <a:pt x="64221" y="27667"/>
                    </a:lnTo>
                    <a:lnTo>
                      <a:pt x="63754" y="27331"/>
                    </a:lnTo>
                    <a:lnTo>
                      <a:pt x="63314" y="26968"/>
                    </a:lnTo>
                    <a:lnTo>
                      <a:pt x="62873" y="26605"/>
                    </a:lnTo>
                    <a:lnTo>
                      <a:pt x="62459" y="26191"/>
                    </a:lnTo>
                    <a:lnTo>
                      <a:pt x="62070" y="25802"/>
                    </a:lnTo>
                    <a:lnTo>
                      <a:pt x="61682" y="25362"/>
                    </a:lnTo>
                    <a:lnTo>
                      <a:pt x="61319" y="24921"/>
                    </a:lnTo>
                    <a:lnTo>
                      <a:pt x="60956" y="24455"/>
                    </a:lnTo>
                    <a:lnTo>
                      <a:pt x="60646" y="23989"/>
                    </a:lnTo>
                    <a:lnTo>
                      <a:pt x="60309" y="23497"/>
                    </a:lnTo>
                    <a:lnTo>
                      <a:pt x="60024" y="23004"/>
                    </a:lnTo>
                    <a:lnTo>
                      <a:pt x="59739" y="22486"/>
                    </a:lnTo>
                    <a:lnTo>
                      <a:pt x="59454" y="21968"/>
                    </a:lnTo>
                    <a:lnTo>
                      <a:pt x="59195" y="21424"/>
                    </a:lnTo>
                    <a:lnTo>
                      <a:pt x="58936" y="20880"/>
                    </a:lnTo>
                    <a:lnTo>
                      <a:pt x="58729" y="20310"/>
                    </a:lnTo>
                    <a:lnTo>
                      <a:pt x="58495" y="19740"/>
                    </a:lnTo>
                    <a:lnTo>
                      <a:pt x="58107" y="18574"/>
                    </a:lnTo>
                    <a:lnTo>
                      <a:pt x="57744" y="17409"/>
                    </a:lnTo>
                    <a:lnTo>
                      <a:pt x="57433" y="16191"/>
                    </a:lnTo>
                    <a:lnTo>
                      <a:pt x="57148" y="14948"/>
                    </a:lnTo>
                    <a:lnTo>
                      <a:pt x="56941" y="13730"/>
                    </a:lnTo>
                    <a:lnTo>
                      <a:pt x="56734" y="12487"/>
                    </a:lnTo>
                    <a:lnTo>
                      <a:pt x="56578" y="11217"/>
                    </a:lnTo>
                    <a:lnTo>
                      <a:pt x="56449" y="10000"/>
                    </a:lnTo>
                    <a:lnTo>
                      <a:pt x="56345" y="8756"/>
                    </a:lnTo>
                    <a:lnTo>
                      <a:pt x="56242" y="7539"/>
                    </a:lnTo>
                    <a:lnTo>
                      <a:pt x="56190" y="6347"/>
                    </a:lnTo>
                    <a:lnTo>
                      <a:pt x="56112" y="4067"/>
                    </a:lnTo>
                    <a:lnTo>
                      <a:pt x="56086" y="1943"/>
                    </a:lnTo>
                    <a:lnTo>
                      <a:pt x="5608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96;p36">
                <a:extLst>
                  <a:ext uri="{FF2B5EF4-FFF2-40B4-BE49-F238E27FC236}">
                    <a16:creationId xmlns:a16="http://schemas.microsoft.com/office/drawing/2014/main" id="{0CF656D1-8673-E9F4-0C00-6FDFD4A181A0}"/>
                  </a:ext>
                </a:extLst>
              </p:cNvPr>
              <p:cNvSpPr/>
              <p:nvPr/>
            </p:nvSpPr>
            <p:spPr>
              <a:xfrm>
                <a:off x="3651300" y="3864250"/>
                <a:ext cx="317375" cy="317350"/>
              </a:xfrm>
              <a:custGeom>
                <a:avLst/>
                <a:gdLst/>
                <a:ahLst/>
                <a:cxnLst/>
                <a:rect l="l" t="t" r="r" b="b"/>
                <a:pathLst>
                  <a:path w="12695" h="12694" extrusionOk="0">
                    <a:moveTo>
                      <a:pt x="6011" y="0"/>
                    </a:moveTo>
                    <a:lnTo>
                      <a:pt x="5700" y="26"/>
                    </a:lnTo>
                    <a:lnTo>
                      <a:pt x="5389" y="52"/>
                    </a:lnTo>
                    <a:lnTo>
                      <a:pt x="5078" y="130"/>
                    </a:lnTo>
                    <a:lnTo>
                      <a:pt x="4767" y="182"/>
                    </a:lnTo>
                    <a:lnTo>
                      <a:pt x="4456" y="285"/>
                    </a:lnTo>
                    <a:lnTo>
                      <a:pt x="3886" y="492"/>
                    </a:lnTo>
                    <a:lnTo>
                      <a:pt x="3317" y="751"/>
                    </a:lnTo>
                    <a:lnTo>
                      <a:pt x="2798" y="1062"/>
                    </a:lnTo>
                    <a:lnTo>
                      <a:pt x="2306" y="1425"/>
                    </a:lnTo>
                    <a:lnTo>
                      <a:pt x="1866" y="1839"/>
                    </a:lnTo>
                    <a:lnTo>
                      <a:pt x="1451" y="2306"/>
                    </a:lnTo>
                    <a:lnTo>
                      <a:pt x="1089" y="2798"/>
                    </a:lnTo>
                    <a:lnTo>
                      <a:pt x="778" y="3316"/>
                    </a:lnTo>
                    <a:lnTo>
                      <a:pt x="493" y="3860"/>
                    </a:lnTo>
                    <a:lnTo>
                      <a:pt x="286" y="4456"/>
                    </a:lnTo>
                    <a:lnTo>
                      <a:pt x="208" y="4741"/>
                    </a:lnTo>
                    <a:lnTo>
                      <a:pt x="130" y="5052"/>
                    </a:lnTo>
                    <a:lnTo>
                      <a:pt x="78" y="5363"/>
                    </a:lnTo>
                    <a:lnTo>
                      <a:pt x="27" y="5674"/>
                    </a:lnTo>
                    <a:lnTo>
                      <a:pt x="1" y="6010"/>
                    </a:lnTo>
                    <a:lnTo>
                      <a:pt x="1" y="6347"/>
                    </a:lnTo>
                    <a:lnTo>
                      <a:pt x="1" y="6658"/>
                    </a:lnTo>
                    <a:lnTo>
                      <a:pt x="27" y="6995"/>
                    </a:lnTo>
                    <a:lnTo>
                      <a:pt x="78" y="7306"/>
                    </a:lnTo>
                    <a:lnTo>
                      <a:pt x="130" y="7616"/>
                    </a:lnTo>
                    <a:lnTo>
                      <a:pt x="208" y="7927"/>
                    </a:lnTo>
                    <a:lnTo>
                      <a:pt x="286" y="8212"/>
                    </a:lnTo>
                    <a:lnTo>
                      <a:pt x="493" y="8808"/>
                    </a:lnTo>
                    <a:lnTo>
                      <a:pt x="778" y="9352"/>
                    </a:lnTo>
                    <a:lnTo>
                      <a:pt x="1089" y="9870"/>
                    </a:lnTo>
                    <a:lnTo>
                      <a:pt x="1451" y="10362"/>
                    </a:lnTo>
                    <a:lnTo>
                      <a:pt x="1866" y="10829"/>
                    </a:lnTo>
                    <a:lnTo>
                      <a:pt x="2306" y="11243"/>
                    </a:lnTo>
                    <a:lnTo>
                      <a:pt x="2798" y="11606"/>
                    </a:lnTo>
                    <a:lnTo>
                      <a:pt x="3317" y="11917"/>
                    </a:lnTo>
                    <a:lnTo>
                      <a:pt x="3886" y="12176"/>
                    </a:lnTo>
                    <a:lnTo>
                      <a:pt x="4456" y="12383"/>
                    </a:lnTo>
                    <a:lnTo>
                      <a:pt x="4767" y="12487"/>
                    </a:lnTo>
                    <a:lnTo>
                      <a:pt x="5078" y="12564"/>
                    </a:lnTo>
                    <a:lnTo>
                      <a:pt x="5389" y="12616"/>
                    </a:lnTo>
                    <a:lnTo>
                      <a:pt x="5700" y="12642"/>
                    </a:lnTo>
                    <a:lnTo>
                      <a:pt x="6011" y="12668"/>
                    </a:lnTo>
                    <a:lnTo>
                      <a:pt x="6348" y="12694"/>
                    </a:lnTo>
                    <a:lnTo>
                      <a:pt x="6684" y="12668"/>
                    </a:lnTo>
                    <a:lnTo>
                      <a:pt x="6995" y="12642"/>
                    </a:lnTo>
                    <a:lnTo>
                      <a:pt x="7306" y="12616"/>
                    </a:lnTo>
                    <a:lnTo>
                      <a:pt x="7617" y="12564"/>
                    </a:lnTo>
                    <a:lnTo>
                      <a:pt x="7928" y="12487"/>
                    </a:lnTo>
                    <a:lnTo>
                      <a:pt x="8239" y="12383"/>
                    </a:lnTo>
                    <a:lnTo>
                      <a:pt x="8809" y="12176"/>
                    </a:lnTo>
                    <a:lnTo>
                      <a:pt x="9378" y="11917"/>
                    </a:lnTo>
                    <a:lnTo>
                      <a:pt x="9897" y="11606"/>
                    </a:lnTo>
                    <a:lnTo>
                      <a:pt x="10389" y="11243"/>
                    </a:lnTo>
                    <a:lnTo>
                      <a:pt x="10829" y="10829"/>
                    </a:lnTo>
                    <a:lnTo>
                      <a:pt x="11244" y="10362"/>
                    </a:lnTo>
                    <a:lnTo>
                      <a:pt x="11606" y="9870"/>
                    </a:lnTo>
                    <a:lnTo>
                      <a:pt x="11917" y="9352"/>
                    </a:lnTo>
                    <a:lnTo>
                      <a:pt x="12202" y="8808"/>
                    </a:lnTo>
                    <a:lnTo>
                      <a:pt x="12409" y="8212"/>
                    </a:lnTo>
                    <a:lnTo>
                      <a:pt x="12487" y="7927"/>
                    </a:lnTo>
                    <a:lnTo>
                      <a:pt x="12565" y="7616"/>
                    </a:lnTo>
                    <a:lnTo>
                      <a:pt x="12617" y="7306"/>
                    </a:lnTo>
                    <a:lnTo>
                      <a:pt x="12668" y="6995"/>
                    </a:lnTo>
                    <a:lnTo>
                      <a:pt x="12694" y="6658"/>
                    </a:lnTo>
                    <a:lnTo>
                      <a:pt x="12694" y="6347"/>
                    </a:lnTo>
                    <a:lnTo>
                      <a:pt x="12694" y="6010"/>
                    </a:lnTo>
                    <a:lnTo>
                      <a:pt x="12668" y="5674"/>
                    </a:lnTo>
                    <a:lnTo>
                      <a:pt x="12617" y="5363"/>
                    </a:lnTo>
                    <a:lnTo>
                      <a:pt x="12565" y="5052"/>
                    </a:lnTo>
                    <a:lnTo>
                      <a:pt x="12487" y="4741"/>
                    </a:lnTo>
                    <a:lnTo>
                      <a:pt x="12409" y="4456"/>
                    </a:lnTo>
                    <a:lnTo>
                      <a:pt x="12202" y="3860"/>
                    </a:lnTo>
                    <a:lnTo>
                      <a:pt x="11917" y="3316"/>
                    </a:lnTo>
                    <a:lnTo>
                      <a:pt x="11606" y="2798"/>
                    </a:lnTo>
                    <a:lnTo>
                      <a:pt x="11244" y="2306"/>
                    </a:lnTo>
                    <a:lnTo>
                      <a:pt x="10829" y="1839"/>
                    </a:lnTo>
                    <a:lnTo>
                      <a:pt x="10389" y="1425"/>
                    </a:lnTo>
                    <a:lnTo>
                      <a:pt x="9897" y="1062"/>
                    </a:lnTo>
                    <a:lnTo>
                      <a:pt x="9378" y="751"/>
                    </a:lnTo>
                    <a:lnTo>
                      <a:pt x="8809" y="492"/>
                    </a:lnTo>
                    <a:lnTo>
                      <a:pt x="8239" y="285"/>
                    </a:lnTo>
                    <a:lnTo>
                      <a:pt x="7928" y="182"/>
                    </a:lnTo>
                    <a:lnTo>
                      <a:pt x="7617" y="130"/>
                    </a:lnTo>
                    <a:lnTo>
                      <a:pt x="7306" y="52"/>
                    </a:lnTo>
                    <a:lnTo>
                      <a:pt x="6995" y="26"/>
                    </a:lnTo>
                    <a:lnTo>
                      <a:pt x="66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797;p36">
                <a:extLst>
                  <a:ext uri="{FF2B5EF4-FFF2-40B4-BE49-F238E27FC236}">
                    <a16:creationId xmlns:a16="http://schemas.microsoft.com/office/drawing/2014/main" id="{FD715278-59F1-95E1-D3F9-3D4F9501C84D}"/>
                  </a:ext>
                </a:extLst>
              </p:cNvPr>
              <p:cNvSpPr/>
              <p:nvPr/>
            </p:nvSpPr>
            <p:spPr>
              <a:xfrm>
                <a:off x="3091424" y="1022726"/>
                <a:ext cx="1437125" cy="2131400"/>
              </a:xfrm>
              <a:custGeom>
                <a:avLst/>
                <a:gdLst/>
                <a:ahLst/>
                <a:cxnLst/>
                <a:rect l="l" t="t" r="r" b="b"/>
                <a:pathLst>
                  <a:path w="57485" h="85256" extrusionOk="0">
                    <a:moveTo>
                      <a:pt x="28756" y="3057"/>
                    </a:moveTo>
                    <a:lnTo>
                      <a:pt x="29377" y="3083"/>
                    </a:lnTo>
                    <a:lnTo>
                      <a:pt x="29999" y="3135"/>
                    </a:lnTo>
                    <a:lnTo>
                      <a:pt x="30621" y="3213"/>
                    </a:lnTo>
                    <a:lnTo>
                      <a:pt x="31217" y="3316"/>
                    </a:lnTo>
                    <a:lnTo>
                      <a:pt x="31812" y="3446"/>
                    </a:lnTo>
                    <a:lnTo>
                      <a:pt x="32382" y="3601"/>
                    </a:lnTo>
                    <a:lnTo>
                      <a:pt x="32952" y="3809"/>
                    </a:lnTo>
                    <a:lnTo>
                      <a:pt x="33496" y="4016"/>
                    </a:lnTo>
                    <a:lnTo>
                      <a:pt x="34040" y="4275"/>
                    </a:lnTo>
                    <a:lnTo>
                      <a:pt x="34584" y="4534"/>
                    </a:lnTo>
                    <a:lnTo>
                      <a:pt x="35076" y="4845"/>
                    </a:lnTo>
                    <a:lnTo>
                      <a:pt x="35595" y="5156"/>
                    </a:lnTo>
                    <a:lnTo>
                      <a:pt x="36061" y="5493"/>
                    </a:lnTo>
                    <a:lnTo>
                      <a:pt x="36527" y="5855"/>
                    </a:lnTo>
                    <a:lnTo>
                      <a:pt x="36968" y="6244"/>
                    </a:lnTo>
                    <a:lnTo>
                      <a:pt x="37382" y="6632"/>
                    </a:lnTo>
                    <a:lnTo>
                      <a:pt x="37797" y="7073"/>
                    </a:lnTo>
                    <a:lnTo>
                      <a:pt x="38185" y="7513"/>
                    </a:lnTo>
                    <a:lnTo>
                      <a:pt x="38548" y="7979"/>
                    </a:lnTo>
                    <a:lnTo>
                      <a:pt x="38885" y="8446"/>
                    </a:lnTo>
                    <a:lnTo>
                      <a:pt x="39195" y="8938"/>
                    </a:lnTo>
                    <a:lnTo>
                      <a:pt x="39506" y="9456"/>
                    </a:lnTo>
                    <a:lnTo>
                      <a:pt x="39765" y="10000"/>
                    </a:lnTo>
                    <a:lnTo>
                      <a:pt x="40024" y="10518"/>
                    </a:lnTo>
                    <a:lnTo>
                      <a:pt x="40232" y="11088"/>
                    </a:lnTo>
                    <a:lnTo>
                      <a:pt x="40439" y="11658"/>
                    </a:lnTo>
                    <a:lnTo>
                      <a:pt x="40594" y="12228"/>
                    </a:lnTo>
                    <a:lnTo>
                      <a:pt x="40724" y="12824"/>
                    </a:lnTo>
                    <a:lnTo>
                      <a:pt x="40827" y="13420"/>
                    </a:lnTo>
                    <a:lnTo>
                      <a:pt x="40905" y="14041"/>
                    </a:lnTo>
                    <a:lnTo>
                      <a:pt x="40957" y="14663"/>
                    </a:lnTo>
                    <a:lnTo>
                      <a:pt x="40983" y="15285"/>
                    </a:lnTo>
                    <a:lnTo>
                      <a:pt x="40983" y="32538"/>
                    </a:lnTo>
                    <a:lnTo>
                      <a:pt x="16528" y="32538"/>
                    </a:lnTo>
                    <a:lnTo>
                      <a:pt x="16528" y="15285"/>
                    </a:lnTo>
                    <a:lnTo>
                      <a:pt x="16554" y="14663"/>
                    </a:lnTo>
                    <a:lnTo>
                      <a:pt x="16606" y="14041"/>
                    </a:lnTo>
                    <a:lnTo>
                      <a:pt x="16684" y="13420"/>
                    </a:lnTo>
                    <a:lnTo>
                      <a:pt x="16787" y="12824"/>
                    </a:lnTo>
                    <a:lnTo>
                      <a:pt x="16917" y="12228"/>
                    </a:lnTo>
                    <a:lnTo>
                      <a:pt x="17072" y="11658"/>
                    </a:lnTo>
                    <a:lnTo>
                      <a:pt x="17279" y="11088"/>
                    </a:lnTo>
                    <a:lnTo>
                      <a:pt x="17487" y="10518"/>
                    </a:lnTo>
                    <a:lnTo>
                      <a:pt x="17746" y="10000"/>
                    </a:lnTo>
                    <a:lnTo>
                      <a:pt x="18005" y="9456"/>
                    </a:lnTo>
                    <a:lnTo>
                      <a:pt x="18316" y="8938"/>
                    </a:lnTo>
                    <a:lnTo>
                      <a:pt x="18626" y="8446"/>
                    </a:lnTo>
                    <a:lnTo>
                      <a:pt x="18963" y="7979"/>
                    </a:lnTo>
                    <a:lnTo>
                      <a:pt x="19326" y="7513"/>
                    </a:lnTo>
                    <a:lnTo>
                      <a:pt x="19714" y="7073"/>
                    </a:lnTo>
                    <a:lnTo>
                      <a:pt x="20103" y="6632"/>
                    </a:lnTo>
                    <a:lnTo>
                      <a:pt x="20543" y="6244"/>
                    </a:lnTo>
                    <a:lnTo>
                      <a:pt x="20984" y="5855"/>
                    </a:lnTo>
                    <a:lnTo>
                      <a:pt x="21450" y="5493"/>
                    </a:lnTo>
                    <a:lnTo>
                      <a:pt x="21916" y="5156"/>
                    </a:lnTo>
                    <a:lnTo>
                      <a:pt x="22409" y="4845"/>
                    </a:lnTo>
                    <a:lnTo>
                      <a:pt x="22927" y="4534"/>
                    </a:lnTo>
                    <a:lnTo>
                      <a:pt x="23471" y="4275"/>
                    </a:lnTo>
                    <a:lnTo>
                      <a:pt x="23989" y="4016"/>
                    </a:lnTo>
                    <a:lnTo>
                      <a:pt x="24559" y="3809"/>
                    </a:lnTo>
                    <a:lnTo>
                      <a:pt x="25129" y="3601"/>
                    </a:lnTo>
                    <a:lnTo>
                      <a:pt x="25699" y="3446"/>
                    </a:lnTo>
                    <a:lnTo>
                      <a:pt x="26294" y="3316"/>
                    </a:lnTo>
                    <a:lnTo>
                      <a:pt x="26890" y="3213"/>
                    </a:lnTo>
                    <a:lnTo>
                      <a:pt x="27512" y="3135"/>
                    </a:lnTo>
                    <a:lnTo>
                      <a:pt x="28134" y="3083"/>
                    </a:lnTo>
                    <a:lnTo>
                      <a:pt x="28756" y="3057"/>
                    </a:lnTo>
                    <a:close/>
                    <a:moveTo>
                      <a:pt x="28756" y="1"/>
                    </a:moveTo>
                    <a:lnTo>
                      <a:pt x="27978" y="26"/>
                    </a:lnTo>
                    <a:lnTo>
                      <a:pt x="27201" y="78"/>
                    </a:lnTo>
                    <a:lnTo>
                      <a:pt x="26424" y="182"/>
                    </a:lnTo>
                    <a:lnTo>
                      <a:pt x="25673" y="311"/>
                    </a:lnTo>
                    <a:lnTo>
                      <a:pt x="24947" y="493"/>
                    </a:lnTo>
                    <a:lnTo>
                      <a:pt x="24222" y="700"/>
                    </a:lnTo>
                    <a:lnTo>
                      <a:pt x="23497" y="933"/>
                    </a:lnTo>
                    <a:lnTo>
                      <a:pt x="22823" y="1218"/>
                    </a:lnTo>
                    <a:lnTo>
                      <a:pt x="22150" y="1529"/>
                    </a:lnTo>
                    <a:lnTo>
                      <a:pt x="21476" y="1866"/>
                    </a:lnTo>
                    <a:lnTo>
                      <a:pt x="20828" y="2228"/>
                    </a:lnTo>
                    <a:lnTo>
                      <a:pt x="20233" y="2617"/>
                    </a:lnTo>
                    <a:lnTo>
                      <a:pt x="19611" y="3057"/>
                    </a:lnTo>
                    <a:lnTo>
                      <a:pt x="19041" y="3498"/>
                    </a:lnTo>
                    <a:lnTo>
                      <a:pt x="18497" y="3990"/>
                    </a:lnTo>
                    <a:lnTo>
                      <a:pt x="17953" y="4482"/>
                    </a:lnTo>
                    <a:lnTo>
                      <a:pt x="17461" y="5026"/>
                    </a:lnTo>
                    <a:lnTo>
                      <a:pt x="16968" y="5570"/>
                    </a:lnTo>
                    <a:lnTo>
                      <a:pt x="16528" y="6140"/>
                    </a:lnTo>
                    <a:lnTo>
                      <a:pt x="16088" y="6762"/>
                    </a:lnTo>
                    <a:lnTo>
                      <a:pt x="15699" y="7358"/>
                    </a:lnTo>
                    <a:lnTo>
                      <a:pt x="15336" y="8005"/>
                    </a:lnTo>
                    <a:lnTo>
                      <a:pt x="15000" y="8679"/>
                    </a:lnTo>
                    <a:lnTo>
                      <a:pt x="14689" y="9352"/>
                    </a:lnTo>
                    <a:lnTo>
                      <a:pt x="14404" y="10026"/>
                    </a:lnTo>
                    <a:lnTo>
                      <a:pt x="14171" y="10751"/>
                    </a:lnTo>
                    <a:lnTo>
                      <a:pt x="13963" y="11477"/>
                    </a:lnTo>
                    <a:lnTo>
                      <a:pt x="13782" y="12202"/>
                    </a:lnTo>
                    <a:lnTo>
                      <a:pt x="13653" y="12953"/>
                    </a:lnTo>
                    <a:lnTo>
                      <a:pt x="13549" y="13731"/>
                    </a:lnTo>
                    <a:lnTo>
                      <a:pt x="13497" y="14508"/>
                    </a:lnTo>
                    <a:lnTo>
                      <a:pt x="13471" y="15285"/>
                    </a:lnTo>
                    <a:lnTo>
                      <a:pt x="13471" y="32538"/>
                    </a:lnTo>
                    <a:lnTo>
                      <a:pt x="4068" y="32538"/>
                    </a:lnTo>
                    <a:lnTo>
                      <a:pt x="3653" y="32564"/>
                    </a:lnTo>
                    <a:lnTo>
                      <a:pt x="3264" y="32642"/>
                    </a:lnTo>
                    <a:lnTo>
                      <a:pt x="2876" y="32719"/>
                    </a:lnTo>
                    <a:lnTo>
                      <a:pt x="2487" y="32875"/>
                    </a:lnTo>
                    <a:lnTo>
                      <a:pt x="2151" y="33030"/>
                    </a:lnTo>
                    <a:lnTo>
                      <a:pt x="1814" y="33237"/>
                    </a:lnTo>
                    <a:lnTo>
                      <a:pt x="1503" y="33471"/>
                    </a:lnTo>
                    <a:lnTo>
                      <a:pt x="1192" y="33730"/>
                    </a:lnTo>
                    <a:lnTo>
                      <a:pt x="933" y="34015"/>
                    </a:lnTo>
                    <a:lnTo>
                      <a:pt x="700" y="34351"/>
                    </a:lnTo>
                    <a:lnTo>
                      <a:pt x="493" y="34688"/>
                    </a:lnTo>
                    <a:lnTo>
                      <a:pt x="337" y="35025"/>
                    </a:lnTo>
                    <a:lnTo>
                      <a:pt x="208" y="35413"/>
                    </a:lnTo>
                    <a:lnTo>
                      <a:pt x="104" y="35802"/>
                    </a:lnTo>
                    <a:lnTo>
                      <a:pt x="26" y="36191"/>
                    </a:lnTo>
                    <a:lnTo>
                      <a:pt x="0" y="36605"/>
                    </a:lnTo>
                    <a:lnTo>
                      <a:pt x="0" y="81189"/>
                    </a:lnTo>
                    <a:lnTo>
                      <a:pt x="26" y="81603"/>
                    </a:lnTo>
                    <a:lnTo>
                      <a:pt x="104" y="82018"/>
                    </a:lnTo>
                    <a:lnTo>
                      <a:pt x="208" y="82406"/>
                    </a:lnTo>
                    <a:lnTo>
                      <a:pt x="337" y="82769"/>
                    </a:lnTo>
                    <a:lnTo>
                      <a:pt x="493" y="83131"/>
                    </a:lnTo>
                    <a:lnTo>
                      <a:pt x="700" y="83468"/>
                    </a:lnTo>
                    <a:lnTo>
                      <a:pt x="933" y="83779"/>
                    </a:lnTo>
                    <a:lnTo>
                      <a:pt x="1192" y="84064"/>
                    </a:lnTo>
                    <a:lnTo>
                      <a:pt x="1503" y="84323"/>
                    </a:lnTo>
                    <a:lnTo>
                      <a:pt x="1814" y="84556"/>
                    </a:lnTo>
                    <a:lnTo>
                      <a:pt x="2151" y="84764"/>
                    </a:lnTo>
                    <a:lnTo>
                      <a:pt x="2487" y="84945"/>
                    </a:lnTo>
                    <a:lnTo>
                      <a:pt x="2876" y="85074"/>
                    </a:lnTo>
                    <a:lnTo>
                      <a:pt x="3264" y="85178"/>
                    </a:lnTo>
                    <a:lnTo>
                      <a:pt x="3653" y="85230"/>
                    </a:lnTo>
                    <a:lnTo>
                      <a:pt x="4068" y="85256"/>
                    </a:lnTo>
                    <a:lnTo>
                      <a:pt x="53418" y="85256"/>
                    </a:lnTo>
                    <a:lnTo>
                      <a:pt x="53832" y="85230"/>
                    </a:lnTo>
                    <a:lnTo>
                      <a:pt x="54247" y="85178"/>
                    </a:lnTo>
                    <a:lnTo>
                      <a:pt x="54635" y="85074"/>
                    </a:lnTo>
                    <a:lnTo>
                      <a:pt x="55024" y="84945"/>
                    </a:lnTo>
                    <a:lnTo>
                      <a:pt x="55360" y="84764"/>
                    </a:lnTo>
                    <a:lnTo>
                      <a:pt x="55697" y="84556"/>
                    </a:lnTo>
                    <a:lnTo>
                      <a:pt x="56008" y="84323"/>
                    </a:lnTo>
                    <a:lnTo>
                      <a:pt x="56293" y="84064"/>
                    </a:lnTo>
                    <a:lnTo>
                      <a:pt x="56578" y="83779"/>
                    </a:lnTo>
                    <a:lnTo>
                      <a:pt x="56811" y="83468"/>
                    </a:lnTo>
                    <a:lnTo>
                      <a:pt x="56993" y="83131"/>
                    </a:lnTo>
                    <a:lnTo>
                      <a:pt x="57174" y="82769"/>
                    </a:lnTo>
                    <a:lnTo>
                      <a:pt x="57303" y="82406"/>
                    </a:lnTo>
                    <a:lnTo>
                      <a:pt x="57407" y="82018"/>
                    </a:lnTo>
                    <a:lnTo>
                      <a:pt x="57485" y="81603"/>
                    </a:lnTo>
                    <a:lnTo>
                      <a:pt x="57485" y="81189"/>
                    </a:lnTo>
                    <a:lnTo>
                      <a:pt x="57485" y="36605"/>
                    </a:lnTo>
                    <a:lnTo>
                      <a:pt x="57485" y="36191"/>
                    </a:lnTo>
                    <a:lnTo>
                      <a:pt x="57407" y="35802"/>
                    </a:lnTo>
                    <a:lnTo>
                      <a:pt x="57303" y="35413"/>
                    </a:lnTo>
                    <a:lnTo>
                      <a:pt x="57174" y="35025"/>
                    </a:lnTo>
                    <a:lnTo>
                      <a:pt x="56993" y="34688"/>
                    </a:lnTo>
                    <a:lnTo>
                      <a:pt x="56811" y="34351"/>
                    </a:lnTo>
                    <a:lnTo>
                      <a:pt x="56578" y="34015"/>
                    </a:lnTo>
                    <a:lnTo>
                      <a:pt x="56293" y="33730"/>
                    </a:lnTo>
                    <a:lnTo>
                      <a:pt x="56008" y="33471"/>
                    </a:lnTo>
                    <a:lnTo>
                      <a:pt x="55697" y="33237"/>
                    </a:lnTo>
                    <a:lnTo>
                      <a:pt x="55360" y="33030"/>
                    </a:lnTo>
                    <a:lnTo>
                      <a:pt x="55024" y="32875"/>
                    </a:lnTo>
                    <a:lnTo>
                      <a:pt x="54635" y="32719"/>
                    </a:lnTo>
                    <a:lnTo>
                      <a:pt x="54247" y="32642"/>
                    </a:lnTo>
                    <a:lnTo>
                      <a:pt x="53832" y="32564"/>
                    </a:lnTo>
                    <a:lnTo>
                      <a:pt x="53418" y="32538"/>
                    </a:lnTo>
                    <a:lnTo>
                      <a:pt x="44014" y="32538"/>
                    </a:lnTo>
                    <a:lnTo>
                      <a:pt x="44014" y="15285"/>
                    </a:lnTo>
                    <a:lnTo>
                      <a:pt x="44014" y="14508"/>
                    </a:lnTo>
                    <a:lnTo>
                      <a:pt x="43936" y="13731"/>
                    </a:lnTo>
                    <a:lnTo>
                      <a:pt x="43858" y="12953"/>
                    </a:lnTo>
                    <a:lnTo>
                      <a:pt x="43703" y="12202"/>
                    </a:lnTo>
                    <a:lnTo>
                      <a:pt x="43548" y="11477"/>
                    </a:lnTo>
                    <a:lnTo>
                      <a:pt x="43340" y="10751"/>
                    </a:lnTo>
                    <a:lnTo>
                      <a:pt x="43107" y="10026"/>
                    </a:lnTo>
                    <a:lnTo>
                      <a:pt x="42822" y="9352"/>
                    </a:lnTo>
                    <a:lnTo>
                      <a:pt x="42511" y="8679"/>
                    </a:lnTo>
                    <a:lnTo>
                      <a:pt x="42175" y="8005"/>
                    </a:lnTo>
                    <a:lnTo>
                      <a:pt x="41812" y="7358"/>
                    </a:lnTo>
                    <a:lnTo>
                      <a:pt x="41423" y="6762"/>
                    </a:lnTo>
                    <a:lnTo>
                      <a:pt x="40983" y="6140"/>
                    </a:lnTo>
                    <a:lnTo>
                      <a:pt x="40543" y="5570"/>
                    </a:lnTo>
                    <a:lnTo>
                      <a:pt x="40050" y="5026"/>
                    </a:lnTo>
                    <a:lnTo>
                      <a:pt x="39558" y="4482"/>
                    </a:lnTo>
                    <a:lnTo>
                      <a:pt x="39014" y="3990"/>
                    </a:lnTo>
                    <a:lnTo>
                      <a:pt x="38470" y="3498"/>
                    </a:lnTo>
                    <a:lnTo>
                      <a:pt x="37874" y="3057"/>
                    </a:lnTo>
                    <a:lnTo>
                      <a:pt x="37278" y="2617"/>
                    </a:lnTo>
                    <a:lnTo>
                      <a:pt x="36657" y="2228"/>
                    </a:lnTo>
                    <a:lnTo>
                      <a:pt x="36035" y="1866"/>
                    </a:lnTo>
                    <a:lnTo>
                      <a:pt x="35361" y="1529"/>
                    </a:lnTo>
                    <a:lnTo>
                      <a:pt x="34688" y="1218"/>
                    </a:lnTo>
                    <a:lnTo>
                      <a:pt x="33988" y="933"/>
                    </a:lnTo>
                    <a:lnTo>
                      <a:pt x="33289" y="700"/>
                    </a:lnTo>
                    <a:lnTo>
                      <a:pt x="32564" y="493"/>
                    </a:lnTo>
                    <a:lnTo>
                      <a:pt x="31838" y="311"/>
                    </a:lnTo>
                    <a:lnTo>
                      <a:pt x="31087" y="182"/>
                    </a:lnTo>
                    <a:lnTo>
                      <a:pt x="30310" y="78"/>
                    </a:lnTo>
                    <a:lnTo>
                      <a:pt x="29533" y="26"/>
                    </a:lnTo>
                    <a:lnTo>
                      <a:pt x="28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98;p36">
                <a:extLst>
                  <a:ext uri="{FF2B5EF4-FFF2-40B4-BE49-F238E27FC236}">
                    <a16:creationId xmlns:a16="http://schemas.microsoft.com/office/drawing/2014/main" id="{C8E64930-4F25-F450-DA74-C03FC4AE873C}"/>
                  </a:ext>
                </a:extLst>
              </p:cNvPr>
              <p:cNvSpPr/>
              <p:nvPr/>
            </p:nvSpPr>
            <p:spPr>
              <a:xfrm>
                <a:off x="3620875" y="2071575"/>
                <a:ext cx="378225" cy="764900"/>
              </a:xfrm>
              <a:custGeom>
                <a:avLst/>
                <a:gdLst/>
                <a:ahLst/>
                <a:cxnLst/>
                <a:rect l="l" t="t" r="r" b="b"/>
                <a:pathLst>
                  <a:path w="15129" h="30596" extrusionOk="0">
                    <a:moveTo>
                      <a:pt x="7383" y="1"/>
                    </a:moveTo>
                    <a:lnTo>
                      <a:pt x="6943" y="27"/>
                    </a:lnTo>
                    <a:lnTo>
                      <a:pt x="6502" y="78"/>
                    </a:lnTo>
                    <a:lnTo>
                      <a:pt x="6036" y="156"/>
                    </a:lnTo>
                    <a:lnTo>
                      <a:pt x="5492" y="286"/>
                    </a:lnTo>
                    <a:lnTo>
                      <a:pt x="4948" y="441"/>
                    </a:lnTo>
                    <a:lnTo>
                      <a:pt x="4430" y="674"/>
                    </a:lnTo>
                    <a:lnTo>
                      <a:pt x="3912" y="907"/>
                    </a:lnTo>
                    <a:lnTo>
                      <a:pt x="3446" y="1218"/>
                    </a:lnTo>
                    <a:lnTo>
                      <a:pt x="2979" y="1529"/>
                    </a:lnTo>
                    <a:lnTo>
                      <a:pt x="2539" y="1892"/>
                    </a:lnTo>
                    <a:lnTo>
                      <a:pt x="2150" y="2280"/>
                    </a:lnTo>
                    <a:lnTo>
                      <a:pt x="1762" y="2695"/>
                    </a:lnTo>
                    <a:lnTo>
                      <a:pt x="1425" y="3135"/>
                    </a:lnTo>
                    <a:lnTo>
                      <a:pt x="1114" y="3601"/>
                    </a:lnTo>
                    <a:lnTo>
                      <a:pt x="829" y="4068"/>
                    </a:lnTo>
                    <a:lnTo>
                      <a:pt x="596" y="4586"/>
                    </a:lnTo>
                    <a:lnTo>
                      <a:pt x="389" y="5130"/>
                    </a:lnTo>
                    <a:lnTo>
                      <a:pt x="233" y="5674"/>
                    </a:lnTo>
                    <a:lnTo>
                      <a:pt x="104" y="6218"/>
                    </a:lnTo>
                    <a:lnTo>
                      <a:pt x="26" y="6840"/>
                    </a:lnTo>
                    <a:lnTo>
                      <a:pt x="0" y="7436"/>
                    </a:lnTo>
                    <a:lnTo>
                      <a:pt x="0" y="8005"/>
                    </a:lnTo>
                    <a:lnTo>
                      <a:pt x="52" y="8575"/>
                    </a:lnTo>
                    <a:lnTo>
                      <a:pt x="156" y="9145"/>
                    </a:lnTo>
                    <a:lnTo>
                      <a:pt x="285" y="9689"/>
                    </a:lnTo>
                    <a:lnTo>
                      <a:pt x="466" y="10233"/>
                    </a:lnTo>
                    <a:lnTo>
                      <a:pt x="674" y="10726"/>
                    </a:lnTo>
                    <a:lnTo>
                      <a:pt x="933" y="11218"/>
                    </a:lnTo>
                    <a:lnTo>
                      <a:pt x="1218" y="11684"/>
                    </a:lnTo>
                    <a:lnTo>
                      <a:pt x="1529" y="12150"/>
                    </a:lnTo>
                    <a:lnTo>
                      <a:pt x="1865" y="12565"/>
                    </a:lnTo>
                    <a:lnTo>
                      <a:pt x="2254" y="12953"/>
                    </a:lnTo>
                    <a:lnTo>
                      <a:pt x="2668" y="13316"/>
                    </a:lnTo>
                    <a:lnTo>
                      <a:pt x="3083" y="13679"/>
                    </a:lnTo>
                    <a:lnTo>
                      <a:pt x="3549" y="13964"/>
                    </a:lnTo>
                    <a:lnTo>
                      <a:pt x="518" y="28160"/>
                    </a:lnTo>
                    <a:lnTo>
                      <a:pt x="466" y="28393"/>
                    </a:lnTo>
                    <a:lnTo>
                      <a:pt x="466" y="28626"/>
                    </a:lnTo>
                    <a:lnTo>
                      <a:pt x="492" y="28833"/>
                    </a:lnTo>
                    <a:lnTo>
                      <a:pt x="518" y="29067"/>
                    </a:lnTo>
                    <a:lnTo>
                      <a:pt x="596" y="29274"/>
                    </a:lnTo>
                    <a:lnTo>
                      <a:pt x="674" y="29481"/>
                    </a:lnTo>
                    <a:lnTo>
                      <a:pt x="803" y="29662"/>
                    </a:lnTo>
                    <a:lnTo>
                      <a:pt x="933" y="29844"/>
                    </a:lnTo>
                    <a:lnTo>
                      <a:pt x="1062" y="30025"/>
                    </a:lnTo>
                    <a:lnTo>
                      <a:pt x="1244" y="30155"/>
                    </a:lnTo>
                    <a:lnTo>
                      <a:pt x="1425" y="30284"/>
                    </a:lnTo>
                    <a:lnTo>
                      <a:pt x="1606" y="30388"/>
                    </a:lnTo>
                    <a:lnTo>
                      <a:pt x="1813" y="30491"/>
                    </a:lnTo>
                    <a:lnTo>
                      <a:pt x="2047" y="30543"/>
                    </a:lnTo>
                    <a:lnTo>
                      <a:pt x="2254" y="30595"/>
                    </a:lnTo>
                    <a:lnTo>
                      <a:pt x="12849" y="30595"/>
                    </a:lnTo>
                    <a:lnTo>
                      <a:pt x="13082" y="30543"/>
                    </a:lnTo>
                    <a:lnTo>
                      <a:pt x="13316" y="30491"/>
                    </a:lnTo>
                    <a:lnTo>
                      <a:pt x="13523" y="30388"/>
                    </a:lnTo>
                    <a:lnTo>
                      <a:pt x="13704" y="30284"/>
                    </a:lnTo>
                    <a:lnTo>
                      <a:pt x="13885" y="30155"/>
                    </a:lnTo>
                    <a:lnTo>
                      <a:pt x="14067" y="30025"/>
                    </a:lnTo>
                    <a:lnTo>
                      <a:pt x="14196" y="29844"/>
                    </a:lnTo>
                    <a:lnTo>
                      <a:pt x="14326" y="29662"/>
                    </a:lnTo>
                    <a:lnTo>
                      <a:pt x="14429" y="29481"/>
                    </a:lnTo>
                    <a:lnTo>
                      <a:pt x="14533" y="29274"/>
                    </a:lnTo>
                    <a:lnTo>
                      <a:pt x="14585" y="29067"/>
                    </a:lnTo>
                    <a:lnTo>
                      <a:pt x="14637" y="28833"/>
                    </a:lnTo>
                    <a:lnTo>
                      <a:pt x="14663" y="28626"/>
                    </a:lnTo>
                    <a:lnTo>
                      <a:pt x="14637" y="28393"/>
                    </a:lnTo>
                    <a:lnTo>
                      <a:pt x="14611" y="28160"/>
                    </a:lnTo>
                    <a:lnTo>
                      <a:pt x="11580" y="13964"/>
                    </a:lnTo>
                    <a:lnTo>
                      <a:pt x="11968" y="13705"/>
                    </a:lnTo>
                    <a:lnTo>
                      <a:pt x="12357" y="13420"/>
                    </a:lnTo>
                    <a:lnTo>
                      <a:pt x="12694" y="13109"/>
                    </a:lnTo>
                    <a:lnTo>
                      <a:pt x="13031" y="12798"/>
                    </a:lnTo>
                    <a:lnTo>
                      <a:pt x="13341" y="12435"/>
                    </a:lnTo>
                    <a:lnTo>
                      <a:pt x="13652" y="12073"/>
                    </a:lnTo>
                    <a:lnTo>
                      <a:pt x="13911" y="11684"/>
                    </a:lnTo>
                    <a:lnTo>
                      <a:pt x="14170" y="11295"/>
                    </a:lnTo>
                    <a:lnTo>
                      <a:pt x="14378" y="10855"/>
                    </a:lnTo>
                    <a:lnTo>
                      <a:pt x="14585" y="10441"/>
                    </a:lnTo>
                    <a:lnTo>
                      <a:pt x="14740" y="9974"/>
                    </a:lnTo>
                    <a:lnTo>
                      <a:pt x="14870" y="9534"/>
                    </a:lnTo>
                    <a:lnTo>
                      <a:pt x="14999" y="9042"/>
                    </a:lnTo>
                    <a:lnTo>
                      <a:pt x="15077" y="8575"/>
                    </a:lnTo>
                    <a:lnTo>
                      <a:pt x="15129" y="8083"/>
                    </a:lnTo>
                    <a:lnTo>
                      <a:pt x="15129" y="7565"/>
                    </a:lnTo>
                    <a:lnTo>
                      <a:pt x="15129" y="7125"/>
                    </a:lnTo>
                    <a:lnTo>
                      <a:pt x="15077" y="6710"/>
                    </a:lnTo>
                    <a:lnTo>
                      <a:pt x="15025" y="6296"/>
                    </a:lnTo>
                    <a:lnTo>
                      <a:pt x="14948" y="5881"/>
                    </a:lnTo>
                    <a:lnTo>
                      <a:pt x="14844" y="5467"/>
                    </a:lnTo>
                    <a:lnTo>
                      <a:pt x="14714" y="5078"/>
                    </a:lnTo>
                    <a:lnTo>
                      <a:pt x="14559" y="4690"/>
                    </a:lnTo>
                    <a:lnTo>
                      <a:pt x="14404" y="4301"/>
                    </a:lnTo>
                    <a:lnTo>
                      <a:pt x="14196" y="3938"/>
                    </a:lnTo>
                    <a:lnTo>
                      <a:pt x="14015" y="3576"/>
                    </a:lnTo>
                    <a:lnTo>
                      <a:pt x="13782" y="3239"/>
                    </a:lnTo>
                    <a:lnTo>
                      <a:pt x="13549" y="2928"/>
                    </a:lnTo>
                    <a:lnTo>
                      <a:pt x="13290" y="2591"/>
                    </a:lnTo>
                    <a:lnTo>
                      <a:pt x="13005" y="2306"/>
                    </a:lnTo>
                    <a:lnTo>
                      <a:pt x="12720" y="2021"/>
                    </a:lnTo>
                    <a:lnTo>
                      <a:pt x="12409" y="1736"/>
                    </a:lnTo>
                    <a:lnTo>
                      <a:pt x="12098" y="1503"/>
                    </a:lnTo>
                    <a:lnTo>
                      <a:pt x="11761" y="1270"/>
                    </a:lnTo>
                    <a:lnTo>
                      <a:pt x="11399" y="1037"/>
                    </a:lnTo>
                    <a:lnTo>
                      <a:pt x="11062" y="856"/>
                    </a:lnTo>
                    <a:lnTo>
                      <a:pt x="10673" y="674"/>
                    </a:lnTo>
                    <a:lnTo>
                      <a:pt x="10310" y="519"/>
                    </a:lnTo>
                    <a:lnTo>
                      <a:pt x="9896" y="363"/>
                    </a:lnTo>
                    <a:lnTo>
                      <a:pt x="9507" y="260"/>
                    </a:lnTo>
                    <a:lnTo>
                      <a:pt x="9093" y="156"/>
                    </a:lnTo>
                    <a:lnTo>
                      <a:pt x="8678" y="78"/>
                    </a:lnTo>
                    <a:lnTo>
                      <a:pt x="8264" y="27"/>
                    </a:lnTo>
                    <a:lnTo>
                      <a:pt x="78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326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8CBC-6B79-474C-7C71-957FD540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-225025"/>
            <a:ext cx="11318041" cy="1442463"/>
          </a:xfrm>
        </p:spPr>
        <p:txBody>
          <a:bodyPr>
            <a:normAutofit/>
          </a:bodyPr>
          <a:lstStyle/>
          <a:p>
            <a:r>
              <a:rPr lang="en-US" sz="3200" dirty="0"/>
              <a:t>Mollified Boosted Density Estimation (MBDE) Algorithm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360E9-0808-9F3C-9EB2-417AAABDF5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62" y="2131857"/>
            <a:ext cx="6009306" cy="3182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792FAB-5B83-8E2C-BC89-014CD5BBB338}"/>
              </a:ext>
            </a:extLst>
          </p:cNvPr>
          <p:cNvSpPr txBox="1"/>
          <p:nvPr/>
        </p:nvSpPr>
        <p:spPr>
          <a:xfrm>
            <a:off x="521941" y="1692525"/>
            <a:ext cx="572036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SimSun" panose="02010600030101010101" pitchFamily="2" charset="-122"/>
              </a:rPr>
              <a:t>MBDE uses a weak learner to distinguish between the target distribution </a:t>
            </a:r>
            <a:r>
              <a:rPr lang="en-US" sz="1600" dirty="0">
                <a:effectLst/>
                <a:ea typeface="SimSun" panose="02010600030101010101" pitchFamily="2" charset="-122"/>
                <a:cs typeface="Cambria Math" panose="02040503050406030204" pitchFamily="18" charset="0"/>
              </a:rPr>
              <a:t>𝑃</a:t>
            </a:r>
            <a:r>
              <a:rPr lang="en-US" sz="1600" dirty="0">
                <a:effectLst/>
                <a:ea typeface="SimSun" panose="02010600030101010101" pitchFamily="2" charset="-122"/>
              </a:rPr>
              <a:t> and the current guessed distribution </a:t>
            </a:r>
            <a:r>
              <a:rPr lang="en-US" sz="1600" dirty="0">
                <a:effectLst/>
                <a:ea typeface="SimSun" panose="02010600030101010101" pitchFamily="2" charset="-122"/>
                <a:cs typeface="Cambria Math" panose="02040503050406030204" pitchFamily="18" charset="0"/>
              </a:rPr>
              <a:t>𝑄𝑡</a:t>
            </a:r>
            <a:r>
              <a:rPr lang="en-US" sz="1600" dirty="0">
                <a:effectLst/>
                <a:ea typeface="SimSun" panose="02010600030101010101" pitchFamily="2" charset="-122"/>
              </a:rPr>
              <a:t> refining </a:t>
            </a:r>
            <a:r>
              <a:rPr lang="en-US" sz="1600" dirty="0">
                <a:effectLst/>
                <a:ea typeface="SimSun" panose="02010600030101010101" pitchFamily="2" charset="-122"/>
                <a:cs typeface="Cambria Math" panose="02040503050406030204" pitchFamily="18" charset="0"/>
              </a:rPr>
              <a:t>𝑄𝑡</a:t>
            </a:r>
            <a:r>
              <a:rPr lang="en-US" sz="1600" dirty="0">
                <a:effectLst/>
                <a:ea typeface="SimSun" panose="02010600030101010101" pitchFamily="2" charset="-122"/>
              </a:rPr>
              <a:t> iteratively for a fixed number of iterations </a:t>
            </a:r>
            <a:r>
              <a:rPr lang="en-US" sz="1600" i="1" dirty="0">
                <a:effectLst/>
                <a:ea typeface="SimSun" panose="02010600030101010101" pitchFamily="2" charset="-122"/>
              </a:rPr>
              <a:t>T</a:t>
            </a:r>
            <a:r>
              <a:rPr lang="en-US" sz="1600" dirty="0">
                <a:effectLst/>
                <a:ea typeface="SimSun" panose="02010600030101010101" pitchFamily="2" charset="-12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SimSun" panose="02010600030101010101" pitchFamily="2" charset="-122"/>
              </a:rPr>
              <a:t> Boosting starts with </a:t>
            </a:r>
            <a:r>
              <a:rPr lang="en-IN" sz="1600" dirty="0">
                <a:effectLst/>
                <a:ea typeface="SimSun" panose="02010600030101010101" pitchFamily="2" charset="-122"/>
                <a:cs typeface="Cambria Math" panose="02040503050406030204" pitchFamily="18" charset="0"/>
              </a:rPr>
              <a:t>𝑄</a:t>
            </a:r>
            <a:r>
              <a:rPr lang="en-IN" sz="1600" baseline="-25000" dirty="0">
                <a:effectLst/>
                <a:ea typeface="SimSun" panose="02010600030101010101" pitchFamily="2" charset="-122"/>
              </a:rPr>
              <a:t>0</a:t>
            </a:r>
            <a:r>
              <a:rPr lang="en-US" sz="1600" dirty="0">
                <a:effectLst/>
                <a:ea typeface="SimSun" panose="02010600030101010101" pitchFamily="2" charset="-122"/>
              </a:rPr>
              <a:t> as the initial distribution, often a simple non-informed distribution like a standard Gaussian. The classifier output is then combined into      </a:t>
            </a:r>
            <a:r>
              <a:rPr lang="en-US" sz="1600" dirty="0">
                <a:effectLst/>
                <a:ea typeface="SimSun" panose="02010600030101010101" pitchFamily="2" charset="-122"/>
                <a:cs typeface="Cambria Math" panose="02040503050406030204" pitchFamily="18" charset="0"/>
              </a:rPr>
              <a:t>𝑄𝑡</a:t>
            </a:r>
            <a:r>
              <a:rPr lang="en-US" sz="1600" dirty="0">
                <a:effectLst/>
                <a:ea typeface="SimSun" panose="02010600030101010101" pitchFamily="2" charset="-122"/>
              </a:rPr>
              <a:t> −1 as part of the iterative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ea typeface="SimSun" panose="02010600030101010101" pitchFamily="2" charset="-122"/>
              </a:rPr>
              <a:t>This process repeats until t = T and the proposed distribution is Q</a:t>
            </a:r>
            <a:r>
              <a:rPr lang="en-IN" sz="1600" baseline="-25000" dirty="0">
                <a:effectLst/>
                <a:ea typeface="SimSun" panose="02010600030101010101" pitchFamily="2" charset="-122"/>
              </a:rPr>
              <a:t>ε</a:t>
            </a:r>
            <a:r>
              <a:rPr lang="en-IN" sz="1600" dirty="0">
                <a:effectLst/>
                <a:ea typeface="SimSun" panose="02010600030101010101" pitchFamily="2" charset="-122"/>
              </a:rPr>
              <a:t> (x; P) = Q</a:t>
            </a:r>
            <a:r>
              <a:rPr lang="en-IN" sz="1600" baseline="-25000" dirty="0">
                <a:ea typeface="SimSun" panose="02010600030101010101" pitchFamily="2" charset="-122"/>
              </a:rPr>
              <a:t>T</a:t>
            </a:r>
            <a:r>
              <a:rPr lang="en-IN" sz="1600" dirty="0">
                <a:effectLst/>
                <a:ea typeface="SimSun" panose="02010600030101010101" pitchFamily="2" charset="-12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SimSun" panose="02010600030101010101" pitchFamily="2" charset="-122"/>
              </a:rPr>
              <a:t>With higher boosting iterations, MBDE approaches the information- theoretic limit, which means it smooths out P, ensuring privacy.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SimSun" panose="02010600030101010101" pitchFamily="2" charset="-122"/>
              </a:rPr>
              <a:t>This result is novel compared to previous work and highlights the effectiveness of our method in preserving privacy while approximating the true distribution. </a:t>
            </a:r>
            <a:endParaRPr lang="en-IN" sz="1600" dirty="0">
              <a:effectLst/>
              <a:ea typeface="SimSun" panose="02010600030101010101" pitchFamily="2" charset="-122"/>
            </a:endParaRPr>
          </a:p>
          <a:p>
            <a:endParaRPr lang="en-IN" sz="1600" dirty="0">
              <a:effectLst/>
              <a:ea typeface="SimSun" panose="02010600030101010101" pitchFamily="2" charset="-122"/>
            </a:endParaRP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2129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E0907-145B-13B7-9A54-AAF6D738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23" y="840726"/>
            <a:ext cx="4038652" cy="90077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15EF-C643-5A90-8C88-13D50DC8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46" y="1888207"/>
            <a:ext cx="4601826" cy="426947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ea typeface="SimSun" panose="02010600030101010101" pitchFamily="2" charset="-122"/>
              </a:rPr>
              <a:t>T</a:t>
            </a:r>
            <a:r>
              <a:rPr lang="en-US" sz="1600" dirty="0">
                <a:effectLst/>
                <a:ea typeface="SimSun" panose="02010600030101010101" pitchFamily="2" charset="-122"/>
              </a:rPr>
              <a:t>he density models produced by MBDE exhibit smoother and more regular patterns, attributed partly to the choice of Q0 as a standard Gaussian.</a:t>
            </a:r>
            <a:endParaRPr lang="en-IN" sz="1600" dirty="0">
              <a:effectLst/>
              <a:ea typeface="SimSun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ea typeface="SimSun" panose="02010600030101010101" pitchFamily="2" charset="-122"/>
              </a:rPr>
              <a:t>D</a:t>
            </a:r>
            <a:r>
              <a:rPr lang="en-US" sz="1600" b="1" dirty="0">
                <a:effectLst/>
                <a:ea typeface="SimSun" panose="02010600030101010101" pitchFamily="2" charset="-122"/>
              </a:rPr>
              <a:t>ecreasing </a:t>
            </a:r>
            <a:r>
              <a:rPr lang="en-US" sz="1600" b="1" dirty="0">
                <a:ea typeface="SimSun" panose="02010600030101010101" pitchFamily="2" charset="-122"/>
              </a:rPr>
              <a:t>N</a:t>
            </a:r>
            <a:r>
              <a:rPr lang="en-US" sz="1600" b="1" dirty="0">
                <a:effectLst/>
                <a:ea typeface="SimSun" panose="02010600030101010101" pitchFamily="2" charset="-122"/>
              </a:rPr>
              <a:t>egative </a:t>
            </a:r>
            <a:r>
              <a:rPr lang="en-US" sz="1600" b="1" dirty="0">
                <a:ea typeface="SimSun" panose="02010600030101010101" pitchFamily="2" charset="-122"/>
              </a:rPr>
              <a:t>L</a:t>
            </a:r>
            <a:r>
              <a:rPr lang="en-US" sz="1600" b="1" dirty="0">
                <a:effectLst/>
                <a:ea typeface="SimSun" panose="02010600030101010101" pitchFamily="2" charset="-122"/>
              </a:rPr>
              <a:t>og </a:t>
            </a:r>
            <a:r>
              <a:rPr lang="en-US" sz="1600" b="1" dirty="0">
                <a:ea typeface="SimSun" panose="02010600030101010101" pitchFamily="2" charset="-122"/>
              </a:rPr>
              <a:t>L</a:t>
            </a:r>
            <a:r>
              <a:rPr lang="en-US" sz="1600" b="1" dirty="0">
                <a:effectLst/>
                <a:ea typeface="SimSun" panose="02010600030101010101" pitchFamily="2" charset="-122"/>
              </a:rPr>
              <a:t>ikelihood (NLL)</a:t>
            </a:r>
            <a:r>
              <a:rPr lang="en-IN" sz="1600" b="1" dirty="0">
                <a:effectLst/>
              </a:rPr>
              <a:t>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effectLst/>
                <a:ea typeface="SimSun" panose="02010600030101010101" pitchFamily="2" charset="-122"/>
              </a:rPr>
              <a:t>Across all domains, including experiments with random 1D Gaussians, MBDE consistently shows decreasing negative log likelihood (NLL) as ε increases. This shows that MBDE effectively captures all modes of the mixture, leading to sharper improvements for smaller ε values.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effectLst/>
                <a:ea typeface="SimSun" panose="02010600030101010101" pitchFamily="2" charset="-122"/>
              </a:rPr>
              <a:t> Negative log likelihood measures the goodness of fit of the learned distribution Q to the target distribution P.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3E03794B-BE4B-1551-B931-502EA1A746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33" y="859793"/>
            <a:ext cx="6401443" cy="51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4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E0907-145B-13B7-9A54-AAF6D738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99" y="948145"/>
            <a:ext cx="4038652" cy="80677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15EF-C643-5A90-8C88-13D50DC8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54" y="1896673"/>
            <a:ext cx="4038652" cy="40131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/>
              <a:t>Increasing Mode Coverage: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effectLst/>
                <a:ea typeface="SimSun" panose="02010600030101010101" pitchFamily="2" charset="-122"/>
              </a:rPr>
              <a:t>Mode coverage generally increases with ε for several experiments, for MBDE across all domains.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effectLst/>
                <a:ea typeface="SimSun" panose="02010600030101010101" pitchFamily="2" charset="-122"/>
              </a:rPr>
              <a:t>Mode coverage measures the ability of the algorithm to capture highly dense regions in the target distribution P.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effectLst/>
                <a:ea typeface="SimSun" panose="02010600030101010101" pitchFamily="2" charset="-122"/>
              </a:rPr>
              <a:t>This behavior is governed by the choice of Q</a:t>
            </a:r>
            <a:r>
              <a:rPr lang="en-US" sz="1600" baseline="-25000" dirty="0">
                <a:effectLst/>
                <a:ea typeface="SimSun" panose="02010600030101010101" pitchFamily="2" charset="-122"/>
              </a:rPr>
              <a:t>0</a:t>
            </a:r>
            <a:r>
              <a:rPr lang="en-US" sz="1600" dirty="0">
                <a:effectLst/>
                <a:ea typeface="SimSun" panose="02010600030101010101" pitchFamily="2" charset="-122"/>
              </a:rPr>
              <a:t>, which captures a portion of existing modes. As ε increases, MBDE performs better, showing substantial improvement over Q</a:t>
            </a:r>
            <a:r>
              <a:rPr lang="en-US" sz="1600" baseline="-25000" dirty="0">
                <a:effectLst/>
                <a:ea typeface="SimSun" panose="02010600030101010101" pitchFamily="2" charset="-122"/>
              </a:rPr>
              <a:t>0</a:t>
            </a:r>
            <a:r>
              <a:rPr lang="en-US" sz="1600" dirty="0">
                <a:effectLst/>
                <a:ea typeface="SimSun" panose="02010600030101010101" pitchFamily="2" charset="-122"/>
              </a:rPr>
              <a:t>. </a:t>
            </a:r>
            <a:endParaRPr lang="en-US" sz="1600" dirty="0">
              <a:ea typeface="SimSun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effectLst/>
                <a:ea typeface="SimSun" panose="02010600030101010101" pitchFamily="2" charset="-122"/>
              </a:rPr>
              <a:t>This trend is also observed in experiments with random 1D Gaussians, where small standard deviations lead to significant stability in MBDE solutions.</a:t>
            </a:r>
            <a:endParaRPr lang="en-IN" sz="1600" dirty="0">
              <a:effectLst/>
              <a:ea typeface="SimSun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2BFB477D-CB31-70BC-9017-D05162A4F2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33" y="875796"/>
            <a:ext cx="6401443" cy="512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7930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E729D3"/>
      </a:accent1>
      <a:accent2>
        <a:srgbClr val="9917D5"/>
      </a:accent2>
      <a:accent3>
        <a:srgbClr val="5C29E7"/>
      </a:accent3>
      <a:accent4>
        <a:srgbClr val="2842D8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1128</Words>
  <Application>Microsoft Macintosh PowerPoint</Application>
  <PresentationFormat>Widescreen</PresentationFormat>
  <Paragraphs>76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SimSun</vt:lpstr>
      <vt:lpstr>Aptos</vt:lpstr>
      <vt:lpstr>Arial</vt:lpstr>
      <vt:lpstr>Fira Sans Extra Condensed</vt:lpstr>
      <vt:lpstr>Grandview</vt:lpstr>
      <vt:lpstr>Söhne</vt:lpstr>
      <vt:lpstr>Times New Roman</vt:lpstr>
      <vt:lpstr>Wingdings</vt:lpstr>
      <vt:lpstr>CosineVTI</vt:lpstr>
      <vt:lpstr>LOCAL DIFFERENTIAL PRIVACY FOR SAMPLING</vt:lpstr>
      <vt:lpstr>Table of Contents</vt:lpstr>
      <vt:lpstr>Introduction</vt:lpstr>
      <vt:lpstr>Method</vt:lpstr>
      <vt:lpstr>Concept of Mollifiers</vt:lpstr>
      <vt:lpstr>PowerPoint Presentation</vt:lpstr>
      <vt:lpstr>Mollified Boosted Density Estimation (MBDE) Algorithm </vt:lpstr>
      <vt:lpstr>Results</vt:lpstr>
      <vt:lpstr>Results</vt:lpstr>
      <vt:lpstr>ADVANTAGES</vt:lpstr>
      <vt:lpstr>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DIFFERENTIAL PRIVACY FOR SAMPLING</dc:title>
  <dc:creator>KRISH KHADRIA</dc:creator>
  <cp:lastModifiedBy>KRISH KHADRIA</cp:lastModifiedBy>
  <cp:revision>8</cp:revision>
  <dcterms:created xsi:type="dcterms:W3CDTF">2024-04-04T09:42:28Z</dcterms:created>
  <dcterms:modified xsi:type="dcterms:W3CDTF">2024-04-12T08:58:04Z</dcterms:modified>
</cp:coreProperties>
</file>