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42AF3-A32F-48F7-9157-F72EEE543B10}" v="74" dt="2025-07-27T07:53:34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 upadhyay" userId="7e778fce822606a9" providerId="Windows Live" clId="Web-{25842AF3-A32F-48F7-9157-F72EEE543B10}"/>
    <pc:docChg chg="addSld modSld sldOrd">
      <pc:chgData name="krish upadhyay" userId="7e778fce822606a9" providerId="Windows Live" clId="Web-{25842AF3-A32F-48F7-9157-F72EEE543B10}" dt="2025-07-27T07:53:34.500" v="71" actId="1076"/>
      <pc:docMkLst>
        <pc:docMk/>
      </pc:docMkLst>
      <pc:sldChg chg="ord">
        <pc:chgData name="krish upadhyay" userId="7e778fce822606a9" providerId="Windows Live" clId="Web-{25842AF3-A32F-48F7-9157-F72EEE543B10}" dt="2025-07-27T07:37:20.072" v="1"/>
        <pc:sldMkLst>
          <pc:docMk/>
          <pc:sldMk cId="1274308904" sldId="256"/>
        </pc:sldMkLst>
      </pc:sldChg>
      <pc:sldChg chg="modSp new">
        <pc:chgData name="krish upadhyay" userId="7e778fce822606a9" providerId="Windows Live" clId="Web-{25842AF3-A32F-48F7-9157-F72EEE543B10}" dt="2025-07-27T07:53:34.500" v="71" actId="1076"/>
        <pc:sldMkLst>
          <pc:docMk/>
          <pc:sldMk cId="1866537064" sldId="266"/>
        </pc:sldMkLst>
        <pc:spChg chg="mod">
          <ac:chgData name="krish upadhyay" userId="7e778fce822606a9" providerId="Windows Live" clId="Web-{25842AF3-A32F-48F7-9157-F72EEE543B10}" dt="2025-07-27T07:53:34.500" v="71" actId="1076"/>
          <ac:spMkLst>
            <pc:docMk/>
            <pc:sldMk cId="1866537064" sldId="266"/>
            <ac:spMk id="2" creationId="{72BFB851-ED89-F214-107D-47D7844A88B9}"/>
          </ac:spMkLst>
        </pc:spChg>
        <pc:spChg chg="mod">
          <ac:chgData name="krish upadhyay" userId="7e778fce822606a9" providerId="Windows Live" clId="Web-{25842AF3-A32F-48F7-9157-F72EEE543B10}" dt="2025-07-27T07:43:26.368" v="46" actId="20577"/>
          <ac:spMkLst>
            <pc:docMk/>
            <pc:sldMk cId="1866537064" sldId="266"/>
            <ac:spMk id="3" creationId="{9307F6CA-EABF-C393-5CA2-B1B6F1DB0E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0411096-D691-45EF-8E3F-B266262AC54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719DDD9-92BD-4977-804C-5348604C27E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BFB851-ED89-F214-107D-47D7844A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425" y="3825654"/>
            <a:ext cx="6085616" cy="12222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Presented By S3D</a:t>
            </a:r>
            <a:endParaRPr lang="en-US" sz="4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7F6CA-EABF-C393-5CA2-B1B6F1DB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Health Care Chat-Bot </a:t>
            </a:r>
            <a:r>
              <a:rPr lang="en-US" sz="4800" b="1" dirty="0">
                <a:ea typeface="+mj-lt"/>
                <a:cs typeface="+mj-lt"/>
              </a:rPr>
              <a:t>🤖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665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personal data stored.</a:t>
            </a:r>
          </a:p>
          <a:p>
            <a:r>
              <a:rPr lang="en-US" dirty="0"/>
              <a:t>Anonymous Interactions.</a:t>
            </a:r>
          </a:p>
          <a:p>
            <a:r>
              <a:rPr lang="en-US" dirty="0"/>
              <a:t>Emergency contact only suggested, not initiated.</a:t>
            </a:r>
          </a:p>
          <a:p>
            <a:r>
              <a:rPr lang="en-US" dirty="0"/>
              <a:t>Encourages professional help when needed.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&amp; Ethics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7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399659"/>
            <a:ext cx="8584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THANKYOU FOR GIVING YOUR PRECIOUS TIME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959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virtual wellness companion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smart chatbot for mental health check-ins and support.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Rising mental  health challenges</a:t>
            </a:r>
            <a:r>
              <a:rPr lang="en-IN" dirty="0"/>
              <a:t> worldwide.</a:t>
            </a:r>
          </a:p>
          <a:p>
            <a:r>
              <a:rPr lang="en-US" dirty="0"/>
              <a:t>Long wait times &amp; stigma in seeking help.</a:t>
            </a:r>
          </a:p>
          <a:p>
            <a:r>
              <a:rPr lang="en-US" dirty="0"/>
              <a:t>Need for accessible, anonymous support tools.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37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Conducts mental wellness check-ins.</a:t>
            </a:r>
          </a:p>
          <a:p>
            <a:r>
              <a:rPr lang="en-US" dirty="0"/>
              <a:t>Uses validated tools: PHQ-9 for depression &amp; for GAD-7 for anixiety.</a:t>
            </a:r>
          </a:p>
          <a:p>
            <a:r>
              <a:rPr lang="en-US" dirty="0"/>
              <a:t>Offers: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Meditation &amp; mindfulness tips.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Emergency hotlines.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Books recommendation for mental health.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the wellness chatbot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9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opens chatbot.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Consent request &amp; confidentiality info.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Guided question: PHQ-9 &amp; GAD-7.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Score evaluation &amp; feedback.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Personalized suggestions: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Low scores :- wellness tips, books.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Moderate to high scores :- hotlines , professionals help, urgent care info.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it works (user journey)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7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PHQ-9: patience health questionnaire.</a:t>
            </a:r>
          </a:p>
          <a:p>
            <a:r>
              <a:rPr lang="en-US" dirty="0"/>
              <a:t>Assesses depressive symptoms</a:t>
            </a:r>
          </a:p>
          <a:p>
            <a:pPr marL="0" indent="0">
              <a:buNone/>
            </a:pPr>
            <a:r>
              <a:rPr lang="en-US" dirty="0"/>
              <a:t>   (0-27).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GAD-7: generalized anxiety disorder screener.</a:t>
            </a:r>
          </a:p>
          <a:p>
            <a:r>
              <a:rPr lang="en-US" dirty="0"/>
              <a:t>Assesses anxiety levels </a:t>
            </a:r>
            <a:r>
              <a:rPr lang="en-IN" dirty="0"/>
              <a:t>(0-21).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Validated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Widely used by clinicians.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easy to automate in chatbot flow. </a:t>
            </a:r>
            <a:endParaRPr lang="en-IN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PHQ-9 &amp; GAD-7:clinical standards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0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Conversational flow.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Confidential &amp; anonymous.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Mobiles &amp; web integration.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AI-Driven suggestions.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Resourses tailored by scores.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of the chatbox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After PHQ-9 score = 5 (mild or Initial depression):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“yours scores suggest some mild</a:t>
            </a:r>
          </a:p>
          <a:p>
            <a:pPr marL="0" indent="0">
              <a:buNone/>
            </a:pPr>
            <a:r>
              <a:rPr lang="en-US" dirty="0"/>
              <a:t>        symptoms. Let’s focus on </a:t>
            </a:r>
          </a:p>
          <a:p>
            <a:pPr marL="0" indent="0">
              <a:buNone/>
            </a:pPr>
            <a:r>
              <a:rPr lang="en-US" dirty="0"/>
              <a:t>         mindfulness today .would you like a</a:t>
            </a:r>
          </a:p>
          <a:p>
            <a:pPr marL="0" indent="0">
              <a:buNone/>
            </a:pPr>
            <a:r>
              <a:rPr lang="en-US" dirty="0"/>
              <a:t>         5- minute breathing  exercise?”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GAD-7 scores =15 (severe anxiety):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“it looks like you’re going through a</a:t>
            </a:r>
          </a:p>
          <a:p>
            <a:pPr marL="0" indent="0">
              <a:buNone/>
            </a:pPr>
            <a:r>
              <a:rPr lang="en-US" dirty="0"/>
              <a:t>          tough time. Please consider </a:t>
            </a:r>
          </a:p>
          <a:p>
            <a:pPr marL="0" indent="0">
              <a:buNone/>
            </a:pPr>
            <a:r>
              <a:rPr lang="en-US" dirty="0"/>
              <a:t>          contacting a mental health</a:t>
            </a:r>
          </a:p>
          <a:p>
            <a:pPr marL="0" indent="0">
              <a:buNone/>
            </a:pPr>
            <a:r>
              <a:rPr lang="en-US" dirty="0"/>
              <a:t>          professional. Here are some hotlines </a:t>
            </a:r>
          </a:p>
          <a:p>
            <a:pPr marL="0" indent="0">
              <a:buNone/>
            </a:pPr>
            <a:r>
              <a:rPr lang="en-US" dirty="0"/>
              <a:t>          available 24/7.”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chatbox responses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57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MEDITATION TIPS: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GUIDED BREATHING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MINDFULNESS TECHNIQUES</a:t>
            </a:r>
          </a:p>
          <a:p>
            <a:pPr>
              <a:buFont typeface="Wingdings" pitchFamily="2" charset="2"/>
              <a:buChar char="ü"/>
            </a:pPr>
            <a:endParaRPr lang="en-US" sz="2400" dirty="0"/>
          </a:p>
          <a:p>
            <a:r>
              <a:rPr lang="en-US" dirty="0"/>
              <a:t>EMERGENCY HOTLINES(EXAMPLE):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US: 988 Suicide &amp; crisis lifeline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Canada: Talk Suicide Canada</a:t>
            </a:r>
          </a:p>
          <a:p>
            <a:pPr>
              <a:buFont typeface="Wingdings" pitchFamily="2" charset="2"/>
              <a:buChar char="ü"/>
            </a:pPr>
            <a:endParaRPr lang="en-US" sz="2400" dirty="0"/>
          </a:p>
          <a:p>
            <a:r>
              <a:rPr lang="en-US" dirty="0"/>
              <a:t>RECOMMENDED BOOKS: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/>
              <a:t>The Happiness Trap – By Russ Harris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/>
              <a:t>Feeling Good – By David D. Burns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/>
              <a:t>Where You Go, There You Are – By Jon Kabbat-Zinn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Suggested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216</TotalTime>
  <Words>375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Health Care Chat-Bot 🤖</vt:lpstr>
      <vt:lpstr>Your virtual wellness companion </vt:lpstr>
      <vt:lpstr>Problem statement</vt:lpstr>
      <vt:lpstr>Solution: the wellness chatbot</vt:lpstr>
      <vt:lpstr>How it works (user journey)</vt:lpstr>
      <vt:lpstr>PHQ-9 &amp; GAD-7:clinical standards</vt:lpstr>
      <vt:lpstr>Feature of the chatbox</vt:lpstr>
      <vt:lpstr>Examples of chatbox responses</vt:lpstr>
      <vt:lpstr>Resources Suggested</vt:lpstr>
      <vt:lpstr>Privacy &amp; Ethics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virtual wellness companion</dc:title>
  <dc:creator>NSU</dc:creator>
  <cp:lastModifiedBy>NSU</cp:lastModifiedBy>
  <cp:revision>54</cp:revision>
  <dcterms:created xsi:type="dcterms:W3CDTF">2025-07-26T07:23:25Z</dcterms:created>
  <dcterms:modified xsi:type="dcterms:W3CDTF">2025-07-27T07:53:42Z</dcterms:modified>
</cp:coreProperties>
</file>