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verage" panose="020B0604020202020204" charset="0"/>
      <p:regular r:id="rId10"/>
    </p:embeddedFont>
    <p:embeddedFont>
      <p:font typeface="Oswald" panose="00000500000000000000" pitchFamily="2"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95c821b37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95c821b37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95c821b37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95c821b37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HackZon 2022</a:t>
            </a:r>
            <a:endParaRPr dirty="0">
              <a:latin typeface="Times New Roman" panose="02020603050405020304" pitchFamily="18" charset="0"/>
              <a:cs typeface="Times New Roman" panose="02020603050405020304" pitchFamily="18" charset="0"/>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Virus</a:t>
            </a:r>
            <a:endParaRPr dirty="0"/>
          </a:p>
        </p:txBody>
      </p:sp>
      <p:sp>
        <p:nvSpPr>
          <p:cNvPr id="61" name="Google Shape;61;p13"/>
          <p:cNvSpPr txBox="1"/>
          <p:nvPr/>
        </p:nvSpPr>
        <p:spPr>
          <a:xfrm>
            <a:off x="550127" y="3378675"/>
            <a:ext cx="2874873" cy="10617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dk1"/>
                </a:solidFill>
                <a:latin typeface="Average"/>
                <a:ea typeface="Average"/>
                <a:cs typeface="Average"/>
                <a:sym typeface="Average"/>
              </a:rPr>
              <a:t>Team Members :</a:t>
            </a:r>
            <a:endParaRPr sz="1500" dirty="0">
              <a:solidFill>
                <a:schemeClr val="dk1"/>
              </a:solidFill>
              <a:latin typeface="Average"/>
              <a:ea typeface="Average"/>
              <a:cs typeface="Average"/>
              <a:sym typeface="Average"/>
            </a:endParaRPr>
          </a:p>
          <a:p>
            <a:pPr marL="0" lvl="0" indent="0" algn="l" rtl="0">
              <a:spcBef>
                <a:spcPts val="0"/>
              </a:spcBef>
              <a:spcAft>
                <a:spcPts val="0"/>
              </a:spcAft>
              <a:buNone/>
            </a:pPr>
            <a:r>
              <a:rPr lang="en" dirty="0">
                <a:solidFill>
                  <a:schemeClr val="dk1"/>
                </a:solidFill>
                <a:latin typeface="Average"/>
                <a:ea typeface="Average"/>
                <a:cs typeface="Average"/>
                <a:sym typeface="Average"/>
              </a:rPr>
              <a:t>Vinayak S Bangarshetra</a:t>
            </a:r>
          </a:p>
          <a:p>
            <a:pPr marL="0" lvl="0" indent="0" algn="l" rtl="0">
              <a:spcBef>
                <a:spcPts val="0"/>
              </a:spcBef>
              <a:spcAft>
                <a:spcPts val="0"/>
              </a:spcAft>
              <a:buNone/>
            </a:pPr>
            <a:r>
              <a:rPr lang="en" dirty="0">
                <a:solidFill>
                  <a:schemeClr val="dk1"/>
                </a:solidFill>
                <a:latin typeface="Average"/>
                <a:ea typeface="Average"/>
                <a:cs typeface="Average"/>
                <a:sym typeface="Average"/>
              </a:rPr>
              <a:t>Viswanath Kolli</a:t>
            </a:r>
          </a:p>
          <a:p>
            <a:pPr marL="0" lvl="0" indent="0" algn="l" rtl="0">
              <a:spcBef>
                <a:spcPts val="0"/>
              </a:spcBef>
              <a:spcAft>
                <a:spcPts val="0"/>
              </a:spcAft>
              <a:buNone/>
            </a:pPr>
            <a:r>
              <a:rPr lang="en" dirty="0">
                <a:solidFill>
                  <a:schemeClr val="dk1"/>
                </a:solidFill>
                <a:latin typeface="Average"/>
                <a:ea typeface="Average"/>
                <a:cs typeface="Average"/>
                <a:sym typeface="Average"/>
              </a:rPr>
              <a:t>Vamshi Krishna</a:t>
            </a:r>
            <a:endParaRPr dirty="0">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90250" y="526350"/>
            <a:ext cx="7323038"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dirty="0">
                <a:latin typeface="Times New Roman" panose="02020603050405020304" pitchFamily="18" charset="0"/>
                <a:cs typeface="Times New Roman" panose="02020603050405020304" pitchFamily="18" charset="0"/>
              </a:rPr>
              <a:t>Project objective</a:t>
            </a:r>
            <a:r>
              <a:rPr lang="en" sz="4200" b="1" dirty="0"/>
              <a:t>: </a:t>
            </a:r>
            <a:br>
              <a:rPr lang="en" sz="4200" b="1" dirty="0"/>
            </a:br>
            <a:r>
              <a:rPr lang="en" sz="3200" dirty="0">
                <a:latin typeface="Times New Roman" panose="02020603050405020304" pitchFamily="18" charset="0"/>
                <a:cs typeface="Times New Roman" panose="02020603050405020304" pitchFamily="18" charset="0"/>
              </a:rPr>
              <a:t>To find a one destination  solution for all banking queries and informations</a:t>
            </a:r>
            <a:endParaRPr sz="3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4200" dirty="0"/>
              <a:t> </a:t>
            </a:r>
            <a:endParaRPr sz="4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Solution or Idea</a:t>
            </a:r>
            <a:endParaRPr dirty="0">
              <a:latin typeface="Times New Roman" panose="02020603050405020304" pitchFamily="18" charset="0"/>
              <a:cs typeface="Times New Roman" panose="02020603050405020304" pitchFamily="18" charset="0"/>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 To provide people with all the informations required for efficient banking.The aim of our team is to devolop a website where people can find all the information of popular banks across india, like fixed deposit interest rates so that they can find the suitable banks for deposition, and evenloan interest details to help them out , where they can apply for loan and even they can compare between banks.</a:t>
            </a:r>
          </a:p>
          <a:p>
            <a:pPr marL="0" lvl="0" indent="0" algn="l" rtl="0">
              <a:spcBef>
                <a:spcPts val="0"/>
              </a:spcBef>
              <a:spcAft>
                <a:spcPts val="1600"/>
              </a:spcAft>
              <a:buNone/>
            </a:pPr>
            <a:r>
              <a:rPr lang="en-IN" dirty="0"/>
              <a:t>W</a:t>
            </a:r>
            <a:r>
              <a:rPr lang="en" dirty="0"/>
              <a:t>e used html to devolop the above mentioned website.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Implementation of Idea into the Project</a:t>
            </a:r>
            <a:endParaRPr b="1" dirty="0">
              <a:latin typeface="Times New Roman" panose="02020603050405020304" pitchFamily="18" charset="0"/>
              <a:cs typeface="Times New Roman" panose="02020603050405020304" pitchFamily="18" charset="0"/>
            </a:endParaRPr>
          </a:p>
        </p:txBody>
      </p:sp>
      <p:sp>
        <p:nvSpPr>
          <p:cNvPr id="78" name="Google Shape;78;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 The project provides with all the interest rates that help them in choosing the best bank.</a:t>
            </a:r>
          </a:p>
          <a:p>
            <a:pPr marL="457200" lvl="0" indent="-342900" algn="l" rtl="0">
              <a:spcBef>
                <a:spcPts val="0"/>
              </a:spcBef>
              <a:spcAft>
                <a:spcPts val="0"/>
              </a:spcAft>
              <a:buSzPts val="1800"/>
              <a:buChar char="●"/>
            </a:pPr>
            <a:r>
              <a:rPr lang="en-IN" dirty="0"/>
              <a:t>F</a:t>
            </a:r>
            <a:r>
              <a:rPr lang="en" dirty="0"/>
              <a:t>or this we used html,which is the best way to create the desired website ,ofcourse we can find the interest rates in the respective bank websites but cannot compare between banks ,so this website serves the purpose.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140715" y="956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Functionality of the Project</a:t>
            </a:r>
            <a:endParaRPr b="1" dirty="0">
              <a:latin typeface="Times New Roman" panose="02020603050405020304" pitchFamily="18" charset="0"/>
              <a:cs typeface="Times New Roman" panose="02020603050405020304" pitchFamily="18" charset="0"/>
            </a:endParaRPr>
          </a:p>
        </p:txBody>
      </p:sp>
      <p:sp>
        <p:nvSpPr>
          <p:cNvPr id="92" name="Google Shape;92;p17"/>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lt1"/>
                </a:solidFill>
              </a:rPr>
              <a:t>Django</a:t>
            </a:r>
          </a:p>
        </p:txBody>
      </p:sp>
      <p:pic>
        <p:nvPicPr>
          <p:cNvPr id="3" name="Picture 2">
            <a:extLst>
              <a:ext uri="{FF2B5EF4-FFF2-40B4-BE49-F238E27FC236}">
                <a16:creationId xmlns:a16="http://schemas.microsoft.com/office/drawing/2014/main" id="{C519A9C3-C902-8D2C-BAE0-FE5BA79263CA}"/>
              </a:ext>
            </a:extLst>
          </p:cNvPr>
          <p:cNvPicPr>
            <a:picLocks noChangeAspect="1"/>
          </p:cNvPicPr>
          <p:nvPr/>
        </p:nvPicPr>
        <p:blipFill>
          <a:blip r:embed="rId3"/>
          <a:stretch>
            <a:fillRect/>
          </a:stretch>
        </p:blipFill>
        <p:spPr>
          <a:xfrm>
            <a:off x="300060" y="1038502"/>
            <a:ext cx="3231160" cy="1455546"/>
          </a:xfrm>
          <a:prstGeom prst="rect">
            <a:avLst/>
          </a:prstGeom>
        </p:spPr>
      </p:pic>
      <p:pic>
        <p:nvPicPr>
          <p:cNvPr id="5" name="Picture 4">
            <a:extLst>
              <a:ext uri="{FF2B5EF4-FFF2-40B4-BE49-F238E27FC236}">
                <a16:creationId xmlns:a16="http://schemas.microsoft.com/office/drawing/2014/main" id="{BCE9A7EB-76E6-7287-8CF3-CAF2D0CCBE77}"/>
              </a:ext>
            </a:extLst>
          </p:cNvPr>
          <p:cNvPicPr>
            <a:picLocks noChangeAspect="1"/>
          </p:cNvPicPr>
          <p:nvPr/>
        </p:nvPicPr>
        <p:blipFill>
          <a:blip r:embed="rId4"/>
          <a:stretch>
            <a:fillRect/>
          </a:stretch>
        </p:blipFill>
        <p:spPr>
          <a:xfrm>
            <a:off x="3806283" y="1038502"/>
            <a:ext cx="4497660" cy="27900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490250" y="526350"/>
            <a:ext cx="6227100" cy="113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200" b="1" dirty="0">
                <a:latin typeface="Times New Roman" panose="02020603050405020304" pitchFamily="18" charset="0"/>
                <a:cs typeface="Times New Roman" panose="02020603050405020304" pitchFamily="18" charset="0"/>
              </a:rPr>
              <a:t>Future scope:</a:t>
            </a:r>
            <a:endParaRPr sz="4200" dirty="0">
              <a:latin typeface="Times New Roman" panose="02020603050405020304" pitchFamily="18" charset="0"/>
              <a:cs typeface="Times New Roman" panose="02020603050405020304" pitchFamily="18" charset="0"/>
            </a:endParaRPr>
          </a:p>
        </p:txBody>
      </p:sp>
      <p:sp>
        <p:nvSpPr>
          <p:cNvPr id="104" name="Google Shape;104;p18"/>
          <p:cNvSpPr txBox="1"/>
          <p:nvPr/>
        </p:nvSpPr>
        <p:spPr>
          <a:xfrm>
            <a:off x="557300" y="1532600"/>
            <a:ext cx="7988100"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0" i="0" dirty="0">
                <a:solidFill>
                  <a:srgbClr val="474747"/>
                </a:solidFill>
                <a:effectLst/>
                <a:latin typeface="Times New Roman" panose="02020603050405020304" pitchFamily="18" charset="0"/>
                <a:cs typeface="Times New Roman" panose="02020603050405020304" pitchFamily="18" charset="0"/>
              </a:rPr>
              <a:t>Digitalization is changing how people interact and do business on a day-to-day basis, and advancements in banking technology are continuing to influence the future of financial services around the world. An increasing demand for a digital banking experience from millennials and Gen </a:t>
            </a:r>
            <a:r>
              <a:rPr lang="en-US" sz="2000" b="0" i="0" dirty="0" err="1">
                <a:solidFill>
                  <a:srgbClr val="474747"/>
                </a:solidFill>
                <a:effectLst/>
                <a:latin typeface="Times New Roman" panose="02020603050405020304" pitchFamily="18" charset="0"/>
                <a:cs typeface="Times New Roman" panose="02020603050405020304" pitchFamily="18" charset="0"/>
              </a:rPr>
              <a:t>Zers</a:t>
            </a:r>
            <a:r>
              <a:rPr lang="en-US" sz="2000" b="0" i="0" dirty="0">
                <a:solidFill>
                  <a:srgbClr val="474747"/>
                </a:solidFill>
                <a:effectLst/>
                <a:latin typeface="Times New Roman" panose="02020603050405020304" pitchFamily="18" charset="0"/>
                <a:cs typeface="Times New Roman" panose="02020603050405020304" pitchFamily="18" charset="0"/>
              </a:rPr>
              <a:t> is transforming how the entire banking industry operates.</a:t>
            </a:r>
          </a:p>
          <a:p>
            <a:pPr marL="0" lvl="0" indent="0" algn="l" rtl="0">
              <a:spcBef>
                <a:spcPts val="0"/>
              </a:spcBef>
              <a:spcAft>
                <a:spcPts val="0"/>
              </a:spcAft>
              <a:buNone/>
            </a:pPr>
            <a:r>
              <a:rPr lang="en-US" sz="2000" dirty="0">
                <a:solidFill>
                  <a:srgbClr val="474747"/>
                </a:solidFill>
                <a:latin typeface="Times New Roman" panose="02020603050405020304" pitchFamily="18" charset="0"/>
                <a:ea typeface="Average"/>
                <a:cs typeface="Times New Roman" panose="02020603050405020304" pitchFamily="18" charset="0"/>
                <a:sym typeface="Average"/>
              </a:rPr>
              <a:t>We are aspiring of introducing much more services apart from database or analysis ,like mutual funds ,net banking, and digital payments.</a:t>
            </a:r>
            <a:endParaRPr sz="1500" dirty="0">
              <a:latin typeface="Times New Roman" panose="02020603050405020304" pitchFamily="18" charset="0"/>
              <a:ea typeface="Average"/>
              <a:cs typeface="Times New Roman" panose="02020603050405020304" pitchFamily="18" charset="0"/>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86749" y="1584899"/>
            <a:ext cx="3139709" cy="21247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latin typeface="Times New Roman" panose="02020603050405020304" pitchFamily="18" charset="0"/>
                <a:cs typeface="Times New Roman" panose="02020603050405020304" pitchFamily="18" charset="0"/>
              </a:rPr>
              <a:t>Thank You</a:t>
            </a:r>
            <a:endParaRPr sz="50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3300" dirty="0">
                <a:solidFill>
                  <a:schemeClr val="accent5"/>
                </a:solidFill>
                <a:latin typeface="Times New Roman" panose="02020603050405020304" pitchFamily="18" charset="0"/>
                <a:cs typeface="Times New Roman" panose="02020603050405020304" pitchFamily="18" charset="0"/>
              </a:rPr>
              <a:t> (TEAMVIRUS)</a:t>
            </a:r>
            <a:endParaRPr sz="3300" dirty="0">
              <a:solidFill>
                <a:schemeClr val="accent5"/>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280</Words>
  <Application>Microsoft Office PowerPoint</Application>
  <PresentationFormat>On-screen Show (16:9)</PresentationFormat>
  <Paragraphs>21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Times New Roman</vt:lpstr>
      <vt:lpstr>Average</vt:lpstr>
      <vt:lpstr>Oswald</vt:lpstr>
      <vt:lpstr>Arial</vt:lpstr>
      <vt:lpstr>Slate</vt:lpstr>
      <vt:lpstr>HackZon 2022</vt:lpstr>
      <vt:lpstr>Project objective:  To find a one destination  solution for all banking queries and informations  </vt:lpstr>
      <vt:lpstr>Solution or Idea</vt:lpstr>
      <vt:lpstr>Implementation of Idea into the Project</vt:lpstr>
      <vt:lpstr>Functionality of the Project</vt:lpstr>
      <vt:lpstr>Future scope:</vt:lpstr>
      <vt:lpstr>Thank You  (TEAMVIRUS)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HackZon 2022</dc:title>
  <dc:creator>VINAYAK</dc:creator>
  <cp:lastModifiedBy>VINAYAK B</cp:lastModifiedBy>
  <cp:revision>3</cp:revision>
  <dcterms:modified xsi:type="dcterms:W3CDTF">2022-11-16T17:20:24Z</dcterms:modified>
</cp:coreProperties>
</file>