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3/20/2024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3/20/2024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3/20/2024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3/20/2024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3/20/2024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D3315-124C-4F18-B9AC-C77EB1E5D0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pPr algn="ctr"/>
            <a:r>
              <a:rPr lang="en-IN" sz="2400" b="1" u="sng" dirty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PBL Project </a:t>
            </a:r>
            <a:br>
              <a:rPr lang="en-IN" b="1" u="sng" dirty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b="1" u="sng" dirty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RESUME BUILDER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E32C59-7737-4EEA-B5A3-20BAB2480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3269435"/>
            <a:ext cx="7315200" cy="2290117"/>
          </a:xfrm>
        </p:spPr>
        <p:txBody>
          <a:bodyPr>
            <a:normAutofit/>
          </a:bodyPr>
          <a:lstStyle/>
          <a:p>
            <a:r>
              <a:rPr lang="en-IN" dirty="0"/>
              <a:t>AARCHI MEHTA      2204030102024</a:t>
            </a:r>
          </a:p>
          <a:p>
            <a:r>
              <a:rPr lang="en-IN" dirty="0"/>
              <a:t>NIYATI BHAVSAR    2204030101646 </a:t>
            </a:r>
          </a:p>
          <a:p>
            <a:r>
              <a:rPr lang="en-IN" dirty="0"/>
              <a:t>SMIT PATEL               2204030102308</a:t>
            </a:r>
          </a:p>
          <a:p>
            <a:r>
              <a:rPr lang="en-IN" dirty="0"/>
              <a:t>SUMIT CHAUHAN   2204030101686</a:t>
            </a:r>
          </a:p>
          <a:p>
            <a:r>
              <a:rPr lang="en-IN" dirty="0"/>
              <a:t>VIJAY BHARVAD      2204030101637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2482B3-6818-4946-B444-D5C26B200FD3}"/>
              </a:ext>
            </a:extLst>
          </p:cNvPr>
          <p:cNvSpPr/>
          <p:nvPr/>
        </p:nvSpPr>
        <p:spPr>
          <a:xfrm>
            <a:off x="1801906" y="1438835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522232"/>
      </p:ext>
    </p:extLst>
  </p:cSld>
  <p:clrMapOvr>
    <a:masterClrMapping/>
  </p:clrMapOvr>
  <p:transition spd="slow" advTm="4000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9602F-D002-4932-8432-1CDEDBF23B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968" y="1943907"/>
            <a:ext cx="7315200" cy="3255264"/>
          </a:xfrm>
        </p:spPr>
        <p:txBody>
          <a:bodyPr>
            <a:noAutofit/>
          </a:bodyPr>
          <a:lstStyle/>
          <a:p>
            <a:r>
              <a:rPr lang="en-US" sz="3200" dirty="0"/>
              <a:t>• Introduction </a:t>
            </a:r>
            <a:br>
              <a:rPr lang="en-US" sz="3200" dirty="0"/>
            </a:br>
            <a:r>
              <a:rPr lang="en-US" sz="3200" dirty="0"/>
              <a:t>• Abstract </a:t>
            </a:r>
            <a:br>
              <a:rPr lang="en-US" sz="3200" dirty="0"/>
            </a:br>
            <a:r>
              <a:rPr lang="en-US" sz="3200" dirty="0"/>
              <a:t>• Objectives </a:t>
            </a:r>
            <a:br>
              <a:rPr lang="en-US" sz="3200" dirty="0"/>
            </a:br>
            <a:r>
              <a:rPr lang="en-US" sz="3200" dirty="0"/>
              <a:t>• Worked carried out till date </a:t>
            </a:r>
            <a:br>
              <a:rPr lang="en-US" sz="3200" dirty="0"/>
            </a:br>
            <a:r>
              <a:rPr lang="en-US" sz="3200" dirty="0"/>
              <a:t>• Future Work </a:t>
            </a:r>
            <a:br>
              <a:rPr lang="en-US" sz="3200" dirty="0"/>
            </a:br>
            <a:r>
              <a:rPr lang="en-US" sz="3200" dirty="0"/>
              <a:t>• Timeline Chart </a:t>
            </a:r>
            <a:br>
              <a:rPr lang="en-US" sz="3200" dirty="0"/>
            </a:br>
            <a:r>
              <a:rPr lang="en-US" sz="3200" dirty="0"/>
              <a:t>• References</a:t>
            </a:r>
            <a:endParaRPr lang="en-IN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BA1050-0177-4F68-B488-F5809EAF1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968" y="891623"/>
            <a:ext cx="7315200" cy="91440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IN" sz="6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Table of Content</a:t>
            </a:r>
          </a:p>
        </p:txBody>
      </p:sp>
    </p:spTree>
    <p:extLst>
      <p:ext uri="{BB962C8B-B14F-4D97-AF65-F5344CB8AC3E}">
        <p14:creationId xmlns:p14="http://schemas.microsoft.com/office/powerpoint/2010/main" val="456797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9602F-D002-4932-8432-1CDEDBF23B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968" y="1943907"/>
            <a:ext cx="7315200" cy="3255264"/>
          </a:xfrm>
        </p:spPr>
        <p:txBody>
          <a:bodyPr anchor="ctr">
            <a:noAutofit/>
          </a:bodyPr>
          <a:lstStyle/>
          <a:p>
            <a:r>
              <a:rPr lang="en-US" sz="2800" dirty="0"/>
              <a:t>I bring a diverse range of skills, experience and knowledge that have been developed over the years through both my formal education and professional experience.</a:t>
            </a:r>
            <a:endParaRPr lang="en-IN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BA1050-0177-4F68-B488-F5809EAF1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968" y="891623"/>
            <a:ext cx="7315200" cy="914400"/>
          </a:xfrm>
        </p:spPr>
        <p:txBody>
          <a:bodyPr>
            <a:normAutofit/>
          </a:bodyPr>
          <a:lstStyle/>
          <a:p>
            <a:pPr algn="ctr"/>
            <a:r>
              <a:rPr lang="en-IN" sz="5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en-IN" sz="6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895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9602F-D002-4932-8432-1CDEDBF23B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968" y="1943907"/>
            <a:ext cx="7315200" cy="3255264"/>
          </a:xfrm>
        </p:spPr>
        <p:txBody>
          <a:bodyPr anchor="ctr">
            <a:noAutofit/>
          </a:bodyPr>
          <a:lstStyle/>
          <a:p>
            <a:r>
              <a:rPr lang="en-US" sz="2800" dirty="0"/>
              <a:t>A good resume summary is two to four sentences long and includes: Your years of experience and job title. Some of your biggest achievements to date. A couple of your most essential skills that are relevant for the role</a:t>
            </a:r>
            <a:endParaRPr lang="en-IN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BA1050-0177-4F68-B488-F5809EAF1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968" y="891623"/>
            <a:ext cx="7315200" cy="914400"/>
          </a:xfrm>
        </p:spPr>
        <p:txBody>
          <a:bodyPr>
            <a:normAutofit/>
          </a:bodyPr>
          <a:lstStyle/>
          <a:p>
            <a:pPr algn="ctr"/>
            <a:r>
              <a:rPr lang="en-IN" sz="4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Abstract</a:t>
            </a:r>
            <a:endParaRPr lang="en-IN" sz="6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204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3000">
        <p14:reveal/>
      </p:transition>
    </mc:Choice>
    <mc:Fallback>
      <p:transition spd="slow" advTm="3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9602F-D002-4932-8432-1CDEDBF23B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968" y="1943907"/>
            <a:ext cx="7315200" cy="3255264"/>
          </a:xfrm>
        </p:spPr>
        <p:txBody>
          <a:bodyPr anchor="ctr">
            <a:noAutofit/>
          </a:bodyPr>
          <a:lstStyle/>
          <a:p>
            <a:r>
              <a:rPr lang="en-US" sz="2800" dirty="0"/>
              <a:t>I want to succeed in a stimulating and challenging environment that will provide me with advancement opportunities.</a:t>
            </a:r>
            <a:endParaRPr lang="en-IN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BA1050-0177-4F68-B488-F5809EAF1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968" y="891623"/>
            <a:ext cx="7315200" cy="914400"/>
          </a:xfrm>
        </p:spPr>
        <p:txBody>
          <a:bodyPr>
            <a:normAutofit/>
          </a:bodyPr>
          <a:lstStyle/>
          <a:p>
            <a:pPr algn="ctr"/>
            <a:r>
              <a:rPr lang="en-IN" sz="4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Objectives </a:t>
            </a:r>
            <a:endParaRPr lang="en-IN" sz="44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926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Click="0" advTm="10000">
        <p14:reveal/>
      </p:transition>
    </mc:Choice>
    <mc:Fallback>
      <p:transition spd="slow" advClick="0" advTm="10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9602F-D002-4932-8432-1CDEDBF23B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968" y="1943907"/>
            <a:ext cx="7315200" cy="3255264"/>
          </a:xfrm>
        </p:spPr>
        <p:txBody>
          <a:bodyPr anchor="ctr">
            <a:noAutofit/>
          </a:bodyPr>
          <a:lstStyle/>
          <a:p>
            <a:r>
              <a:rPr lang="en-US" sz="2800" dirty="0"/>
              <a:t>You should generally include dates on your resume. Traditionally, resumes list work experience in reverse chronological order and use months and years to show the time worked in each role.</a:t>
            </a:r>
            <a:endParaRPr lang="en-IN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BA1050-0177-4F68-B488-F5809EAF1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968" y="891623"/>
            <a:ext cx="7315200" cy="914400"/>
          </a:xfrm>
        </p:spPr>
        <p:txBody>
          <a:bodyPr>
            <a:normAutofit/>
          </a:bodyPr>
          <a:lstStyle/>
          <a:p>
            <a:pPr algn="ctr"/>
            <a:r>
              <a:rPr lang="en-US" sz="4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Worked carried out till date</a:t>
            </a:r>
            <a:endParaRPr lang="en-IN" sz="44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824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9602F-D002-4932-8432-1CDEDBF23B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968" y="1943907"/>
            <a:ext cx="7315200" cy="3255264"/>
          </a:xfrm>
        </p:spPr>
        <p:txBody>
          <a:bodyPr anchor="ctr">
            <a:noAutofit/>
          </a:bodyPr>
          <a:lstStyle/>
          <a:p>
            <a:r>
              <a:rPr lang="en-US" sz="2800" dirty="0"/>
              <a:t>To include future work on your resume, list it similarly to your other positions, but make sure to clearly indicate it is a future role. You can include the job title, the company, and instead of the start and end dates, use the word "Expected" followed by the start month and year.</a:t>
            </a:r>
            <a:endParaRPr lang="en-IN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BA1050-0177-4F68-B488-F5809EAF1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968" y="891623"/>
            <a:ext cx="7315200" cy="914400"/>
          </a:xfrm>
        </p:spPr>
        <p:txBody>
          <a:bodyPr>
            <a:normAutofit/>
          </a:bodyPr>
          <a:lstStyle/>
          <a:p>
            <a:pPr algn="ctr"/>
            <a:r>
              <a:rPr lang="en-IN" sz="4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Future Work</a:t>
            </a:r>
            <a:endParaRPr lang="en-IN" sz="44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28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9602F-D002-4932-8432-1CDEDBF23B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968" y="1943907"/>
            <a:ext cx="7315200" cy="3255264"/>
          </a:xfrm>
        </p:spPr>
        <p:txBody>
          <a:bodyPr anchor="ctr">
            <a:noAutofit/>
          </a:bodyPr>
          <a:lstStyle/>
          <a:p>
            <a:r>
              <a:rPr lang="en-IN" sz="2800" dirty="0"/>
              <a:t>Besides including each reference’s Contact information [name , phone-number , email] 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BA1050-0177-4F68-B488-F5809EAF1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968" y="891623"/>
            <a:ext cx="7315200" cy="914400"/>
          </a:xfrm>
        </p:spPr>
        <p:txBody>
          <a:bodyPr>
            <a:normAutofit/>
          </a:bodyPr>
          <a:lstStyle/>
          <a:p>
            <a:pPr algn="ctr"/>
            <a:r>
              <a:rPr lang="en-IN" sz="4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References </a:t>
            </a:r>
            <a:endParaRPr lang="en-IN" sz="44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711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3000">
        <p14:reveal/>
      </p:transition>
    </mc:Choice>
    <mc:Fallback>
      <p:transition spd="slow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8B0D1-6110-4B57-B562-3BBDC136B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4286198"/>
          </a:xfrm>
        </p:spPr>
        <p:txBody>
          <a:bodyPr anchor="ctr"/>
          <a:lstStyle/>
          <a:p>
            <a:pPr algn="ctr"/>
            <a:r>
              <a:rPr lang="en-IN" b="1" u="sng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You..!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D9C0D73-6384-4D04-92BE-868D079CDC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1971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38</TotalTime>
  <Words>259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Corbel</vt:lpstr>
      <vt:lpstr>Wingdings 2</vt:lpstr>
      <vt:lpstr>Frame</vt:lpstr>
      <vt:lpstr>PBL Project  RESUME BUILDER</vt:lpstr>
      <vt:lpstr>• Introduction  • Abstract  • Objectives  • Worked carried out till date  • Future Work  • Timeline Chart  • References</vt:lpstr>
      <vt:lpstr>I bring a diverse range of skills, experience and knowledge that have been developed over the years through both my formal education and professional experience.</vt:lpstr>
      <vt:lpstr>A good resume summary is two to four sentences long and includes: Your years of experience and job title. Some of your biggest achievements to date. A couple of your most essential skills that are relevant for the role</vt:lpstr>
      <vt:lpstr>I want to succeed in a stimulating and challenging environment that will provide me with advancement opportunities.</vt:lpstr>
      <vt:lpstr>You should generally include dates on your resume. Traditionally, resumes list work experience in reverse chronological order and use months and years to show the time worked in each role.</vt:lpstr>
      <vt:lpstr>To include future work on your resume, list it similarly to your other positions, but make sure to clearly indicate it is a future role. You can include the job title, the company, and instead of the start and end dates, use the word "Expected" followed by the start month and year.</vt:lpstr>
      <vt:lpstr>Besides including each reference’s Contact information [name , phone-number , email] .</vt:lpstr>
      <vt:lpstr>Thank You..!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PBL Project  RESUME BUILDER</dc:title>
  <dc:creator>KICT MK</dc:creator>
  <cp:lastModifiedBy>KICT MK</cp:lastModifiedBy>
  <cp:revision>10</cp:revision>
  <dcterms:created xsi:type="dcterms:W3CDTF">2024-03-20T04:08:58Z</dcterms:created>
  <dcterms:modified xsi:type="dcterms:W3CDTF">2024-03-20T04:47:52Z</dcterms:modified>
</cp:coreProperties>
</file>