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ABC6470-0D92-4405-A846-D8830451CA8A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23EA3D0-5384-4228-844F-928E2CC104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Hotel Management System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88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 descr="homescreen hotel.png"/>
          <p:cNvPicPr>
            <a:picLocks noGrp="1" noChangeAspect="1"/>
          </p:cNvPicPr>
          <p:nvPr>
            <p:ph idx="1"/>
          </p:nvPr>
        </p:nvPicPr>
        <p:blipFill>
          <a:blip r:embed="rId2"/>
          <a:srcRect r="2752" b="32500"/>
          <a:stretch>
            <a:fillRect/>
          </a:stretch>
        </p:blipFill>
        <p:spPr>
          <a:xfrm>
            <a:off x="533400" y="2362200"/>
            <a:ext cx="8077199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pic>
        <p:nvPicPr>
          <p:cNvPr id="4" name="Content Placeholder 3" descr="TOTALCOST.png"/>
          <p:cNvPicPr>
            <a:picLocks noGrp="1" noChangeAspect="1"/>
          </p:cNvPicPr>
          <p:nvPr>
            <p:ph idx="1"/>
          </p:nvPr>
        </p:nvPicPr>
        <p:blipFill>
          <a:blip r:embed="rId2"/>
          <a:srcRect r="3594" b="27500"/>
          <a:stretch>
            <a:fillRect/>
          </a:stretch>
        </p:blipFill>
        <p:spPr>
          <a:xfrm>
            <a:off x="838199" y="2286000"/>
            <a:ext cx="7385563" cy="3124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BOOKING</a:t>
            </a:r>
            <a:endParaRPr lang="en-US" dirty="0"/>
          </a:p>
        </p:txBody>
      </p:sp>
      <p:pic>
        <p:nvPicPr>
          <p:cNvPr id="4" name="Content Placeholder 3" descr="UPDATEDATA.png"/>
          <p:cNvPicPr>
            <a:picLocks noGrp="1" noChangeAspect="1"/>
          </p:cNvPicPr>
          <p:nvPr>
            <p:ph idx="1"/>
          </p:nvPr>
        </p:nvPicPr>
        <p:blipFill>
          <a:blip r:embed="rId2"/>
          <a:srcRect r="3594" b="32500"/>
          <a:stretch>
            <a:fillRect/>
          </a:stretch>
        </p:blipFill>
        <p:spPr>
          <a:xfrm>
            <a:off x="760119" y="2209800"/>
            <a:ext cx="7545681" cy="2971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RECORD</a:t>
            </a:r>
            <a:endParaRPr lang="en-US" dirty="0"/>
          </a:p>
        </p:txBody>
      </p:sp>
      <p:pic>
        <p:nvPicPr>
          <p:cNvPr id="4" name="Content Placeholder 3" descr="DELETEWARNING.png"/>
          <p:cNvPicPr>
            <a:picLocks noGrp="1" noChangeAspect="1"/>
          </p:cNvPicPr>
          <p:nvPr>
            <p:ph idx="1"/>
          </p:nvPr>
        </p:nvPicPr>
        <p:blipFill>
          <a:blip r:embed="rId2"/>
          <a:srcRect r="2187" b="30000"/>
          <a:stretch>
            <a:fillRect/>
          </a:stretch>
        </p:blipFill>
        <p:spPr>
          <a:xfrm>
            <a:off x="1186542" y="2438400"/>
            <a:ext cx="6814458" cy="2971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</a:t>
            </a:r>
            <a:endParaRPr lang="en-US" dirty="0"/>
          </a:p>
        </p:txBody>
      </p:sp>
      <p:pic>
        <p:nvPicPr>
          <p:cNvPr id="6" name="Content Placeholder 5" descr="RESET.png"/>
          <p:cNvPicPr>
            <a:picLocks noGrp="1" noChangeAspect="1"/>
          </p:cNvPicPr>
          <p:nvPr>
            <p:ph idx="1"/>
          </p:nvPr>
        </p:nvPicPr>
        <p:blipFill>
          <a:blip r:embed="rId2"/>
          <a:srcRect r="2187" b="27500"/>
          <a:stretch>
            <a:fillRect/>
          </a:stretch>
        </p:blipFill>
        <p:spPr>
          <a:xfrm>
            <a:off x="914400" y="2286000"/>
            <a:ext cx="7127766" cy="2971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4" name="Content Placeholder 3" descr="EXIT.png"/>
          <p:cNvPicPr>
            <a:picLocks noGrp="1" noChangeAspect="1"/>
          </p:cNvPicPr>
          <p:nvPr>
            <p:ph idx="1"/>
          </p:nvPr>
        </p:nvPicPr>
        <p:blipFill>
          <a:blip r:embed="rId2"/>
          <a:srcRect r="2187" b="22500"/>
          <a:stretch>
            <a:fillRect/>
          </a:stretch>
        </p:blipFill>
        <p:spPr>
          <a:xfrm>
            <a:off x="990600" y="2438400"/>
            <a:ext cx="6858000" cy="305652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TABLE</a:t>
            </a:r>
            <a:endParaRPr lang="en-US" dirty="0"/>
          </a:p>
        </p:txBody>
      </p:sp>
      <p:pic>
        <p:nvPicPr>
          <p:cNvPr id="4" name="Content Placeholder 3" descr="SQL 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8" y="2438400"/>
            <a:ext cx="5225143" cy="304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                             </a:t>
            </a:r>
          </a:p>
          <a:p>
            <a:pPr marL="0" indent="0" algn="just">
              <a:buNone/>
            </a:pPr>
            <a:r>
              <a:rPr lang="en-US" dirty="0" smtClean="0"/>
              <a:t>Project Name:     Hotel Management System.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Front End:            Java swings, AWT.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Tool:                      Net Beans IDE.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Back End:              Oracle.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4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aims at creating Hotel Management system which is used by the hotel staff to record the data.</a:t>
            </a:r>
          </a:p>
          <a:p>
            <a:r>
              <a:rPr lang="en-US" dirty="0" smtClean="0"/>
              <a:t>Users can check the availability of rooms.</a:t>
            </a:r>
          </a:p>
          <a:p>
            <a:r>
              <a:rPr lang="en-US" dirty="0" smtClean="0"/>
              <a:t>The Users can register or log into the system.</a:t>
            </a:r>
          </a:p>
          <a:p>
            <a:r>
              <a:rPr lang="en-US" dirty="0" smtClean="0"/>
              <a:t>The administrator will know the details of reservations.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3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64008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Introduction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Hotel Department maintains the room booking details in a certain               Database. </a:t>
            </a:r>
          </a:p>
          <a:p>
            <a:r>
              <a:rPr lang="en-US" dirty="0" smtClean="0"/>
              <a:t>It provides details of different rooms available.</a:t>
            </a:r>
          </a:p>
          <a:p>
            <a:r>
              <a:rPr lang="en-US" dirty="0" smtClean="0"/>
              <a:t>Rooms with A.C, non A.C. which further classified into single, double and triple beds.</a:t>
            </a:r>
          </a:p>
          <a:p>
            <a:r>
              <a:rPr lang="en-US" dirty="0" smtClean="0"/>
              <a:t>Room booking in Hotel can be of two types: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i. Current Booking.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ii. Advanced Booking.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existing system, the person who wants to check the rooms available has to go through all the pages.</a:t>
            </a:r>
          </a:p>
          <a:p>
            <a:r>
              <a:rPr lang="en-US" dirty="0" smtClean="0"/>
              <a:t>The existing system is manual system.</a:t>
            </a:r>
          </a:p>
          <a:p>
            <a:r>
              <a:rPr lang="en-US" dirty="0" smtClean="0"/>
              <a:t>The Hotel Management System has to keep records of rooms  manually.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4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time consuming process.</a:t>
            </a:r>
          </a:p>
          <a:p>
            <a:r>
              <a:rPr lang="en-US" dirty="0" smtClean="0"/>
              <a:t>There is no survey of availability of rooms.</a:t>
            </a:r>
          </a:p>
          <a:p>
            <a:r>
              <a:rPr lang="en-US" dirty="0" smtClean="0"/>
              <a:t>Paper work results in need of lot of space to keep the data.</a:t>
            </a:r>
          </a:p>
          <a:p>
            <a:r>
              <a:rPr lang="en-US" dirty="0" smtClean="0"/>
              <a:t>Lack of security.</a:t>
            </a:r>
          </a:p>
          <a:p>
            <a:r>
              <a:rPr lang="en-US" dirty="0" smtClean="0"/>
              <a:t>Chances of human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9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the problems of manual system, Hotel Management System is proposed.</a:t>
            </a:r>
          </a:p>
          <a:p>
            <a:r>
              <a:rPr lang="en-US" dirty="0" smtClean="0"/>
              <a:t>The Central objective of this system is to provide storage area for maintaining hotel details.</a:t>
            </a:r>
          </a:p>
          <a:p>
            <a:r>
              <a:rPr lang="en-US" dirty="0" smtClean="0"/>
              <a:t>This software can manage and keep records of hotel.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0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0"/>
            <a:ext cx="64008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Advantages of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time of users in quickly reserving rooms.</a:t>
            </a:r>
          </a:p>
          <a:p>
            <a:r>
              <a:rPr lang="en-US" dirty="0" smtClean="0"/>
              <a:t>Very secure.</a:t>
            </a:r>
          </a:p>
          <a:p>
            <a:r>
              <a:rPr lang="en-US" dirty="0" smtClean="0"/>
              <a:t>User friendly.</a:t>
            </a:r>
          </a:p>
          <a:p>
            <a:r>
              <a:rPr lang="en-US" dirty="0" smtClean="0"/>
              <a:t>Ability to check any information at any point of time.</a:t>
            </a:r>
          </a:p>
          <a:p>
            <a:r>
              <a:rPr lang="en-US" dirty="0" smtClean="0"/>
              <a:t>Can store complete information about hotel.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7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login with his/her own user id and password.</a:t>
            </a:r>
          </a:p>
          <a:p>
            <a:r>
              <a:rPr lang="en-US" dirty="0" smtClean="0"/>
              <a:t>Check room availability.</a:t>
            </a:r>
          </a:p>
          <a:p>
            <a:r>
              <a:rPr lang="en-US" dirty="0" smtClean="0"/>
              <a:t>Get facilities of hotel like meal.</a:t>
            </a:r>
          </a:p>
          <a:p>
            <a:r>
              <a:rPr lang="en-US" dirty="0" smtClean="0"/>
              <a:t>Get information about reserved rooms(if room is already reserved).</a:t>
            </a:r>
          </a:p>
          <a:p>
            <a:r>
              <a:rPr lang="en-US" dirty="0" smtClean="0"/>
              <a:t>Can cancel booking.</a:t>
            </a:r>
          </a:p>
        </p:txBody>
      </p:sp>
    </p:spTree>
    <p:extLst>
      <p:ext uri="{BB962C8B-B14F-4D97-AF65-F5344CB8AC3E}">
        <p14:creationId xmlns:p14="http://schemas.microsoft.com/office/powerpoint/2010/main" xmlns="" val="15997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150</TotalTime>
  <Words>359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Couture</vt:lpstr>
      <vt:lpstr>Hotel Management System</vt:lpstr>
      <vt:lpstr>Project overview</vt:lpstr>
      <vt:lpstr>Abstract</vt:lpstr>
      <vt:lpstr>Introduction to project</vt:lpstr>
      <vt:lpstr>Existing System</vt:lpstr>
      <vt:lpstr>Disadvantages of Existing System</vt:lpstr>
      <vt:lpstr>Proposed System</vt:lpstr>
      <vt:lpstr>Advantages of Proposed System</vt:lpstr>
      <vt:lpstr>User Module</vt:lpstr>
      <vt:lpstr>HOME PAGE</vt:lpstr>
      <vt:lpstr>CALCULATING TOTAL COST</vt:lpstr>
      <vt:lpstr>UPDATE BOOKING</vt:lpstr>
      <vt:lpstr>DELETE RECORD</vt:lpstr>
      <vt:lpstr>RESET </vt:lpstr>
      <vt:lpstr>EXIT</vt:lpstr>
      <vt:lpstr>SQL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Windows User</dc:creator>
  <cp:lastModifiedBy>krish</cp:lastModifiedBy>
  <cp:revision>15</cp:revision>
  <dcterms:created xsi:type="dcterms:W3CDTF">2019-02-28T23:59:50Z</dcterms:created>
  <dcterms:modified xsi:type="dcterms:W3CDTF">2020-05-29T09:35:26Z</dcterms:modified>
</cp:coreProperties>
</file>