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HUSSAIN SYED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 DIAGRAM</a:t>
            </a:r>
            <a:endParaRPr lang="en-IN" dirty="0"/>
          </a:p>
        </p:txBody>
      </p:sp>
      <p:pic>
        <p:nvPicPr>
          <p:cNvPr id="4" name="Content Placeholder 3" descr="st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0"/>
            <a:ext cx="35814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ACTIVITY </a:t>
            </a:r>
            <a:endParaRPr lang="en-IN" dirty="0"/>
          </a:p>
        </p:txBody>
      </p:sp>
      <p:pic>
        <p:nvPicPr>
          <p:cNvPr id="4" name="Content Placeholder 3" descr="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128" y="0"/>
            <a:ext cx="5048472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SEQUENTIAL DIAGRAM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uenti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81047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DEFNITION</a:t>
            </a:r>
          </a:p>
          <a:p>
            <a:r>
              <a:rPr lang="en-US" dirty="0" smtClean="0"/>
              <a:t>ADVANTAGES OF COMPUTARIZED HOTEL MANAGEMENT SYSTEM</a:t>
            </a:r>
          </a:p>
          <a:p>
            <a:r>
              <a:rPr lang="en-US" dirty="0" smtClean="0"/>
              <a:t>REQUIREMENT SPECIFICATION</a:t>
            </a:r>
          </a:p>
          <a:p>
            <a:r>
              <a:rPr lang="en-US" dirty="0" smtClean="0"/>
              <a:t>TYPES OF DIAGRAMS</a:t>
            </a:r>
          </a:p>
          <a:p>
            <a:pPr lvl="1"/>
            <a:r>
              <a:rPr lang="en-US" dirty="0" smtClean="0"/>
              <a:t>UML DIAGRAMS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 This </a:t>
            </a:r>
            <a:r>
              <a:rPr lang="en-US" dirty="0" err="1" smtClean="0"/>
              <a:t>computarized</a:t>
            </a:r>
            <a:r>
              <a:rPr lang="en-US" dirty="0" smtClean="0"/>
              <a:t> hotel management system is used to tell the information of the rooms which are vacant easily since it is </a:t>
            </a:r>
            <a:r>
              <a:rPr lang="en-US" dirty="0" err="1" smtClean="0"/>
              <a:t>computarized</a:t>
            </a:r>
            <a:r>
              <a:rPr lang="en-US" dirty="0" smtClean="0"/>
              <a:t> and also can be able to bill the food eaten by the customer in the hotel</a:t>
            </a:r>
          </a:p>
          <a:p>
            <a:pPr lvl="1"/>
            <a:r>
              <a:rPr lang="en-US" dirty="0" smtClean="0"/>
              <a:t>The whole bill of the customer is entered into the profile </a:t>
            </a:r>
            <a:r>
              <a:rPr lang="en-US" dirty="0" err="1" smtClean="0"/>
              <a:t>untill</a:t>
            </a:r>
            <a:r>
              <a:rPr lang="en-US" dirty="0" smtClean="0"/>
              <a:t> the customer </a:t>
            </a:r>
            <a:r>
              <a:rPr lang="en-US" dirty="0" err="1" smtClean="0"/>
              <a:t>vacants</a:t>
            </a:r>
            <a:r>
              <a:rPr lang="en-US" dirty="0" smtClean="0"/>
              <a:t> the room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first subsystem is a Reservation and Booking System to keep track of reservations and room availability. </a:t>
            </a:r>
          </a:p>
          <a:p>
            <a:r>
              <a:rPr lang="en-IN" dirty="0" smtClean="0"/>
              <a:t>The second subsystem is the Tracking and Selling Food System that charges the current room.</a:t>
            </a:r>
          </a:p>
          <a:p>
            <a:r>
              <a:rPr lang="en-IN" dirty="0" smtClean="0"/>
              <a:t> The third subsystem is a General Management Services and Automated Tasks System which generates reports to audit all hotel operations and allows modification of subsystem information.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THE COMPUTARIZED HOTEL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access of the data.</a:t>
            </a:r>
          </a:p>
          <a:p>
            <a:r>
              <a:rPr lang="en-US" dirty="0" smtClean="0"/>
              <a:t>Easily understandable options.</a:t>
            </a:r>
          </a:p>
          <a:p>
            <a:r>
              <a:rPr lang="en-IN" dirty="0" smtClean="0"/>
              <a:t>Time saving </a:t>
            </a:r>
          </a:p>
          <a:p>
            <a:r>
              <a:rPr lang="en-US" dirty="0" smtClean="0"/>
              <a:t>Customers information profile can be easily billed.</a:t>
            </a:r>
          </a:p>
          <a:p>
            <a:r>
              <a:rPr lang="en-US" dirty="0" smtClean="0"/>
              <a:t>Can easily add the new room and clear the room.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These diagrams gives the overall information of the project in pictorial form.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uml</a:t>
            </a:r>
            <a:r>
              <a:rPr lang="en-US" dirty="0" smtClean="0"/>
              <a:t> diagrams are as follows.</a:t>
            </a:r>
          </a:p>
          <a:p>
            <a:pPr lvl="1"/>
            <a:r>
              <a:rPr lang="en-US" dirty="0" smtClean="0"/>
              <a:t>Use case.</a:t>
            </a:r>
          </a:p>
          <a:p>
            <a:pPr lvl="1"/>
            <a:r>
              <a:rPr lang="en-US" dirty="0" smtClean="0"/>
              <a:t>Class diagram.</a:t>
            </a:r>
            <a:endParaRPr lang="en-IN" dirty="0" smtClean="0"/>
          </a:p>
          <a:p>
            <a:pPr lvl="1"/>
            <a:r>
              <a:rPr lang="en-US" dirty="0" smtClean="0"/>
              <a:t>Sequential diagram.</a:t>
            </a:r>
          </a:p>
          <a:p>
            <a:pPr lvl="1"/>
            <a:r>
              <a:rPr lang="en-US" dirty="0" smtClean="0"/>
              <a:t>Activity diagram.</a:t>
            </a:r>
          </a:p>
          <a:p>
            <a:pPr lvl="1"/>
            <a:r>
              <a:rPr lang="en-US" dirty="0" smtClean="0"/>
              <a:t>Collaboration diagram.</a:t>
            </a:r>
          </a:p>
          <a:p>
            <a:pPr lvl="1"/>
            <a:r>
              <a:rPr lang="en-US" dirty="0" smtClean="0"/>
              <a:t>State diagram.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</a:t>
            </a:r>
            <a:endParaRPr lang="en-IN" dirty="0"/>
          </a:p>
        </p:txBody>
      </p:sp>
      <p:pic>
        <p:nvPicPr>
          <p:cNvPr id="4" name="Content Placeholder 3" descr="USE 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0"/>
            <a:ext cx="6096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Content Placeholder 3" descr="CLASS-1.png"/>
          <p:cNvPicPr>
            <a:picLocks noGrp="1" noChangeAspect="1"/>
          </p:cNvPicPr>
          <p:nvPr>
            <p:ph idx="1"/>
          </p:nvPr>
        </p:nvPicPr>
        <p:blipFill>
          <a:blip r:embed="rId2"/>
          <a:srcRect b="24237"/>
          <a:stretch>
            <a:fillRect/>
          </a:stretch>
        </p:blipFill>
        <p:spPr>
          <a:xfrm>
            <a:off x="381000" y="1295400"/>
            <a:ext cx="8382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COLLABORATION</a:t>
            </a:r>
            <a:endParaRPr lang="en-IN" dirty="0"/>
          </a:p>
        </p:txBody>
      </p:sp>
      <p:pic>
        <p:nvPicPr>
          <p:cNvPr id="4" name="Content Placeholder 3" descr="COLLABORAT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0"/>
            <a:ext cx="39624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238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HOTEL MANAGEMENT SYSTEM</vt:lpstr>
      <vt:lpstr>CONTENTS</vt:lpstr>
      <vt:lpstr>INTRODUCTION</vt:lpstr>
      <vt:lpstr>SCOPE OF THE PROJECT</vt:lpstr>
      <vt:lpstr>ADVANTAGES OF THE COMPUTARIZED HOTEL MANAGEMENT</vt:lpstr>
      <vt:lpstr>UML DIAGRAMS</vt:lpstr>
      <vt:lpstr>USE CASE</vt:lpstr>
      <vt:lpstr>CLASS DIAGRAM</vt:lpstr>
      <vt:lpstr>COLLABORATION</vt:lpstr>
      <vt:lpstr>STATE DIAGRAM</vt:lpstr>
      <vt:lpstr>ACTIVITY </vt:lpstr>
      <vt:lpstr>SEQUENTIAL DIAGRAM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krish</dc:creator>
  <cp:lastModifiedBy>krish</cp:lastModifiedBy>
  <cp:revision>7</cp:revision>
  <dcterms:created xsi:type="dcterms:W3CDTF">2006-08-16T00:00:00Z</dcterms:created>
  <dcterms:modified xsi:type="dcterms:W3CDTF">2020-05-29T09:37:01Z</dcterms:modified>
</cp:coreProperties>
</file>