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7" r:id="rId9"/>
    <p:sldId id="269" r:id="rId10"/>
    <p:sldId id="262" r:id="rId11"/>
    <p:sldId id="270" r:id="rId12"/>
    <p:sldId id="263" r:id="rId13"/>
    <p:sldId id="271" r:id="rId14"/>
    <p:sldId id="264" r:id="rId15"/>
    <p:sldId id="272" r:id="rId16"/>
    <p:sldId id="265" r:id="rId17"/>
    <p:sldId id="273" r:id="rId18"/>
    <p:sldId id="266"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96E5-51C4-4454-9C54-1BE31A16F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E491A3-0EBD-4F72-8FAB-934803538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CE593-DC9D-4C29-9C11-6D33715269DF}"/>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5" name="Footer Placeholder 4">
            <a:extLst>
              <a:ext uri="{FF2B5EF4-FFF2-40B4-BE49-F238E27FC236}">
                <a16:creationId xmlns:a16="http://schemas.microsoft.com/office/drawing/2014/main" id="{47A7509F-5D13-4F7C-B001-9D76A03D1A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FAD2C0-4EF8-4D4D-AAAA-086AC1176E2B}"/>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10346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52C7-EE90-4E66-9A6F-8F9F7897C4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8506C9-7E46-41C9-B7DF-808A76DA7F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7F3BA-6BB2-491F-99A2-2BC56B16CD10}"/>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5" name="Footer Placeholder 4">
            <a:extLst>
              <a:ext uri="{FF2B5EF4-FFF2-40B4-BE49-F238E27FC236}">
                <a16:creationId xmlns:a16="http://schemas.microsoft.com/office/drawing/2014/main" id="{C312A902-BAF9-4CBA-BD1F-539A75786F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8EA1DB-14D0-4E30-8548-3D7020247C32}"/>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407270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3FB81-B402-47B9-B7E7-99778653AB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42572-F747-4B1F-B342-BC10E17CFF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3892E-6B36-41CD-AF76-C3F709F794CB}"/>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5" name="Footer Placeholder 4">
            <a:extLst>
              <a:ext uri="{FF2B5EF4-FFF2-40B4-BE49-F238E27FC236}">
                <a16:creationId xmlns:a16="http://schemas.microsoft.com/office/drawing/2014/main" id="{F36F5388-0239-47B3-A73E-EFD3B5E1A1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FE0B85-C7D2-4CF7-8240-F0BDBABF9A63}"/>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278214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5D53-6557-4D04-94E7-876B091E04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630E5-0B6A-4A29-9732-5AAAFCEA4A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A85ED-9E56-4F4D-B1B5-75AAE5894840}"/>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5" name="Footer Placeholder 4">
            <a:extLst>
              <a:ext uri="{FF2B5EF4-FFF2-40B4-BE49-F238E27FC236}">
                <a16:creationId xmlns:a16="http://schemas.microsoft.com/office/drawing/2014/main" id="{0CF5A942-802A-4584-8CDD-3779AC0F1A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F5D28B-EC10-4608-8E6F-AB20B359EFBC}"/>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104800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5772-B7DC-41AC-9869-5F1169C63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65F69C-E3C7-4AF7-95A6-49AFAC4AAB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2D1D57-605E-4431-B168-66F75DD6D2E0}"/>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5" name="Footer Placeholder 4">
            <a:extLst>
              <a:ext uri="{FF2B5EF4-FFF2-40B4-BE49-F238E27FC236}">
                <a16:creationId xmlns:a16="http://schemas.microsoft.com/office/drawing/2014/main" id="{3A523C16-D96C-468C-9554-AF0F98BEDC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E9CEE6-63CC-48BF-B047-5F5FC25D5BBA}"/>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126451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51D2-6C4F-4613-BDB5-3EDB9FE4E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1FF0B-70DC-4A3F-9921-258962AEAD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B5A485-94A6-4A77-9D4E-973896C80B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A8145-9546-44E5-BB7E-BF52FCCC2DC3}"/>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6" name="Footer Placeholder 5">
            <a:extLst>
              <a:ext uri="{FF2B5EF4-FFF2-40B4-BE49-F238E27FC236}">
                <a16:creationId xmlns:a16="http://schemas.microsoft.com/office/drawing/2014/main" id="{DB67F1F9-7D77-4F8C-85ED-DA4305C331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0884AD-614D-4B86-B8F5-81DE5C19FED1}"/>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2790945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275A-52CA-4970-86DB-B479F22045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40A7D-AE84-444F-84E4-E9968427D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FA8582-653C-4DA9-9005-B6D0CA00DF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9642E7-9F0B-49DB-AF5E-75254B93E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7B0032-140F-495E-91BF-AEC9AA4FC1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831BA5-0868-4244-AD19-385A9FACCA6E}"/>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8" name="Footer Placeholder 7">
            <a:extLst>
              <a:ext uri="{FF2B5EF4-FFF2-40B4-BE49-F238E27FC236}">
                <a16:creationId xmlns:a16="http://schemas.microsoft.com/office/drawing/2014/main" id="{7BC18407-2341-47A8-8A0A-375D61AC1B0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86B9703-30C3-4858-B83F-E74CE80A0AA0}"/>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280716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8963-37E5-4B4B-9F69-D5F1860C4E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4C0E76-37DB-416F-8762-27058EBE80E3}"/>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4" name="Footer Placeholder 3">
            <a:extLst>
              <a:ext uri="{FF2B5EF4-FFF2-40B4-BE49-F238E27FC236}">
                <a16:creationId xmlns:a16="http://schemas.microsoft.com/office/drawing/2014/main" id="{2B7D50AD-56EA-435A-8C90-CAC262B271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EB2C9F-5543-4F81-9694-C3C629AC4F76}"/>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340257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F15F0-E6B0-40F1-BEFF-AD91C4F244E8}"/>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3" name="Footer Placeholder 2">
            <a:extLst>
              <a:ext uri="{FF2B5EF4-FFF2-40B4-BE49-F238E27FC236}">
                <a16:creationId xmlns:a16="http://schemas.microsoft.com/office/drawing/2014/main" id="{46FDAF83-B04F-4532-BB4F-CA18CBA82FF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EBF5FD2-D927-4FFB-8BD2-91CD6E3ECA82}"/>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338310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837F-EA94-4FAE-916F-A95DF8EAD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62ACD-9CD3-43E0-A1E9-261BE67A6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0F0F6-3422-4652-B55D-A5818C8A0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0CF590-C9C5-4B93-B2C4-0D7E2D191EE8}"/>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6" name="Footer Placeholder 5">
            <a:extLst>
              <a:ext uri="{FF2B5EF4-FFF2-40B4-BE49-F238E27FC236}">
                <a16:creationId xmlns:a16="http://schemas.microsoft.com/office/drawing/2014/main" id="{301A4B1D-E039-4403-A7AE-68F9619C00E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60DB6F-2BEA-4C2D-8142-B3F9E35C4CC1}"/>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110264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273A-C6B8-48C3-B2F6-A179A26EE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E8EC3D-CA84-45B8-812E-37FD39C18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985B58C-0FC8-4B66-88EF-B2AE6FA21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871A44-9775-4087-9B80-05486422ED7D}"/>
              </a:ext>
            </a:extLst>
          </p:cNvPr>
          <p:cNvSpPr>
            <a:spLocks noGrp="1"/>
          </p:cNvSpPr>
          <p:nvPr>
            <p:ph type="dt" sz="half" idx="10"/>
          </p:nvPr>
        </p:nvSpPr>
        <p:spPr/>
        <p:txBody>
          <a:bodyPr/>
          <a:lstStyle/>
          <a:p>
            <a:fld id="{8F4376FF-19A2-4D77-96EF-C19551EBB767}" type="datetimeFigureOut">
              <a:rPr lang="en-US" smtClean="0"/>
              <a:t>2/28/2018</a:t>
            </a:fld>
            <a:endParaRPr lang="en-US" dirty="0"/>
          </a:p>
        </p:txBody>
      </p:sp>
      <p:sp>
        <p:nvSpPr>
          <p:cNvPr id="6" name="Footer Placeholder 5">
            <a:extLst>
              <a:ext uri="{FF2B5EF4-FFF2-40B4-BE49-F238E27FC236}">
                <a16:creationId xmlns:a16="http://schemas.microsoft.com/office/drawing/2014/main" id="{CAEF3A8E-8120-40F0-B0CB-093E7AFD1F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5FAF213-CC38-433F-876E-2CE35B111CF2}"/>
              </a:ext>
            </a:extLst>
          </p:cNvPr>
          <p:cNvSpPr>
            <a:spLocks noGrp="1"/>
          </p:cNvSpPr>
          <p:nvPr>
            <p:ph type="sldNum" sz="quarter" idx="12"/>
          </p:nvPr>
        </p:nvSpPr>
        <p:spPr/>
        <p:txBody>
          <a:bodyPr/>
          <a:lstStyle/>
          <a:p>
            <a:fld id="{4936ED0F-5B80-4592-B3F6-D0D93E1762FA}" type="slidenum">
              <a:rPr lang="en-US" smtClean="0"/>
              <a:t>‹#›</a:t>
            </a:fld>
            <a:endParaRPr lang="en-US" dirty="0"/>
          </a:p>
        </p:txBody>
      </p:sp>
    </p:spTree>
    <p:extLst>
      <p:ext uri="{BB962C8B-B14F-4D97-AF65-F5344CB8AC3E}">
        <p14:creationId xmlns:p14="http://schemas.microsoft.com/office/powerpoint/2010/main" val="156867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85908-7E1B-485F-92F6-A38458811F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875BF7-1060-4F52-BE83-D74749E07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6FF64-51A1-4834-8F04-15CE04135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376FF-19A2-4D77-96EF-C19551EBB767}" type="datetimeFigureOut">
              <a:rPr lang="en-US" smtClean="0"/>
              <a:t>2/28/2018</a:t>
            </a:fld>
            <a:endParaRPr lang="en-US" dirty="0"/>
          </a:p>
        </p:txBody>
      </p:sp>
      <p:sp>
        <p:nvSpPr>
          <p:cNvPr id="5" name="Footer Placeholder 4">
            <a:extLst>
              <a:ext uri="{FF2B5EF4-FFF2-40B4-BE49-F238E27FC236}">
                <a16:creationId xmlns:a16="http://schemas.microsoft.com/office/drawing/2014/main" id="{1F5C661A-A9BB-4FA2-8145-BF2C2AD26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A749262-CA9F-4AD5-8D38-0B79A6204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6ED0F-5B80-4592-B3F6-D0D93E1762FA}" type="slidenum">
              <a:rPr lang="en-US" smtClean="0"/>
              <a:t>‹#›</a:t>
            </a:fld>
            <a:endParaRPr lang="en-US" dirty="0"/>
          </a:p>
        </p:txBody>
      </p:sp>
    </p:spTree>
    <p:extLst>
      <p:ext uri="{BB962C8B-B14F-4D97-AF65-F5344CB8AC3E}">
        <p14:creationId xmlns:p14="http://schemas.microsoft.com/office/powerpoint/2010/main" val="263479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7369-9EC4-4185-84C2-E0CE35FF73B8}"/>
              </a:ext>
            </a:extLst>
          </p:cNvPr>
          <p:cNvSpPr>
            <a:spLocks noGrp="1"/>
          </p:cNvSpPr>
          <p:nvPr>
            <p:ph type="ctrTitle"/>
          </p:nvPr>
        </p:nvSpPr>
        <p:spPr>
          <a:xfrm>
            <a:off x="1524000" y="2234724"/>
            <a:ext cx="9144000" cy="2387600"/>
          </a:xfrm>
        </p:spPr>
        <p:txBody>
          <a:bodyPr/>
          <a:lstStyle/>
          <a:p>
            <a:r>
              <a:rPr lang="en-US" dirty="0"/>
              <a:t>HOTEL MANAGEMENT </a:t>
            </a:r>
            <a:br>
              <a:rPr lang="en-US" dirty="0"/>
            </a:br>
            <a:r>
              <a:rPr lang="en-US" dirty="0"/>
              <a:t>SYSTEM</a:t>
            </a:r>
          </a:p>
        </p:txBody>
      </p:sp>
    </p:spTree>
    <p:extLst>
      <p:ext uri="{BB962C8B-B14F-4D97-AF65-F5344CB8AC3E}">
        <p14:creationId xmlns:p14="http://schemas.microsoft.com/office/powerpoint/2010/main" val="3188242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AF86-59D6-4058-8A50-380931632B48}"/>
              </a:ext>
            </a:extLst>
          </p:cNvPr>
          <p:cNvSpPr>
            <a:spLocks noGrp="1"/>
          </p:cNvSpPr>
          <p:nvPr>
            <p:ph type="title"/>
          </p:nvPr>
        </p:nvSpPr>
        <p:spPr/>
        <p:txBody>
          <a:bodyPr/>
          <a:lstStyle/>
          <a:p>
            <a:r>
              <a:rPr lang="en-US" dirty="0"/>
              <a:t>ROOMS ALLOTTED</a:t>
            </a:r>
          </a:p>
        </p:txBody>
      </p:sp>
      <p:pic>
        <p:nvPicPr>
          <p:cNvPr id="5" name="Content Placeholder 4">
            <a:extLst>
              <a:ext uri="{FF2B5EF4-FFF2-40B4-BE49-F238E27FC236}">
                <a16:creationId xmlns:a16="http://schemas.microsoft.com/office/drawing/2014/main" id="{8D51BBE9-E48F-4581-9E78-3A0C2C45B18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89" r="37286" b="46200"/>
          <a:stretch/>
        </p:blipFill>
        <p:spPr>
          <a:xfrm>
            <a:off x="1093509" y="2007908"/>
            <a:ext cx="10117115" cy="4501847"/>
          </a:xfrm>
        </p:spPr>
      </p:pic>
    </p:spTree>
    <p:extLst>
      <p:ext uri="{BB962C8B-B14F-4D97-AF65-F5344CB8AC3E}">
        <p14:creationId xmlns:p14="http://schemas.microsoft.com/office/powerpoint/2010/main" val="190007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380F-7930-41BA-B124-B75189DC3E9C}"/>
              </a:ext>
            </a:extLst>
          </p:cNvPr>
          <p:cNvSpPr>
            <a:spLocks noGrp="1"/>
          </p:cNvSpPr>
          <p:nvPr>
            <p:ph type="title"/>
          </p:nvPr>
        </p:nvSpPr>
        <p:spPr/>
        <p:txBody>
          <a:bodyPr/>
          <a:lstStyle/>
          <a:p>
            <a:r>
              <a:rPr lang="en-US" dirty="0"/>
              <a:t>MENU</a:t>
            </a:r>
          </a:p>
        </p:txBody>
      </p:sp>
      <p:pic>
        <p:nvPicPr>
          <p:cNvPr id="5" name="Content Placeholder 4">
            <a:extLst>
              <a:ext uri="{FF2B5EF4-FFF2-40B4-BE49-F238E27FC236}">
                <a16:creationId xmlns:a16="http://schemas.microsoft.com/office/drawing/2014/main" id="{AE83BE40-7979-4E89-99C2-F79123971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357" y="1600288"/>
            <a:ext cx="8472791" cy="4513543"/>
          </a:xfrm>
        </p:spPr>
      </p:pic>
    </p:spTree>
    <p:extLst>
      <p:ext uri="{BB962C8B-B14F-4D97-AF65-F5344CB8AC3E}">
        <p14:creationId xmlns:p14="http://schemas.microsoft.com/office/powerpoint/2010/main" val="38669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6DD5-A12C-4E27-AFA3-D8B0F8ADD8C5}"/>
              </a:ext>
            </a:extLst>
          </p:cNvPr>
          <p:cNvSpPr>
            <a:spLocks noGrp="1"/>
          </p:cNvSpPr>
          <p:nvPr>
            <p:ph type="title"/>
          </p:nvPr>
        </p:nvSpPr>
        <p:spPr>
          <a:xfrm>
            <a:off x="235670" y="167159"/>
            <a:ext cx="11576116" cy="1325563"/>
          </a:xfrm>
        </p:spPr>
        <p:txBody>
          <a:bodyPr/>
          <a:lstStyle/>
          <a:p>
            <a:r>
              <a:rPr lang="en-US" dirty="0"/>
              <a:t>MODIFYING CUSTOMER RECORD IN EDIT RECORD</a:t>
            </a:r>
          </a:p>
        </p:txBody>
      </p:sp>
      <p:pic>
        <p:nvPicPr>
          <p:cNvPr id="5" name="Content Placeholder 4">
            <a:extLst>
              <a:ext uri="{FF2B5EF4-FFF2-40B4-BE49-F238E27FC236}">
                <a16:creationId xmlns:a16="http://schemas.microsoft.com/office/drawing/2014/main" id="{1CA6C2BD-3798-4060-9C07-24A6C46DA2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0391" b="7638"/>
          <a:stretch/>
        </p:blipFill>
        <p:spPr>
          <a:xfrm>
            <a:off x="2551421" y="1329179"/>
            <a:ext cx="6944613" cy="5415699"/>
          </a:xfrm>
        </p:spPr>
      </p:pic>
    </p:spTree>
    <p:extLst>
      <p:ext uri="{BB962C8B-B14F-4D97-AF65-F5344CB8AC3E}">
        <p14:creationId xmlns:p14="http://schemas.microsoft.com/office/powerpoint/2010/main" val="1192397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380F-7930-41BA-B124-B75189DC3E9C}"/>
              </a:ext>
            </a:extLst>
          </p:cNvPr>
          <p:cNvSpPr>
            <a:spLocks noGrp="1"/>
          </p:cNvSpPr>
          <p:nvPr>
            <p:ph type="title"/>
          </p:nvPr>
        </p:nvSpPr>
        <p:spPr/>
        <p:txBody>
          <a:bodyPr/>
          <a:lstStyle/>
          <a:p>
            <a:r>
              <a:rPr lang="en-US" dirty="0"/>
              <a:t>MENU</a:t>
            </a:r>
          </a:p>
        </p:txBody>
      </p:sp>
      <p:pic>
        <p:nvPicPr>
          <p:cNvPr id="5" name="Content Placeholder 4">
            <a:extLst>
              <a:ext uri="{FF2B5EF4-FFF2-40B4-BE49-F238E27FC236}">
                <a16:creationId xmlns:a16="http://schemas.microsoft.com/office/drawing/2014/main" id="{AE83BE40-7979-4E89-99C2-F79123971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357" y="1600288"/>
            <a:ext cx="8472791" cy="4513543"/>
          </a:xfrm>
        </p:spPr>
      </p:pic>
    </p:spTree>
    <p:extLst>
      <p:ext uri="{BB962C8B-B14F-4D97-AF65-F5344CB8AC3E}">
        <p14:creationId xmlns:p14="http://schemas.microsoft.com/office/powerpoint/2010/main" val="41495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382A-A251-4E37-871E-BF077AAE80AB}"/>
              </a:ext>
            </a:extLst>
          </p:cNvPr>
          <p:cNvSpPr>
            <a:spLocks noGrp="1"/>
          </p:cNvSpPr>
          <p:nvPr>
            <p:ph type="title"/>
          </p:nvPr>
        </p:nvSpPr>
        <p:spPr>
          <a:xfrm>
            <a:off x="566785" y="126165"/>
            <a:ext cx="11058427" cy="1325563"/>
          </a:xfrm>
        </p:spPr>
        <p:txBody>
          <a:bodyPr/>
          <a:lstStyle/>
          <a:p>
            <a:r>
              <a:rPr lang="en-US" dirty="0"/>
              <a:t>DELETING CUSTOMER RECORD IN EDIT RECORD</a:t>
            </a:r>
          </a:p>
        </p:txBody>
      </p:sp>
      <p:pic>
        <p:nvPicPr>
          <p:cNvPr id="5" name="Content Placeholder 4">
            <a:extLst>
              <a:ext uri="{FF2B5EF4-FFF2-40B4-BE49-F238E27FC236}">
                <a16:creationId xmlns:a16="http://schemas.microsoft.com/office/drawing/2014/main" id="{665ABC30-3768-4037-8288-5B446D6A8E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971" r="53737" b="2872"/>
          <a:stretch/>
        </p:blipFill>
        <p:spPr>
          <a:xfrm>
            <a:off x="3484502" y="1173637"/>
            <a:ext cx="5222992" cy="5561815"/>
          </a:xfrm>
        </p:spPr>
      </p:pic>
    </p:spTree>
    <p:extLst>
      <p:ext uri="{BB962C8B-B14F-4D97-AF65-F5344CB8AC3E}">
        <p14:creationId xmlns:p14="http://schemas.microsoft.com/office/powerpoint/2010/main" val="21971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380F-7930-41BA-B124-B75189DC3E9C}"/>
              </a:ext>
            </a:extLst>
          </p:cNvPr>
          <p:cNvSpPr>
            <a:spLocks noGrp="1"/>
          </p:cNvSpPr>
          <p:nvPr>
            <p:ph type="title"/>
          </p:nvPr>
        </p:nvSpPr>
        <p:spPr/>
        <p:txBody>
          <a:bodyPr/>
          <a:lstStyle/>
          <a:p>
            <a:r>
              <a:rPr lang="en-US" dirty="0"/>
              <a:t>MENU</a:t>
            </a:r>
          </a:p>
        </p:txBody>
      </p:sp>
      <p:pic>
        <p:nvPicPr>
          <p:cNvPr id="5" name="Content Placeholder 4">
            <a:extLst>
              <a:ext uri="{FF2B5EF4-FFF2-40B4-BE49-F238E27FC236}">
                <a16:creationId xmlns:a16="http://schemas.microsoft.com/office/drawing/2014/main" id="{AE83BE40-7979-4E89-99C2-F79123971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357" y="1600288"/>
            <a:ext cx="8472791" cy="4513543"/>
          </a:xfrm>
        </p:spPr>
      </p:pic>
    </p:spTree>
    <p:extLst>
      <p:ext uri="{BB962C8B-B14F-4D97-AF65-F5344CB8AC3E}">
        <p14:creationId xmlns:p14="http://schemas.microsoft.com/office/powerpoint/2010/main" val="773408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99B8-3F04-4AA9-9B00-99740F548D6E}"/>
              </a:ext>
            </a:extLst>
          </p:cNvPr>
          <p:cNvSpPr>
            <a:spLocks noGrp="1"/>
          </p:cNvSpPr>
          <p:nvPr>
            <p:ph type="title"/>
          </p:nvPr>
        </p:nvSpPr>
        <p:spPr/>
        <p:txBody>
          <a:bodyPr/>
          <a:lstStyle/>
          <a:p>
            <a:r>
              <a:rPr lang="en-US" dirty="0"/>
              <a:t>FOOD BILLING PORTAL</a:t>
            </a:r>
          </a:p>
        </p:txBody>
      </p:sp>
      <p:pic>
        <p:nvPicPr>
          <p:cNvPr id="5" name="Content Placeholder 4">
            <a:extLst>
              <a:ext uri="{FF2B5EF4-FFF2-40B4-BE49-F238E27FC236}">
                <a16:creationId xmlns:a16="http://schemas.microsoft.com/office/drawing/2014/main" id="{2ACD47F2-1136-4A84-B2FD-D339118E91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40" r="33387" b="41650"/>
          <a:stretch/>
        </p:blipFill>
        <p:spPr>
          <a:xfrm>
            <a:off x="927244" y="1828800"/>
            <a:ext cx="9609731" cy="4553146"/>
          </a:xfrm>
        </p:spPr>
      </p:pic>
    </p:spTree>
    <p:extLst>
      <p:ext uri="{BB962C8B-B14F-4D97-AF65-F5344CB8AC3E}">
        <p14:creationId xmlns:p14="http://schemas.microsoft.com/office/powerpoint/2010/main" val="3570700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380F-7930-41BA-B124-B75189DC3E9C}"/>
              </a:ext>
            </a:extLst>
          </p:cNvPr>
          <p:cNvSpPr>
            <a:spLocks noGrp="1"/>
          </p:cNvSpPr>
          <p:nvPr>
            <p:ph type="title"/>
          </p:nvPr>
        </p:nvSpPr>
        <p:spPr/>
        <p:txBody>
          <a:bodyPr/>
          <a:lstStyle/>
          <a:p>
            <a:r>
              <a:rPr lang="en-US" dirty="0"/>
              <a:t>MENU</a:t>
            </a:r>
          </a:p>
        </p:txBody>
      </p:sp>
      <p:pic>
        <p:nvPicPr>
          <p:cNvPr id="5" name="Content Placeholder 4">
            <a:extLst>
              <a:ext uri="{FF2B5EF4-FFF2-40B4-BE49-F238E27FC236}">
                <a16:creationId xmlns:a16="http://schemas.microsoft.com/office/drawing/2014/main" id="{AE83BE40-7979-4E89-99C2-F79123971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357" y="1600288"/>
            <a:ext cx="8472791" cy="4513543"/>
          </a:xfrm>
        </p:spPr>
      </p:pic>
    </p:spTree>
    <p:extLst>
      <p:ext uri="{BB962C8B-B14F-4D97-AF65-F5344CB8AC3E}">
        <p14:creationId xmlns:p14="http://schemas.microsoft.com/office/powerpoint/2010/main" val="321748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C3DC-A85C-48A0-B2AC-0F8FEE0F5463}"/>
              </a:ext>
            </a:extLst>
          </p:cNvPr>
          <p:cNvSpPr>
            <a:spLocks noGrp="1"/>
          </p:cNvSpPr>
          <p:nvPr>
            <p:ph type="title"/>
          </p:nvPr>
        </p:nvSpPr>
        <p:spPr/>
        <p:txBody>
          <a:bodyPr/>
          <a:lstStyle/>
          <a:p>
            <a:r>
              <a:rPr lang="en-US" dirty="0"/>
              <a:t>EXIT</a:t>
            </a:r>
          </a:p>
        </p:txBody>
      </p:sp>
      <p:pic>
        <p:nvPicPr>
          <p:cNvPr id="5" name="Content Placeholder 4">
            <a:extLst>
              <a:ext uri="{FF2B5EF4-FFF2-40B4-BE49-F238E27FC236}">
                <a16:creationId xmlns:a16="http://schemas.microsoft.com/office/drawing/2014/main" id="{5B9D1338-0F8D-4AE1-9511-0E73DDCC98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948" y="2119655"/>
            <a:ext cx="9728462" cy="3920291"/>
          </a:xfrm>
        </p:spPr>
      </p:pic>
    </p:spTree>
    <p:extLst>
      <p:ext uri="{BB962C8B-B14F-4D97-AF65-F5344CB8AC3E}">
        <p14:creationId xmlns:p14="http://schemas.microsoft.com/office/powerpoint/2010/main" val="3338943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4D5233-B5B8-49A0-A365-FCFE592AF3F9}"/>
              </a:ext>
            </a:extLst>
          </p:cNvPr>
          <p:cNvSpPr/>
          <p:nvPr/>
        </p:nvSpPr>
        <p:spPr>
          <a:xfrm>
            <a:off x="4327663" y="2967335"/>
            <a:ext cx="35366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43320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AA42-2D64-4089-92BF-B228D93E8273}"/>
              </a:ext>
            </a:extLst>
          </p:cNvPr>
          <p:cNvSpPr>
            <a:spLocks noGrp="1"/>
          </p:cNvSpPr>
          <p:nvPr>
            <p:ph type="title"/>
          </p:nvPr>
        </p:nvSpPr>
        <p:spPr/>
        <p:txBody>
          <a:bodyPr/>
          <a:lstStyle/>
          <a:p>
            <a:r>
              <a:rPr lang="en-US" dirty="0"/>
              <a:t>MEMBERS OF THE PROJECT</a:t>
            </a:r>
          </a:p>
        </p:txBody>
      </p:sp>
      <p:sp>
        <p:nvSpPr>
          <p:cNvPr id="3" name="Content Placeholder 2">
            <a:extLst>
              <a:ext uri="{FF2B5EF4-FFF2-40B4-BE49-F238E27FC236}">
                <a16:creationId xmlns:a16="http://schemas.microsoft.com/office/drawing/2014/main" id="{C45B0ACC-948F-4767-8AD9-F8DA5C476BB3}"/>
              </a:ext>
            </a:extLst>
          </p:cNvPr>
          <p:cNvSpPr>
            <a:spLocks noGrp="1"/>
          </p:cNvSpPr>
          <p:nvPr>
            <p:ph idx="1"/>
          </p:nvPr>
        </p:nvSpPr>
        <p:spPr/>
        <p:txBody>
          <a:bodyPr/>
          <a:lstStyle/>
          <a:p>
            <a:r>
              <a:rPr lang="en-US" dirty="0"/>
              <a:t>PRATHYUSHA</a:t>
            </a:r>
          </a:p>
          <a:p>
            <a:r>
              <a:rPr lang="en-US" dirty="0"/>
              <a:t>VYSHNAVY</a:t>
            </a:r>
          </a:p>
          <a:p>
            <a:r>
              <a:rPr lang="en-US" dirty="0"/>
              <a:t>SRI LEKHA</a:t>
            </a:r>
          </a:p>
          <a:p>
            <a:r>
              <a:rPr lang="en-US" dirty="0"/>
              <a:t>VARSHITHA</a:t>
            </a:r>
            <a:endParaRPr lang="en-IN" dirty="0"/>
          </a:p>
          <a:p>
            <a:endParaRPr lang="en-US" dirty="0"/>
          </a:p>
        </p:txBody>
      </p:sp>
    </p:spTree>
    <p:extLst>
      <p:ext uri="{BB962C8B-B14F-4D97-AF65-F5344CB8AC3E}">
        <p14:creationId xmlns:p14="http://schemas.microsoft.com/office/powerpoint/2010/main" val="1092197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4F7F-D8AB-423E-A343-50AAF151489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3D58739-31ED-42A8-A57E-B35CB8157C63}"/>
              </a:ext>
            </a:extLst>
          </p:cNvPr>
          <p:cNvSpPr>
            <a:spLocks noGrp="1"/>
          </p:cNvSpPr>
          <p:nvPr>
            <p:ph idx="1"/>
          </p:nvPr>
        </p:nvSpPr>
        <p:spPr/>
        <p:txBody>
          <a:bodyPr/>
          <a:lstStyle/>
          <a:p>
            <a:pPr>
              <a:spcAft>
                <a:spcPts val="100"/>
              </a:spcAft>
            </a:pPr>
            <a:r>
              <a:rPr lang="en-US" dirty="0"/>
              <a:t>PURPOSE:</a:t>
            </a:r>
          </a:p>
          <a:p>
            <a:pPr lvl="1">
              <a:spcAft>
                <a:spcPts val="100"/>
              </a:spcAft>
            </a:pPr>
            <a:r>
              <a:rPr lang="en-US" dirty="0"/>
              <a:t> This computerized hotel management system is used to tell the information of the rooms which are vacant easily since it is computerized and also can be able to bill the food eaten by the customer in the hotel</a:t>
            </a:r>
          </a:p>
          <a:p>
            <a:pPr lvl="1">
              <a:spcAft>
                <a:spcPts val="100"/>
              </a:spcAft>
            </a:pPr>
            <a:r>
              <a:rPr lang="en-US" dirty="0"/>
              <a:t>The whole bill of the customer is entered into the profile until the customer vacates the room</a:t>
            </a:r>
            <a:endParaRPr lang="en-IN" dirty="0"/>
          </a:p>
          <a:p>
            <a:pPr>
              <a:spcAft>
                <a:spcPts val="100"/>
              </a:spcAft>
            </a:pPr>
            <a:endParaRPr lang="en-US" dirty="0"/>
          </a:p>
        </p:txBody>
      </p:sp>
    </p:spTree>
    <p:extLst>
      <p:ext uri="{BB962C8B-B14F-4D97-AF65-F5344CB8AC3E}">
        <p14:creationId xmlns:p14="http://schemas.microsoft.com/office/powerpoint/2010/main" val="427587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9692-798A-40D7-A376-CAC81ACA10A2}"/>
              </a:ext>
            </a:extLst>
          </p:cNvPr>
          <p:cNvSpPr>
            <a:spLocks noGrp="1"/>
          </p:cNvSpPr>
          <p:nvPr>
            <p:ph type="title"/>
          </p:nvPr>
        </p:nvSpPr>
        <p:spPr>
          <a:xfrm>
            <a:off x="838200" y="2439027"/>
            <a:ext cx="10515600" cy="1325563"/>
          </a:xfrm>
        </p:spPr>
        <p:txBody>
          <a:bodyPr/>
          <a:lstStyle/>
          <a:p>
            <a:pPr algn="ctr"/>
            <a:r>
              <a:rPr lang="en-US" dirty="0"/>
              <a:t>USER INTERFACE</a:t>
            </a:r>
          </a:p>
        </p:txBody>
      </p:sp>
    </p:spTree>
    <p:extLst>
      <p:ext uri="{BB962C8B-B14F-4D97-AF65-F5344CB8AC3E}">
        <p14:creationId xmlns:p14="http://schemas.microsoft.com/office/powerpoint/2010/main" val="350801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C8CA-5DC2-4B40-84CA-9A10DC442474}"/>
              </a:ext>
            </a:extLst>
          </p:cNvPr>
          <p:cNvSpPr>
            <a:spLocks noGrp="1"/>
          </p:cNvSpPr>
          <p:nvPr>
            <p:ph type="title"/>
          </p:nvPr>
        </p:nvSpPr>
        <p:spPr/>
        <p:txBody>
          <a:bodyPr/>
          <a:lstStyle/>
          <a:p>
            <a:r>
              <a:rPr lang="en-US" dirty="0"/>
              <a:t>MAIN MENU</a:t>
            </a:r>
          </a:p>
        </p:txBody>
      </p:sp>
      <p:pic>
        <p:nvPicPr>
          <p:cNvPr id="5" name="Content Placeholder 4">
            <a:extLst>
              <a:ext uri="{FF2B5EF4-FFF2-40B4-BE49-F238E27FC236}">
                <a16:creationId xmlns:a16="http://schemas.microsoft.com/office/drawing/2014/main" id="{8F2E1D10-72E7-45E8-B1A0-0068AAAEB7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405" r="32781" b="26703"/>
          <a:stretch/>
        </p:blipFill>
        <p:spPr>
          <a:xfrm>
            <a:off x="969271" y="1536569"/>
            <a:ext cx="10253458" cy="5158276"/>
          </a:xfrm>
        </p:spPr>
      </p:pic>
    </p:spTree>
    <p:extLst>
      <p:ext uri="{BB962C8B-B14F-4D97-AF65-F5344CB8AC3E}">
        <p14:creationId xmlns:p14="http://schemas.microsoft.com/office/powerpoint/2010/main" val="333229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5D2F-F1EA-4596-8E51-1352FBA40E7C}"/>
              </a:ext>
            </a:extLst>
          </p:cNvPr>
          <p:cNvSpPr>
            <a:spLocks noGrp="1"/>
          </p:cNvSpPr>
          <p:nvPr>
            <p:ph type="title"/>
          </p:nvPr>
        </p:nvSpPr>
        <p:spPr/>
        <p:txBody>
          <a:bodyPr/>
          <a:lstStyle/>
          <a:p>
            <a:r>
              <a:rPr lang="en-US" dirty="0"/>
              <a:t>ROOM BOOKING PORTAL</a:t>
            </a:r>
          </a:p>
        </p:txBody>
      </p:sp>
      <p:pic>
        <p:nvPicPr>
          <p:cNvPr id="5" name="Content Placeholder 4">
            <a:extLst>
              <a:ext uri="{FF2B5EF4-FFF2-40B4-BE49-F238E27FC236}">
                <a16:creationId xmlns:a16="http://schemas.microsoft.com/office/drawing/2014/main" id="{0F7DDA0C-566E-4202-ABBA-F01E5DD695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40" r="36067" b="60281"/>
          <a:stretch/>
        </p:blipFill>
        <p:spPr>
          <a:xfrm>
            <a:off x="408771" y="2243580"/>
            <a:ext cx="11668195" cy="4364610"/>
          </a:xfrm>
        </p:spPr>
      </p:pic>
    </p:spTree>
    <p:extLst>
      <p:ext uri="{BB962C8B-B14F-4D97-AF65-F5344CB8AC3E}">
        <p14:creationId xmlns:p14="http://schemas.microsoft.com/office/powerpoint/2010/main" val="394054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380F-7930-41BA-B124-B75189DC3E9C}"/>
              </a:ext>
            </a:extLst>
          </p:cNvPr>
          <p:cNvSpPr>
            <a:spLocks noGrp="1"/>
          </p:cNvSpPr>
          <p:nvPr>
            <p:ph type="title"/>
          </p:nvPr>
        </p:nvSpPr>
        <p:spPr/>
        <p:txBody>
          <a:bodyPr/>
          <a:lstStyle/>
          <a:p>
            <a:r>
              <a:rPr lang="en-US" dirty="0"/>
              <a:t>MENU</a:t>
            </a:r>
          </a:p>
        </p:txBody>
      </p:sp>
      <p:pic>
        <p:nvPicPr>
          <p:cNvPr id="5" name="Content Placeholder 4">
            <a:extLst>
              <a:ext uri="{FF2B5EF4-FFF2-40B4-BE49-F238E27FC236}">
                <a16:creationId xmlns:a16="http://schemas.microsoft.com/office/drawing/2014/main" id="{AE83BE40-7979-4E89-99C2-F79123971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357" y="1600288"/>
            <a:ext cx="8472791" cy="4513543"/>
          </a:xfrm>
        </p:spPr>
      </p:pic>
    </p:spTree>
    <p:extLst>
      <p:ext uri="{BB962C8B-B14F-4D97-AF65-F5344CB8AC3E}">
        <p14:creationId xmlns:p14="http://schemas.microsoft.com/office/powerpoint/2010/main" val="425463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0A20-410E-4743-AC4E-31568D7489A8}"/>
              </a:ext>
            </a:extLst>
          </p:cNvPr>
          <p:cNvSpPr>
            <a:spLocks noGrp="1"/>
          </p:cNvSpPr>
          <p:nvPr>
            <p:ph type="title"/>
          </p:nvPr>
        </p:nvSpPr>
        <p:spPr/>
        <p:txBody>
          <a:bodyPr/>
          <a:lstStyle/>
          <a:p>
            <a:r>
              <a:rPr lang="en-US" dirty="0"/>
              <a:t>CUSTOMER RECORD</a:t>
            </a:r>
          </a:p>
        </p:txBody>
      </p:sp>
      <p:pic>
        <p:nvPicPr>
          <p:cNvPr id="5" name="Content Placeholder 4">
            <a:extLst>
              <a:ext uri="{FF2B5EF4-FFF2-40B4-BE49-F238E27FC236}">
                <a16:creationId xmlns:a16="http://schemas.microsoft.com/office/drawing/2014/main" id="{57121969-1427-48F9-838F-1A0AEB2CD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634" y="2224726"/>
            <a:ext cx="11027152" cy="4268149"/>
          </a:xfrm>
        </p:spPr>
      </p:pic>
    </p:spTree>
    <p:extLst>
      <p:ext uri="{BB962C8B-B14F-4D97-AF65-F5344CB8AC3E}">
        <p14:creationId xmlns:p14="http://schemas.microsoft.com/office/powerpoint/2010/main" val="181275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380F-7930-41BA-B124-B75189DC3E9C}"/>
              </a:ext>
            </a:extLst>
          </p:cNvPr>
          <p:cNvSpPr>
            <a:spLocks noGrp="1"/>
          </p:cNvSpPr>
          <p:nvPr>
            <p:ph type="title"/>
          </p:nvPr>
        </p:nvSpPr>
        <p:spPr/>
        <p:txBody>
          <a:bodyPr/>
          <a:lstStyle/>
          <a:p>
            <a:r>
              <a:rPr lang="en-US" dirty="0"/>
              <a:t>MENU</a:t>
            </a:r>
          </a:p>
        </p:txBody>
      </p:sp>
      <p:pic>
        <p:nvPicPr>
          <p:cNvPr id="5" name="Content Placeholder 4">
            <a:extLst>
              <a:ext uri="{FF2B5EF4-FFF2-40B4-BE49-F238E27FC236}">
                <a16:creationId xmlns:a16="http://schemas.microsoft.com/office/drawing/2014/main" id="{AE83BE40-7979-4E89-99C2-F79123971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357" y="1600288"/>
            <a:ext cx="8472791" cy="4513543"/>
          </a:xfrm>
        </p:spPr>
      </p:pic>
    </p:spTree>
    <p:extLst>
      <p:ext uri="{BB962C8B-B14F-4D97-AF65-F5344CB8AC3E}">
        <p14:creationId xmlns:p14="http://schemas.microsoft.com/office/powerpoint/2010/main" val="257671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105</Words>
  <Application>Microsoft Office PowerPoint</Application>
  <PresentationFormat>Widescreen</PresentationFormat>
  <Paragraphs>26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HOTEL MANAGEMENT  SYSTEM</vt:lpstr>
      <vt:lpstr>MEMBERS OF THE PROJECT</vt:lpstr>
      <vt:lpstr>INTRODUCTION</vt:lpstr>
      <vt:lpstr>USER INTERFACE</vt:lpstr>
      <vt:lpstr>MAIN MENU</vt:lpstr>
      <vt:lpstr>ROOM BOOKING PORTAL</vt:lpstr>
      <vt:lpstr>MENU</vt:lpstr>
      <vt:lpstr>CUSTOMER RECORD</vt:lpstr>
      <vt:lpstr>MENU</vt:lpstr>
      <vt:lpstr>ROOMS ALLOTTED</vt:lpstr>
      <vt:lpstr>MENU</vt:lpstr>
      <vt:lpstr>MODIFYING CUSTOMER RECORD IN EDIT RECORD</vt:lpstr>
      <vt:lpstr>MENU</vt:lpstr>
      <vt:lpstr>DELETING CUSTOMER RECORD IN EDIT RECORD</vt:lpstr>
      <vt:lpstr>MENU</vt:lpstr>
      <vt:lpstr>FOOD BILLING PORTAL</vt:lpstr>
      <vt:lpstr>MENU</vt:lpstr>
      <vt:lpstr>EXIT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krish</dc:creator>
  <cp:lastModifiedBy>Teja Ravipudi</cp:lastModifiedBy>
  <cp:revision>8</cp:revision>
  <dcterms:created xsi:type="dcterms:W3CDTF">2018-02-22T06:34:36Z</dcterms:created>
  <dcterms:modified xsi:type="dcterms:W3CDTF">2018-02-28T16:45:55Z</dcterms:modified>
</cp:coreProperties>
</file>