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h18286/Project1/tree/main/Module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“</a:t>
            </a:r>
            <a:r>
              <a:rPr lang="en-IN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 </a:t>
            </a:r>
            <a:r>
              <a:rPr lang="en-IN" sz="2400" b="1" i="0" dirty="0">
                <a:solidFill>
                  <a:srgbClr val="002060"/>
                </a:solidFill>
                <a:effectLst/>
                <a:latin typeface="Google Sans"/>
              </a:rPr>
              <a:t>E</a:t>
            </a:r>
            <a:r>
              <a:rPr lang="en-IN"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-commerce </a:t>
            </a: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FJCTS+PublicSans-Bold"/>
                <a:cs typeface="CFJCTS+PublicSans-Bold"/>
              </a:rPr>
              <a:t>Task - 1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4503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50" b="1" spc="-10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E-Com</a:t>
            </a:r>
            <a:endParaRPr sz="1850" b="1" spc="-10" dirty="0">
              <a:solidFill>
                <a:srgbClr val="C88C32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8235" y="1330152"/>
            <a:ext cx="4038128" cy="684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b="0" i="0" dirty="0">
                <a:solidFill>
                  <a:schemeClr val="bg1"/>
                </a:solidFill>
                <a:effectLst/>
                <a:latin typeface="+mj-lt"/>
              </a:rPr>
              <a:t>A website that allows people to buy and sell physical goods, services, and digital products over the internet rather than at a brick-and-mortar location. </a:t>
            </a:r>
            <a:endParaRPr sz="1400" dirty="0">
              <a:solidFill>
                <a:schemeClr val="bg1"/>
              </a:solidFill>
              <a:latin typeface="+mj-lt"/>
              <a:cs typeface="CFRUAJ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KQGMTU+Arial-BoldMT"/>
                <a:cs typeface="KQGMTU+Arial-BoldMT"/>
              </a:rPr>
              <a:t>Batch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65C8C-78D2-4581-AE56-4312CA4FDD4C}"/>
              </a:ext>
            </a:extLst>
          </p:cNvPr>
          <p:cNvSpPr txBox="1"/>
          <p:nvPr/>
        </p:nvSpPr>
        <p:spPr>
          <a:xfrm>
            <a:off x="234710" y="2736426"/>
            <a:ext cx="164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nm_faculty_26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6FF80B-8448-43C6-9DD7-7E1D12FECA43}"/>
              </a:ext>
            </a:extLst>
          </p:cNvPr>
          <p:cNvSpPr txBox="1"/>
          <p:nvPr/>
        </p:nvSpPr>
        <p:spPr>
          <a:xfrm>
            <a:off x="4114800" y="190322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A1EA7-E292-4154-8B10-E3E84AF55293}"/>
              </a:ext>
            </a:extLst>
          </p:cNvPr>
          <p:cNvSpPr txBox="1"/>
          <p:nvPr/>
        </p:nvSpPr>
        <p:spPr>
          <a:xfrm>
            <a:off x="1874209" y="2767203"/>
            <a:ext cx="2185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solidFill>
                  <a:schemeClr val="bg1"/>
                </a:solidFill>
              </a:rPr>
              <a:t>Dr.K.Sundarakrishnan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Task</a:t>
            </a:r>
            <a:r>
              <a:rPr lang="en-IN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-</a:t>
            </a:r>
            <a:r>
              <a:rPr lang="en-IN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299" y="634670"/>
            <a:ext cx="2411171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Creation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of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SRS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&amp;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 err="1">
                <a:solidFill>
                  <a:srgbClr val="0B5394"/>
                </a:solidFill>
                <a:latin typeface="ILIIOR+EBGaramond-Bold"/>
                <a:cs typeface="ILIIOR+EBGaramond-Bold"/>
              </a:rPr>
              <a:t>Github</a:t>
            </a:r>
            <a:endParaRPr sz="1600" b="1" dirty="0">
              <a:solidFill>
                <a:srgbClr val="0B5394"/>
              </a:solidFill>
              <a:latin typeface="ILIIOR+EBGaramond-Bold"/>
              <a:cs typeface="ILIIOR+EBGaramond-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999" y="915689"/>
            <a:ext cx="215428" cy="69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30499" y="900802"/>
            <a:ext cx="4058665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: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“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Your Project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”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&amp;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Set-up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account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Creation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&amp;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Hands-on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Git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Bash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0887" y="1850737"/>
            <a:ext cx="1748942" cy="258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84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Evaluation</a:t>
            </a:r>
            <a:r>
              <a:rPr lang="en-IN"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 </a:t>
            </a:r>
            <a:r>
              <a:rPr sz="1600" b="1" dirty="0">
                <a:solidFill>
                  <a:srgbClr val="0B5394"/>
                </a:solidFill>
                <a:latin typeface="ILIIOR+EBGaramond-Bold"/>
                <a:cs typeface="ILIIOR+EBGaramond-Bold"/>
              </a:rPr>
              <a:t>Metric: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600" y="2143749"/>
            <a:ext cx="3020619" cy="220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●</a:t>
            </a:r>
            <a:r>
              <a:rPr sz="1400" spc="130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100%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Completion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the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above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tasks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7205" y="3026361"/>
            <a:ext cx="1713872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Learning</a:t>
            </a:r>
            <a:r>
              <a:rPr sz="1400" b="1" spc="-27" dirty="0">
                <a:solidFill>
                  <a:srgbClr val="C88C32"/>
                </a:solidFill>
                <a:latin typeface="CFJCTS+PublicSans-Bold"/>
                <a:cs typeface="CFJCTS+PublicSans-Bold"/>
              </a:rPr>
              <a:t> </a:t>
            </a:r>
            <a:r>
              <a:rPr sz="1400" b="1" dirty="0">
                <a:solidFill>
                  <a:srgbClr val="C88C32"/>
                </a:solidFill>
                <a:latin typeface="CFJCTS+PublicSans-Bold"/>
                <a:cs typeface="CFJCTS+PublicSans-Bold"/>
              </a:rPr>
              <a:t>Outcome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20575" y="3414442"/>
            <a:ext cx="215428" cy="927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  <a:p>
            <a:pPr marL="0" marR="0">
              <a:lnSpc>
                <a:spcPts val="1564"/>
              </a:lnSpc>
              <a:spcBef>
                <a:spcPts val="248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PVLNNE+ArialMT"/>
                <a:cs typeface="PVLNNE+ArialMT"/>
              </a:rPr>
              <a:t>▪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8075" y="3399556"/>
            <a:ext cx="3887089" cy="684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Get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about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different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lifecycle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models.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importance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how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to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create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SRS</a:t>
            </a:r>
          </a:p>
          <a:p>
            <a:pPr marL="0" marR="0">
              <a:lnSpc>
                <a:spcPts val="1800"/>
              </a:lnSpc>
              <a:spcBef>
                <a:spcPts val="12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Knowing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various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commands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of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CFRUAJ+EBGaramond-Medium"/>
                <a:cs typeface="CFRUAJ+EBGaramond-Medium"/>
              </a:rPr>
              <a:t>Github</a:t>
            </a:r>
            <a:endParaRPr sz="1400" dirty="0">
              <a:solidFill>
                <a:srgbClr val="000000"/>
              </a:solidFill>
              <a:latin typeface="CFRUAJ+EBGaramond-Medium"/>
              <a:cs typeface="CFRUAJ+EBGaramond-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8075" y="4090304"/>
            <a:ext cx="6504661" cy="222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Understanding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agile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scrum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management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techniques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for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efficient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product</a:t>
            </a:r>
            <a:r>
              <a:rPr lang="en-IN"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 </a:t>
            </a:r>
            <a:r>
              <a:rPr sz="1400" dirty="0">
                <a:solidFill>
                  <a:srgbClr val="000000"/>
                </a:solidFill>
                <a:latin typeface="CFRUAJ+EBGaramond-Medium"/>
                <a:cs typeface="CFRUAJ+EBGaramond-Medium"/>
              </a:rPr>
              <a:t>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Step-Wise</a:t>
            </a:r>
            <a:r>
              <a:rPr lang="en-IN"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229" y="2954756"/>
            <a:ext cx="2263292" cy="284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Summary</a:t>
            </a:r>
            <a:r>
              <a:rPr lang="en-IN"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of</a:t>
            </a:r>
            <a:r>
              <a:rPr lang="en-IN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your</a:t>
            </a:r>
            <a:r>
              <a:rPr lang="en-IN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 </a:t>
            </a:r>
            <a:r>
              <a:rPr sz="18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9D042-A962-4BFB-91C7-9CEDC9C2F3A6}"/>
              </a:ext>
            </a:extLst>
          </p:cNvPr>
          <p:cNvSpPr txBox="1"/>
          <p:nvPr/>
        </p:nvSpPr>
        <p:spPr>
          <a:xfrm>
            <a:off x="638229" y="703601"/>
            <a:ext cx="319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Planning and Designing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0F940-E57F-43C0-84B6-4565A2EA6CBE}"/>
              </a:ext>
            </a:extLst>
          </p:cNvPr>
          <p:cNvSpPr txBox="1"/>
          <p:nvPr/>
        </p:nvSpPr>
        <p:spPr>
          <a:xfrm>
            <a:off x="755576" y="328822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D5156"/>
                </a:solidFill>
                <a:effectLst/>
              </a:rPr>
              <a:t>The primary goal of an e-commerce site is to sell goods online. This project deals with </a:t>
            </a:r>
            <a:r>
              <a:rPr lang="en-GB" dirty="0">
                <a:solidFill>
                  <a:srgbClr val="040C28"/>
                </a:solidFill>
              </a:rPr>
              <a:t>developing</a:t>
            </a:r>
            <a:r>
              <a:rPr lang="en-GB" b="0" i="0" dirty="0">
                <a:solidFill>
                  <a:srgbClr val="040C28"/>
                </a:solidFill>
                <a:effectLst/>
              </a:rPr>
              <a:t> an e-commerce website for Online Product Sale</a:t>
            </a:r>
            <a:r>
              <a:rPr lang="en-GB" b="0" i="0" dirty="0">
                <a:solidFill>
                  <a:srgbClr val="4D5156"/>
                </a:solidFill>
                <a:effectLst/>
              </a:rPr>
              <a:t>. It provides the user with a </a:t>
            </a:r>
            <a:r>
              <a:rPr lang="en-GB" b="0" i="0" dirty="0" err="1">
                <a:solidFill>
                  <a:srgbClr val="4D5156"/>
                </a:solidFill>
                <a:effectLst/>
              </a:rPr>
              <a:t>catalog</a:t>
            </a:r>
            <a:r>
              <a:rPr lang="en-GB" b="0" i="0" dirty="0">
                <a:solidFill>
                  <a:srgbClr val="4D5156"/>
                </a:solidFill>
                <a:effectLst/>
              </a:rPr>
              <a:t> of different product available for purchase in the store. In order to facilitate online purchase a shopping cart is provided to the user.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4153C-7AB6-4E57-B462-BAC0DADA9EB2}"/>
              </a:ext>
            </a:extLst>
          </p:cNvPr>
          <p:cNvSpPr txBox="1"/>
          <p:nvPr/>
        </p:nvSpPr>
        <p:spPr>
          <a:xfrm>
            <a:off x="755577" y="1129812"/>
            <a:ext cx="7992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02124"/>
                </a:solidFill>
                <a:effectLst/>
              </a:rPr>
              <a:t>Effective website copy for an e-commerce business means a lot more than just product descriptions. It also includes your Homepage, About Us, and Mission or Values pages. And all of these, including the product descriptions, </a:t>
            </a:r>
            <a:r>
              <a:rPr lang="en-GB" b="0" i="0" dirty="0">
                <a:solidFill>
                  <a:srgbClr val="040C28"/>
                </a:solidFill>
                <a:effectLst/>
              </a:rPr>
              <a:t>should be written in a cohesive voice with on-brand messaging</a:t>
            </a:r>
            <a:r>
              <a:rPr lang="en-GB" b="0" i="0" dirty="0">
                <a:solidFill>
                  <a:srgbClr val="202124"/>
                </a:solidFill>
                <a:effectLst/>
              </a:rPr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30048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4724" y="192514"/>
            <a:ext cx="2988868" cy="38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Assessment</a:t>
            </a:r>
            <a:r>
              <a:rPr lang="en-IN"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o</a:t>
            </a:r>
            <a:r>
              <a:rPr sz="2400" b="1" dirty="0">
                <a:solidFill>
                  <a:srgbClr val="C88C32"/>
                </a:solidFill>
                <a:latin typeface="ILIIOR+EBGaramond-Bold"/>
                <a:cs typeface="ILIIOR+EBGaramond-Bold"/>
              </a:rPr>
              <a:t>Parameter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0022" y="961898"/>
            <a:ext cx="1539494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Gatherꢀrequirementsꢀforꢀtheꢀ</a:t>
            </a:r>
          </a:p>
          <a:p>
            <a:pPr marL="1017587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project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6940" y="961898"/>
            <a:ext cx="1403730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addꢀReadme.mdꢀfileꢀwithꢀ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descriptionꢀofꢀtheꢀproject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5882" y="2189404"/>
            <a:ext cx="1319530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Prepareꢀdatabaseꢀdesignꢀ</a:t>
            </a:r>
          </a:p>
          <a:p>
            <a:pPr marL="74295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schemas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78577" y="2189404"/>
            <a:ext cx="1653413" cy="352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Commitꢀallꢀchangesꢀwithꢀ"firstꢀ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commit"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55551" y="2269240"/>
            <a:ext cx="1198016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ILIIOR+EBGaramond-Bold"/>
                <a:cs typeface="ILIIOR+EBGaramond-Bold"/>
              </a:rPr>
              <a:t>Check-List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6032" y="3449640"/>
            <a:ext cx="1286256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Getꢀyourꢀinitialꢀprojectꢀ</a:t>
            </a:r>
          </a:p>
          <a:p>
            <a:pPr marL="365125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Structureꢀready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93713" y="3449640"/>
            <a:ext cx="1561338" cy="3522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createꢀaꢀrepositoryꢀonꢀgithubꢀ</a:t>
            </a:r>
          </a:p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realtedꢀtoꢀproject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8307" y="4335540"/>
            <a:ext cx="125158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Initiateꢀaꢀgitꢀrepository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676365" y="4335540"/>
            <a:ext cx="1532635" cy="199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73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BTMONA+EBGaramond-Regular"/>
                <a:cs typeface="BTMONA+EBGaramond-Regular"/>
              </a:rPr>
              <a:t>Pushꢀyourꢀchangesꢀtoꢀgithub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MKPBC+PublicSans-BoldItalic"/>
                <a:cs typeface="RMKPBC+PublicSans-BoldItalic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B0490-34A7-4133-ADA6-A74CCFC3255B}"/>
              </a:ext>
            </a:extLst>
          </p:cNvPr>
          <p:cNvSpPr txBox="1"/>
          <p:nvPr/>
        </p:nvSpPr>
        <p:spPr>
          <a:xfrm>
            <a:off x="4067944" y="2095517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/>
              </a:rPr>
              <a:t>Project1/Module1 at main · krish18286/Project1 (github.com)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358</Words>
  <Application>Microsoft Office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BTMONA+EBGaramond-Regular</vt:lpstr>
      <vt:lpstr>Calibri</vt:lpstr>
      <vt:lpstr>CFJCTS+PublicSans-Bold</vt:lpstr>
      <vt:lpstr>CFRUAJ+EBGaramond-Medium</vt:lpstr>
      <vt:lpstr>Google Sans</vt:lpstr>
      <vt:lpstr>ILIIOR+EBGaramond-Bold</vt:lpstr>
      <vt:lpstr>KQGMTU+Arial-BoldMT</vt:lpstr>
      <vt:lpstr>PVLNNE+ArialMT</vt:lpstr>
      <vt:lpstr>RMKPBC+PublicSans-BoldItalic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MDS</cp:lastModifiedBy>
  <cp:revision>11</cp:revision>
  <dcterms:modified xsi:type="dcterms:W3CDTF">2023-08-08T16:22:58Z</dcterms:modified>
</cp:coreProperties>
</file>