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IN" sz="2400" b="1" i="0" dirty="0">
                <a:solidFill>
                  <a:srgbClr val="002060"/>
                </a:solidFill>
                <a:effectLst/>
                <a:latin typeface="Google Sans"/>
              </a:rPr>
              <a:t>E</a:t>
            </a:r>
            <a:r>
              <a:rPr lang="en-IN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-commerce 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503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E-Com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4038128" cy="684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i="0" dirty="0">
                <a:solidFill>
                  <a:schemeClr val="bg1"/>
                </a:solidFill>
                <a:effectLst/>
                <a:latin typeface="+mj-lt"/>
              </a:rPr>
              <a:t>A website that allows people to buy and sell physical goods, services, and digital products over the internet rather than at a brick-and-mortar location. </a:t>
            </a:r>
            <a:endParaRPr sz="1400" dirty="0">
              <a:solidFill>
                <a:schemeClr val="bg1"/>
              </a:solidFill>
              <a:latin typeface="+mj-lt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65C8C-78D2-4581-AE56-4312CA4FDD4C}"/>
              </a:ext>
            </a:extLst>
          </p:cNvPr>
          <p:cNvSpPr txBox="1"/>
          <p:nvPr/>
        </p:nvSpPr>
        <p:spPr>
          <a:xfrm>
            <a:off x="234710" y="2736426"/>
            <a:ext cx="164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nm_faculty_26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F80B-8448-43C6-9DD7-7E1D12FECA43}"/>
              </a:ext>
            </a:extLst>
          </p:cNvPr>
          <p:cNvSpPr txBox="1"/>
          <p:nvPr/>
        </p:nvSpPr>
        <p:spPr>
          <a:xfrm>
            <a:off x="4114800" y="19032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A1EA7-E292-4154-8B10-E3E84AF55293}"/>
              </a:ext>
            </a:extLst>
          </p:cNvPr>
          <p:cNvSpPr txBox="1"/>
          <p:nvPr/>
        </p:nvSpPr>
        <p:spPr>
          <a:xfrm>
            <a:off x="1874209" y="2767203"/>
            <a:ext cx="218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bg1"/>
                </a:solidFill>
              </a:rPr>
              <a:t>Dr.K.Sundarakrishnan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</a:t>
            </a:r>
            <a:r>
              <a:rPr lang="en-IN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-</a:t>
            </a:r>
            <a:r>
              <a:rPr lang="en-IN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of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SRS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&amp;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 err="1">
                <a:solidFill>
                  <a:srgbClr val="0B5394"/>
                </a:solidFill>
                <a:latin typeface="ILIIOR+EBGaramond-Bold"/>
                <a:cs typeface="ILIIOR+EBGaramond-Bold"/>
              </a:rPr>
              <a:t>Github</a:t>
            </a:r>
            <a:endParaRPr sz="1600" b="1" dirty="0">
              <a:solidFill>
                <a:srgbClr val="0B5394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: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“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Your Project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&amp;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Set-up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&amp;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Hands-on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various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Git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Completion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the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above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about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different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lifecycle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importance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how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various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agile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scrum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management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techniques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efficient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product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</a:t>
            </a:r>
            <a:r>
              <a:rPr lang="en-IN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of</a:t>
            </a:r>
            <a:r>
              <a:rPr lang="en-IN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IN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9D042-A962-4BFB-91C7-9CEDC9C2F3A6}"/>
              </a:ext>
            </a:extLst>
          </p:cNvPr>
          <p:cNvSpPr txBox="1"/>
          <p:nvPr/>
        </p:nvSpPr>
        <p:spPr>
          <a:xfrm>
            <a:off x="638229" y="703601"/>
            <a:ext cx="31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Planning and Designing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0F940-E57F-43C0-84B6-4565A2EA6CBE}"/>
              </a:ext>
            </a:extLst>
          </p:cNvPr>
          <p:cNvSpPr txBox="1"/>
          <p:nvPr/>
        </p:nvSpPr>
        <p:spPr>
          <a:xfrm>
            <a:off x="755576" y="328822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4D5156"/>
                </a:solidFill>
                <a:effectLst/>
              </a:rPr>
              <a:t>The primary goal of an e-commerce site is to sell goods online. This project deals with </a:t>
            </a:r>
            <a:r>
              <a:rPr lang="en-GB" dirty="0">
                <a:solidFill>
                  <a:srgbClr val="040C28"/>
                </a:solidFill>
              </a:rPr>
              <a:t>developing</a:t>
            </a:r>
            <a:r>
              <a:rPr lang="en-GB" b="0" i="0" dirty="0">
                <a:solidFill>
                  <a:srgbClr val="040C28"/>
                </a:solidFill>
                <a:effectLst/>
              </a:rPr>
              <a:t> an e-commerce website for Online Product Sale</a:t>
            </a:r>
            <a:r>
              <a:rPr lang="en-GB" b="0" i="0" dirty="0">
                <a:solidFill>
                  <a:srgbClr val="4D5156"/>
                </a:solidFill>
                <a:effectLst/>
              </a:rPr>
              <a:t>. It provides the user with a </a:t>
            </a:r>
            <a:r>
              <a:rPr lang="en-GB" b="0" i="0" dirty="0" err="1">
                <a:solidFill>
                  <a:srgbClr val="4D5156"/>
                </a:solidFill>
                <a:effectLst/>
              </a:rPr>
              <a:t>catalog</a:t>
            </a:r>
            <a:r>
              <a:rPr lang="en-GB" b="0" i="0" dirty="0">
                <a:solidFill>
                  <a:srgbClr val="4D5156"/>
                </a:solidFill>
                <a:effectLst/>
              </a:rPr>
              <a:t> of different product available for purchase in the store. In order to facilitate online purchase a shopping cart is provided to the user.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4153C-7AB6-4E57-B462-BAC0DADA9EB2}"/>
              </a:ext>
            </a:extLst>
          </p:cNvPr>
          <p:cNvSpPr txBox="1"/>
          <p:nvPr/>
        </p:nvSpPr>
        <p:spPr>
          <a:xfrm>
            <a:off x="755577" y="1129812"/>
            <a:ext cx="799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02124"/>
                </a:solidFill>
                <a:effectLst/>
              </a:rPr>
              <a:t>Effective website copy for an e-commerce business means a lot more than just product descriptions. It also includes your Homepage, About Us, and Mission or Values pages. And all of these, including the product descriptions, </a:t>
            </a:r>
            <a:r>
              <a:rPr lang="en-GB" b="0" i="0" dirty="0">
                <a:solidFill>
                  <a:srgbClr val="040C28"/>
                </a:solidFill>
                <a:effectLst/>
              </a:rPr>
              <a:t>should be written in a cohesive voice with on-brand messaging</a:t>
            </a:r>
            <a:r>
              <a:rPr lang="en-GB" b="0" i="0" dirty="0">
                <a:solidFill>
                  <a:srgbClr val="202124"/>
                </a:solidFill>
                <a:effectLst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3004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</a:t>
            </a:r>
            <a:r>
              <a:rPr lang="en-IN"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</a:t>
            </a: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B0490-34A7-4133-ADA6-A74CCFC3255B}"/>
              </a:ext>
            </a:extLst>
          </p:cNvPr>
          <p:cNvSpPr txBox="1"/>
          <p:nvPr/>
        </p:nvSpPr>
        <p:spPr>
          <a:xfrm>
            <a:off x="4067944" y="2095517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https://github.com/krish18286/Project.git</a:t>
            </a: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355</Words>
  <Application>Microsoft Office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BTMONA+EBGaramond-Regular</vt:lpstr>
      <vt:lpstr>Calibri</vt:lpstr>
      <vt:lpstr>CFJCTS+PublicSans-Bold</vt:lpstr>
      <vt:lpstr>CFRUAJ+EBGaramond-Medium</vt:lpstr>
      <vt:lpstr>Google Sans</vt:lpstr>
      <vt:lpstr>ILIIOR+EBGaramond-Bold</vt:lpstr>
      <vt:lpstr>KQGMTU+Arial-BoldMT</vt:lpstr>
      <vt:lpstr>PVLNNE+ArialMT</vt:lpstr>
      <vt:lpstr>RMKPBC+PublicSans-BoldItalic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MDS</cp:lastModifiedBy>
  <cp:revision>12</cp:revision>
  <dcterms:modified xsi:type="dcterms:W3CDTF">2023-08-08T17:29:31Z</dcterms:modified>
</cp:coreProperties>
</file>