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3" r:id="rId7"/>
    <p:sldId id="261" r:id="rId8"/>
    <p:sldId id="262" r:id="rId9"/>
    <p:sldId id="279" r:id="rId10"/>
    <p:sldId id="278" r:id="rId11"/>
    <p:sldId id="277" r:id="rId12"/>
    <p:sldId id="276" r:id="rId13"/>
    <p:sldId id="275" r:id="rId14"/>
    <p:sldId id="274" r:id="rId15"/>
    <p:sldId id="273" r:id="rId16"/>
    <p:sldId id="272" r:id="rId17"/>
    <p:sldId id="269" r:id="rId18"/>
    <p:sldId id="301" r:id="rId19"/>
    <p:sldId id="300" r:id="rId20"/>
    <p:sldId id="299" r:id="rId21"/>
    <p:sldId id="298" r:id="rId22"/>
    <p:sldId id="297" r:id="rId23"/>
    <p:sldId id="296" r:id="rId24"/>
    <p:sldId id="295" r:id="rId25"/>
    <p:sldId id="294" r:id="rId26"/>
    <p:sldId id="293" r:id="rId27"/>
    <p:sldId id="290" r:id="rId28"/>
    <p:sldId id="282" r:id="rId29"/>
    <p:sldId id="289" r:id="rId30"/>
    <p:sldId id="288" r:id="rId31"/>
    <p:sldId id="287" r:id="rId32"/>
    <p:sldId id="286" r:id="rId33"/>
    <p:sldId id="281" r:id="rId34"/>
    <p:sldId id="280" r:id="rId35"/>
    <p:sldId id="292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FC66-43FC-856F-860C-3DD3CF6CE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B8CF-6399-A92F-8876-2D299EDD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A4AB-4DFB-B882-4DF2-3E86A3AD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C111-3B18-5EE3-8F16-A2ED6133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74A9-30D4-AAE1-BDBB-483FE288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319E-4ABC-257A-6783-6CAB172E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7C4-EF2F-A254-497C-1C2A6B436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E3B1F-FD89-6027-30FE-C5B54EEF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CC02-95D6-17BE-8B3A-B9AB0F95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1526-5E94-0323-A168-AFB0D13B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0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4174C-50B4-D211-2305-2E157F66B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9BBB0-7D8B-ED22-A745-C6A99593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09A2-C4AF-D48E-6362-168EDF2C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16FB-DFA0-1844-7278-8E7E73C3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B1F3-4C73-137C-E02D-FFBDA677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1F2D-D241-ACBE-23E9-BCD316E6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AFA4-2C23-4436-3A45-93A7D808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4F58-7ED6-F006-537E-CC478975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5F94-339F-772F-054C-96C2B36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0988-4F45-C8BD-6FD2-4DE7824C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9CA3-83F9-C67A-3FF5-42AB0B19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E4DF4-AE38-8342-EFAE-CC5091F0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9EFC-874C-7EF0-6D12-30A35C4A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903-45D2-DE20-1461-D3045523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E3A6-A208-6B18-AC62-362F6A94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9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992-EBF1-C598-B22B-C124B2D3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F4E4-F97E-ABEF-DA7F-AFEE1F535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51BC2-3F94-35BA-9777-DDE8E4372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CA5E-53FE-1489-0A75-FAEAD050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ADAB-7CB8-C12E-3AB8-D95ADBE0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6B8A-1C6B-4CC3-327A-11A72C4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7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6F7F-81BB-EF03-4F6F-5300472D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C4339-B2ED-07AE-96A8-7D16CFD4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ABE57-CD3C-F756-6226-7B02381F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E0B6-953A-85A7-5D31-0ECB8A5C9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90E27-B297-0365-9D98-01E06A8B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85A26-06CD-7A87-7AFB-E0D8482C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53982-0B67-6DB1-8C0F-B3D1F897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BA632-28CA-04E2-E155-DB0564BE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23DE-39A7-78AC-2044-4C8DAA82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B8E8-3B02-8C19-252F-8751D906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0261-E8C3-4A06-D27B-C6A7C910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23512-363E-9A3E-A565-57ABAC8B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9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9A405-2E37-CE7C-53E0-71C3EEF4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26BF2-EBAB-4ECC-62FA-6690BFF9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B36E1-F453-101A-F353-D4152D05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2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CC0C-9A71-0DD1-07CA-ADFCCACC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8491-7A44-0C57-CE9A-0E7E405B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A830A-6469-5889-2A4A-20F7970D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ED1E9-DA46-2D24-C285-A8B7C43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6227E-5F87-B13D-BF21-BE689221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5A53B-557D-864E-041A-80BD4659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5CE4-EEF4-8A8B-342C-04133B0E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27AC56-B553-299E-B97B-6165CEF2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00EA5-0865-8CED-7D72-754B98262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A43EB-1C95-D87E-6312-03AB8F7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CB38-88F5-60A7-91AE-BB1B1C03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BC015-821E-BB27-9EF9-6231B1AF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F602A-EC2E-6B4B-535C-B506CC8A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FCA49-EC08-159F-A2F1-D2A716D0E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732F-181C-5CE7-BF83-F038A0856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3BE1-35D2-4F9C-8F55-616F6C0803CA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BFF2-6DF7-AAD7-D0A5-52E2C8A44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3660-8939-3DD6-72C7-3AEE798A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1043-400A-46EF-B092-CCC2AB96E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4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40A4-A020-D9B2-F5B0-9841BEA8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/>
              <a:t>CIC-IOT23 DATASET</a:t>
            </a:r>
          </a:p>
        </p:txBody>
      </p:sp>
    </p:spTree>
    <p:extLst>
      <p:ext uri="{BB962C8B-B14F-4D97-AF65-F5344CB8AC3E}">
        <p14:creationId xmlns:p14="http://schemas.microsoft.com/office/powerpoint/2010/main" val="459756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514D8-D771-CC0E-AD01-4C021ED4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313"/>
            <a:ext cx="5181600" cy="429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9C9BE-6EAE-5E2C-6B83-D5D7F283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23" y="4972378"/>
            <a:ext cx="3726922" cy="1701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6155DA-469F-4B30-44BD-AD4CB1B8B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6" y="309312"/>
            <a:ext cx="5181600" cy="429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61391-EB05-15FF-2EF0-D921BD076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926" y="4972378"/>
            <a:ext cx="3461381" cy="164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9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2B39D-F1E0-355B-0549-7E4087FD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7" y="1428256"/>
            <a:ext cx="5570690" cy="3584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C04E0-1586-18F0-8DD2-0F9A040E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03" y="1417471"/>
            <a:ext cx="5570691" cy="3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8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9D004-6E54-F0C3-A30B-20821E8B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8863"/>
            <a:ext cx="5169219" cy="428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744E0-0560-C442-7AA6-A4C9960B6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71" y="4936873"/>
            <a:ext cx="3495518" cy="1592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08F2D7-DAE8-9FE8-A217-9E1E8C4CE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88" y="328863"/>
            <a:ext cx="5039728" cy="417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73CCF9-00C3-B671-11BB-94587AB63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14" y="4936873"/>
            <a:ext cx="3359218" cy="156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54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33661-78E8-E182-4A01-8EE15795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1511"/>
            <a:ext cx="5999747" cy="3861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D2EDB-B28E-27A2-19DB-0DCF3F17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4" y="671510"/>
            <a:ext cx="5999746" cy="386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1F270-F550-A862-9EC0-520E97D6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909"/>
            <a:ext cx="5621466" cy="4657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E786A-2A3C-338B-89F4-BA390675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266" y="5107575"/>
            <a:ext cx="3355475" cy="14995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C3ED2-AD83-C27F-40D6-A3D4A6668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0" y="307057"/>
            <a:ext cx="5485942" cy="4545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1491A8-2D9D-2E46-2265-BD42EE8C1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863" y="4991982"/>
            <a:ext cx="3355475" cy="15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0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41AEB-AA11-449F-D841-7A9AF440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81" y="1081639"/>
            <a:ext cx="5525127" cy="3555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1B0660-6E9B-ED33-7BB0-492B414C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4" y="1017470"/>
            <a:ext cx="5724556" cy="36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1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860BB8-9D73-A64A-685A-8CE65519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90500"/>
            <a:ext cx="111442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46605-5629-0B06-7390-256AE1F5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81" y="0"/>
            <a:ext cx="5763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8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87B13-9B33-8539-CD88-1B452957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5" y="248548"/>
            <a:ext cx="3640740" cy="6473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B5CA4-E3DF-B470-C2B2-343D6D7C0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238" y="248548"/>
            <a:ext cx="3034867" cy="64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2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F275CA-3FCA-378B-0FC8-E06699164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18" y="268135"/>
            <a:ext cx="3236449" cy="3561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519CE-392E-7AAE-1F2F-001A73CF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760" y="268134"/>
            <a:ext cx="3583314" cy="64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F24B-D4B2-8D34-790C-60D857A5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8AFD-5F8B-FF8F-5AB4-BF5CABF50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244859 rows x 47 columns</a:t>
            </a:r>
          </a:p>
          <a:p>
            <a:r>
              <a:rPr lang="en-IN" dirty="0"/>
              <a:t>No nan values</a:t>
            </a:r>
          </a:p>
          <a:p>
            <a:r>
              <a:rPr lang="en-IN" dirty="0"/>
              <a:t>After balancing and feature selection 1576560 x 26 columns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493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7D96B5-61DD-27F2-3021-59EE32E11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0" y="460376"/>
            <a:ext cx="3132155" cy="604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3677A2-47D6-6C1C-2F71-970FC51A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76" y="618903"/>
            <a:ext cx="2902040" cy="37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E3AE36-DF2E-C01B-B59D-93F51AFA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5" y="151943"/>
            <a:ext cx="4122539" cy="4297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8D179-8E63-5A57-C90B-CF2871470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76" y="400293"/>
            <a:ext cx="3317155" cy="60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5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7A8BD-3BDF-5BB7-EEF6-F8A673750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6" y="845838"/>
            <a:ext cx="4237844" cy="4187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FB3FA7-1D51-7D9E-F93A-5B6E68B7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3374"/>
            <a:ext cx="3304674" cy="6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3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AA51A7-F629-9CF7-FCBD-C7CD0E8E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8" y="601938"/>
            <a:ext cx="3965129" cy="3917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B7436-57E9-0693-1F21-8B8D4522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71" y="408517"/>
            <a:ext cx="2690976" cy="604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73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0E13A-4305-263F-7431-0FFEBBA9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7" y="752148"/>
            <a:ext cx="4462928" cy="4655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90917-C36E-BFB4-4CD5-40DEBCF3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558" y="166894"/>
            <a:ext cx="3211644" cy="65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2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B0BF78-D2AA-5F7E-0281-A349B07F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481412"/>
            <a:ext cx="4527097" cy="4666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FC9887-85F9-E410-5535-1E5D4F1E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34" y="204608"/>
            <a:ext cx="3523950" cy="639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74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99FD3-B43E-C907-F8DA-0BA52B15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" y="701793"/>
            <a:ext cx="4557429" cy="465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6BCCF-923B-B72F-E23A-B857D72B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35" y="0"/>
            <a:ext cx="3422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115BD0-4DD0-60ED-F6D4-0406F55F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357312"/>
            <a:ext cx="67151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2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157BF1-043C-BFC1-07F5-864AE1D9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7" y="1020428"/>
            <a:ext cx="70770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4F0634-68A3-21FB-7E75-0288C320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357312"/>
            <a:ext cx="71818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EC9DA26-54DF-F3A6-A78A-1C6F69D2C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10"/>
            <a:ext cx="12192000" cy="385715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9E3E67-74E1-3C8D-F8B5-06E6509B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797" y="4444019"/>
            <a:ext cx="335326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53635F-A513-0136-13AD-BAAF65B3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1357312"/>
            <a:ext cx="70580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20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9B4479-CD20-7291-58D5-CE8C2E5F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357312"/>
            <a:ext cx="6791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0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0FE313-1170-8151-AE8B-B5F18B00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357312"/>
            <a:ext cx="67341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5398FE-3222-DF6F-775C-50F1B6BB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357312"/>
            <a:ext cx="71818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AA9E1-F589-EF45-A224-BE396DC7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357312"/>
            <a:ext cx="72199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1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500E3F-8CA8-5420-B9E5-987C11D7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357312"/>
            <a:ext cx="71818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0FC351-9922-CD13-F8D5-D050C1CD4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FCBE-B074-86DE-3CE3-4B138522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5DAA3C-497A-925B-D9BD-A1A15BCB8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088" y="0"/>
            <a:ext cx="5967663" cy="4944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13A0F-0599-B552-7E39-542C5B28B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08" y="5025105"/>
            <a:ext cx="3723069" cy="1832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024645-41B0-5A0D-3EC6-A67322F0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330" y="5025104"/>
            <a:ext cx="3899392" cy="18328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75E745C-03E1-F1C2-535F-E3571F851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1587" y="-80268"/>
            <a:ext cx="5990675" cy="49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C9F6C-C75F-4C8F-4291-DD6186B1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738B6D-B52D-18D2-AF5E-8FF128D4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59" y="1208923"/>
            <a:ext cx="5799341" cy="3732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281FA7-458D-8ABC-95AA-6175A922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59" y="1208923"/>
            <a:ext cx="5799341" cy="37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9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0525-75A3-4405-7602-AB341B5F0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06FC8-FB92-31BF-8C18-A683A770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534526" cy="4585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8544CD-65BD-B2DD-7B6B-17E039EB6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76" y="4697499"/>
            <a:ext cx="3471285" cy="1591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466708-F960-F992-D7CC-D71D71D04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2" y="-1"/>
            <a:ext cx="5534526" cy="458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7782C-60A9-1103-C9C1-D090AEDD2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179" y="4662135"/>
            <a:ext cx="3471285" cy="164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447E-2E2F-DB4E-8651-1DD060125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92CB2-1189-EAC6-CDC1-B0632BD75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986" y="1385386"/>
            <a:ext cx="5649770" cy="3635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0C9EFD-C401-88FB-D0CB-76A46A6B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44" y="1385386"/>
            <a:ext cx="5472923" cy="35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0C53-6286-D701-EB7B-952C144D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0DEC2-76CB-ED5E-11CC-41A3D875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4906"/>
            <a:ext cx="5071812" cy="4202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41B5C-EEC4-11F8-5C35-58522B74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81" y="4846573"/>
            <a:ext cx="3770163" cy="1666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F92B83-56AE-B466-A7B4-2A8F37305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78" y="344905"/>
            <a:ext cx="5071813" cy="4202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CD955-8DAF-67BF-8B92-F5619C0EA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138" y="4846573"/>
            <a:ext cx="3502780" cy="166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B6B6D-B374-891D-4828-750D186C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91" y="1321218"/>
            <a:ext cx="5624840" cy="3619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0C764A-4817-90C2-3ED1-717906F7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9" y="1321218"/>
            <a:ext cx="5507957" cy="35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3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</Words>
  <Application>Microsoft Office PowerPoint</Application>
  <PresentationFormat>Widescreen</PresentationFormat>
  <Paragraphs>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CIC-IOT23 DATASET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krish.3.vaish@gmail.com</dc:creator>
  <cp:lastModifiedBy>krish.3.vaish@gmail.com</cp:lastModifiedBy>
  <cp:revision>2</cp:revision>
  <dcterms:created xsi:type="dcterms:W3CDTF">2025-07-05T08:00:29Z</dcterms:created>
  <dcterms:modified xsi:type="dcterms:W3CDTF">2025-07-19T08:10:15Z</dcterms:modified>
</cp:coreProperties>
</file>