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259" r:id="rId3"/>
    <p:sldId id="258" r:id="rId4"/>
    <p:sldId id="27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5" r:id="rId18"/>
    <p:sldId id="276" r:id="rId19"/>
    <p:sldId id="272" r:id="rId20"/>
    <p:sldId id="273" r:id="rId21"/>
    <p:sldId id="282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333F-4FFC-4758-A690-172718D62F1E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3D4BC-2F33-4B78-9A80-C9A5BE870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52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3D4BC-2F33-4B78-9A80-C9A5BE87075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45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B446-AF8F-1029-D3D2-66EA8C227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2719D-EA4B-0957-EFC3-F1BAB51B8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686D0-0F0E-1BD4-55AE-D59B0012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25B-074B-48B0-8AAA-86745A033D8B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22B0-6ED2-9743-E2AE-22479496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343E6-1A97-AA08-8C01-58D7D3FC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0600-7CE9-419D-B395-D0D018CA0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CB7C-77A0-633D-A165-FD14E3EF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984EF-BBF3-DA75-8BBC-505C389D0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C8C6-82A2-1334-FF55-E05C9079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25B-074B-48B0-8AAA-86745A033D8B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023BF-E111-761F-FE67-112F2F93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677E9-479C-A435-3598-13D25D10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0600-7CE9-419D-B395-D0D018CA0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51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A4A05-D948-8A4C-23D5-73A380C14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D1645-ABD0-DB90-DB81-A206C4C9D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D1D8-F501-6233-9CDC-F585D1E4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25B-074B-48B0-8AAA-86745A033D8B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5CE0A-3EC1-6C89-A3E7-80EB33DF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E85A0-34BB-4ABE-8B64-AB19A97B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0600-7CE9-419D-B395-D0D018CA0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37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B117-6EF0-1C65-8E1B-A03117D3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CA7C-AD9E-88AD-B339-F76E9B2C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9F5D3-F160-184D-070B-D2933A6C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25B-074B-48B0-8AAA-86745A033D8B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8F458-1701-032B-9790-3DB62AC4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82B45-744E-86E5-6F26-D90AB2F6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0600-7CE9-419D-B395-D0D018CA0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95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2E5A-E1CF-805B-3319-287CCDE4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503FD-E992-55F4-FDDC-400A1F98C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5AB7E-9159-7F95-88F7-5786D42D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25B-074B-48B0-8AAA-86745A033D8B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FE5B6-AAA4-FA09-0496-6A2EDC4E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04443-0FF9-A215-DF10-9A856125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0600-7CE9-419D-B395-D0D018CA0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2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8D06-0454-4C1A-EC07-C8C0DD4D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A851-E4C2-38ED-080E-CAB61B678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1D2C6-46CE-BE76-8D07-9532CA2A8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1231A-EE7D-ED85-AF3B-EB49FE070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25B-074B-48B0-8AAA-86745A033D8B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E93F0-C089-E53F-2BC3-3CC91AE4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5A6AF-3AA4-E92B-962D-3D59AF75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0600-7CE9-419D-B395-D0D018CA0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73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BF62-D198-E2B3-99FF-8CD4D787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18A65-046E-5EF3-2E23-104854E1F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73EFC-68B9-167C-1DEC-CC570CBCF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E8168-0C2A-5A50-D1F6-2C759A9F9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70237-DED0-4304-1282-C79BA5537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AD07C1-C578-53B9-2FA5-B7F4175C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25B-074B-48B0-8AAA-86745A033D8B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8CA6F-FD45-EC17-A507-74ED0DDA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A1879-936C-A288-B6B7-C73CC4A7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0600-7CE9-419D-B395-D0D018CA0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93F5-E5F4-42B6-888C-C6F3A20A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81E5A-A5D4-B4B9-9466-7A61855B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25B-074B-48B0-8AAA-86745A033D8B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97179-F730-98F4-0207-60DD572F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74C92-9A99-DECB-507F-17DA8747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0600-7CE9-419D-B395-D0D018CA0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8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CF0B7-43F1-9D7D-3E01-DAABE385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25B-074B-48B0-8AAA-86745A033D8B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C2ACD-4739-5240-C3A5-5DEAA959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7CC9C-2F0B-856F-F5F8-4AE6F677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0600-7CE9-419D-B395-D0D018CA0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2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969F-CF0F-0C75-106D-E227C39F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4C87D-AEC8-1342-3F19-7308AC48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3D0F5-3745-8515-C6B0-5A2F1E417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60662-D1CE-BE7B-DD43-699B3421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25B-074B-48B0-8AAA-86745A033D8B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9A345-C468-6AA1-C8C3-4C2BC3F5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ECC0-F1CA-6CDC-1CF0-129E127C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0600-7CE9-419D-B395-D0D018CA0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2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7CB-E962-9546-8DDC-D106764D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B65CDE-8A6C-8383-F761-67769B0DB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DFFED-B12C-63E4-8369-C4C315F5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EC16E-2769-F801-ACFB-43202C0F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25B-074B-48B0-8AAA-86745A033D8B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9E638-A9B1-C1B1-AB71-CF4319D0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74549-A48C-BA52-D2B7-46B42A00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0600-7CE9-419D-B395-D0D018CA0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82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B28E5-0A81-6B73-1DBB-FD451066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4E231-407E-2A51-9F5B-68FA3010E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581F6-BEA3-FD32-8969-0632B1B56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D25B-074B-48B0-8AAA-86745A033D8B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D093-B3DA-98DC-E35E-C0329D32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BED5-7EBE-C502-DF13-6264A9323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00600-7CE9-419D-B395-D0D018CA0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86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DB97-2546-602A-6BA0-C4E7C327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/>
              <a:t>INTRUSION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9087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E3DB6-0A32-5DCF-AEE0-AAA966AC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74" y="1738994"/>
            <a:ext cx="4342453" cy="33800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5A20D5-F80F-D2E0-522C-4966F15AB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682" y="1738994"/>
            <a:ext cx="4270686" cy="338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4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5F41DF-76D5-81AB-7A62-2E77266F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70" y="1738995"/>
            <a:ext cx="4444303" cy="3380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4E1EDF-2AD9-F095-5C14-B3EEBFF13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640" y="1738994"/>
            <a:ext cx="4270686" cy="338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9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A0FF37-689D-91DF-CDC4-E1BEE9479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6" y="1648804"/>
            <a:ext cx="4624839" cy="3560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2E46E1-C643-2263-63CB-F56D285C2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636" y="1648804"/>
            <a:ext cx="4624838" cy="356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0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A92293-9864-F964-773B-4B3ABAC1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296" y="1074552"/>
            <a:ext cx="6136604" cy="4772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869A58-DB50-4931-73E5-A068C4E9E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845" y="1074554"/>
            <a:ext cx="6136605" cy="479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DC4FEC-5414-5417-A224-500A56D5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9" y="1367589"/>
            <a:ext cx="5356544" cy="4122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CD9C0F-7B8C-2A79-BD63-4BA9ECF18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15" y="1367589"/>
            <a:ext cx="5356544" cy="41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65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FD9A16-8B93-8E4A-6679-EA56AD703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3" y="1467905"/>
            <a:ext cx="5095874" cy="3922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50BF52-F075-E6BF-F76A-C382A53F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7905"/>
            <a:ext cx="5095874" cy="392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432E9-B187-D292-CC83-D3547CA6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0" y="1471863"/>
            <a:ext cx="5085591" cy="3914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D5F82C-BBA4-FD53-CFC8-889DD7059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1471863"/>
            <a:ext cx="5085591" cy="39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22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DFD8-9A88-2B5B-7E99-5B55A535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/>
              <a:t>BALANCING WITH SMOTE-ENN</a:t>
            </a:r>
          </a:p>
        </p:txBody>
      </p:sp>
    </p:spTree>
    <p:extLst>
      <p:ext uri="{BB962C8B-B14F-4D97-AF65-F5344CB8AC3E}">
        <p14:creationId xmlns:p14="http://schemas.microsoft.com/office/powerpoint/2010/main" val="3305535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BDDD-7539-530D-4C5E-0B030E3A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ABOUT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C6D740-B2CF-3D2A-2799-26FD25C3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221" y="2176414"/>
            <a:ext cx="2267053" cy="2572233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124B498-49D5-D443-847D-1F64496BA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3078" y="2176415"/>
            <a:ext cx="2609553" cy="25051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8ECA05-5A5C-37AC-3AEB-E9E3E3D3AED2}"/>
              </a:ext>
            </a:extLst>
          </p:cNvPr>
          <p:cNvSpPr txBox="1"/>
          <p:nvPr/>
        </p:nvSpPr>
        <p:spPr>
          <a:xfrm>
            <a:off x="1347537" y="2176414"/>
            <a:ext cx="6352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241896 rows × 22 columns</a:t>
            </a:r>
          </a:p>
        </p:txBody>
      </p:sp>
    </p:spTree>
    <p:extLst>
      <p:ext uri="{BB962C8B-B14F-4D97-AF65-F5344CB8AC3E}">
        <p14:creationId xmlns:p14="http://schemas.microsoft.com/office/powerpoint/2010/main" val="1876388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4C35AF-D055-5AE1-29B8-5BAB2538C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3" y="1166757"/>
            <a:ext cx="5792249" cy="4319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15FD83-FE99-8D2F-0BCB-D454788E9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69" y="1166757"/>
            <a:ext cx="5792249" cy="431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6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2163-6CD5-5FED-D1A8-DB32B7FB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BEFORE BALANCING</a:t>
            </a:r>
          </a:p>
        </p:txBody>
      </p:sp>
    </p:spTree>
    <p:extLst>
      <p:ext uri="{BB962C8B-B14F-4D97-AF65-F5344CB8AC3E}">
        <p14:creationId xmlns:p14="http://schemas.microsoft.com/office/powerpoint/2010/main" val="2923512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575A56-B27C-1FC9-5769-C02E566A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6" y="1701610"/>
            <a:ext cx="4546394" cy="34547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668765-AE3B-B9D9-16F3-1CCB1108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166" y="1701610"/>
            <a:ext cx="4373728" cy="34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83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6AFD06-0B99-7477-84DF-B62131DEE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16" y="1750735"/>
            <a:ext cx="4249344" cy="3356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C41638-12C9-1B28-07EE-C9EEF02E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334" y="1779313"/>
            <a:ext cx="4306550" cy="329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54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7A93F-AFDF-8371-CB4B-9F096D4D9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13" y="1778572"/>
            <a:ext cx="4206298" cy="33008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38468A-91F6-0710-E171-7FF787058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358" y="1791052"/>
            <a:ext cx="4391029" cy="33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26824-2869-A763-DA74-96FEEAC14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44" y="1853338"/>
            <a:ext cx="4115127" cy="3151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2E7633-7AC0-E1E5-7194-62133E934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221" y="1853339"/>
            <a:ext cx="3995234" cy="315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4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4E6AD2-96A9-A70B-AD33-375E908E8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094" y="2042919"/>
            <a:ext cx="4227172" cy="3186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A83D3A-1CE0-5D5F-7EF6-475E81DC7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571" y="2042918"/>
            <a:ext cx="4169043" cy="31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92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57EED0-1337-6914-2838-E0001442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65" y="1580708"/>
            <a:ext cx="4156914" cy="3131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9DE23C-67D9-56A9-F60B-D25988773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282" y="1580708"/>
            <a:ext cx="4045972" cy="31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75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2432C1-90F0-0501-28F1-C7986657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54" y="1808308"/>
            <a:ext cx="3893809" cy="2994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6782F-B09F-DA7B-2891-AC368A010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97" y="1808308"/>
            <a:ext cx="3967914" cy="299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94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EE646-B1ED-166D-3092-7B5CFF02F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47" y="1121193"/>
            <a:ext cx="5642769" cy="4615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FA57AB-BC6E-D26B-9FB8-10F55F91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284" y="1121193"/>
            <a:ext cx="5642770" cy="461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5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A357E7-3555-C83D-F277-55E8C815F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85" y="1319463"/>
            <a:ext cx="5553516" cy="4219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4507F-5B6F-6321-DD2C-30F6FA1E2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199" y="1319463"/>
            <a:ext cx="5553516" cy="421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23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A53262-3979-8D41-D5AF-07CD1545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8" y="1361239"/>
            <a:ext cx="5443537" cy="41355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BA810-D458-427E-56E1-E0E010D57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1239"/>
            <a:ext cx="5443538" cy="413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9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7187-0F53-7657-1D19-09D68589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98D3-FB5A-F2D4-4EFB-E213F943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9563"/>
          </a:xfrm>
        </p:spPr>
        <p:txBody>
          <a:bodyPr>
            <a:normAutofit/>
          </a:bodyPr>
          <a:lstStyle/>
          <a:p>
            <a:r>
              <a:rPr lang="en-IN" dirty="0"/>
              <a:t>175341 rows × 45 columns</a:t>
            </a:r>
          </a:p>
          <a:p>
            <a:r>
              <a:rPr lang="fr-FR" dirty="0"/>
              <a:t>proto: 133 unique values</a:t>
            </a:r>
          </a:p>
          <a:p>
            <a:r>
              <a:rPr lang="fr-FR" dirty="0"/>
              <a:t>state: 9 unique values</a:t>
            </a:r>
          </a:p>
          <a:p>
            <a:r>
              <a:rPr lang="fr-FR" dirty="0"/>
              <a:t>Id ,label and service columns were removed</a:t>
            </a:r>
          </a:p>
          <a:p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names</a:t>
            </a:r>
            <a:r>
              <a:rPr lang="fr-FR" dirty="0"/>
              <a:t>: ['dur', 'proto', '</a:t>
            </a:r>
            <a:r>
              <a:rPr lang="fr-FR" dirty="0" err="1"/>
              <a:t>spkts</a:t>
            </a:r>
            <a:r>
              <a:rPr lang="fr-FR" dirty="0"/>
              <a:t>', '</a:t>
            </a:r>
            <a:r>
              <a:rPr lang="fr-FR" dirty="0" err="1"/>
              <a:t>dpkts</a:t>
            </a:r>
            <a:r>
              <a:rPr lang="fr-FR" dirty="0"/>
              <a:t>', 'rate', '</a:t>
            </a:r>
            <a:r>
              <a:rPr lang="fr-FR" dirty="0" err="1"/>
              <a:t>sttl</a:t>
            </a:r>
            <a:r>
              <a:rPr lang="fr-FR" dirty="0"/>
              <a:t>', '</a:t>
            </a:r>
            <a:r>
              <a:rPr lang="fr-FR" dirty="0" err="1"/>
              <a:t>dttl</a:t>
            </a:r>
            <a:r>
              <a:rPr lang="fr-FR" dirty="0"/>
              <a:t>', '</a:t>
            </a:r>
            <a:r>
              <a:rPr lang="fr-FR" dirty="0" err="1"/>
              <a:t>sload</a:t>
            </a:r>
            <a:r>
              <a:rPr lang="fr-FR" dirty="0"/>
              <a:t>', '</a:t>
            </a:r>
            <a:r>
              <a:rPr lang="fr-FR" dirty="0" err="1"/>
              <a:t>dload</a:t>
            </a:r>
            <a:r>
              <a:rPr lang="fr-FR" dirty="0"/>
              <a:t>', '</a:t>
            </a:r>
            <a:r>
              <a:rPr lang="fr-FR" dirty="0" err="1"/>
              <a:t>sinpkt</a:t>
            </a:r>
            <a:r>
              <a:rPr lang="fr-FR" dirty="0"/>
              <a:t>', '</a:t>
            </a:r>
            <a:r>
              <a:rPr lang="fr-FR" dirty="0" err="1"/>
              <a:t>dinpkt</a:t>
            </a:r>
            <a:r>
              <a:rPr lang="fr-FR" dirty="0"/>
              <a:t>', '</a:t>
            </a:r>
            <a:r>
              <a:rPr lang="fr-FR" dirty="0" err="1"/>
              <a:t>sjit</a:t>
            </a:r>
            <a:r>
              <a:rPr lang="fr-FR" dirty="0"/>
              <a:t>', '</a:t>
            </a:r>
            <a:r>
              <a:rPr lang="fr-FR" dirty="0" err="1"/>
              <a:t>djit</a:t>
            </a:r>
            <a:r>
              <a:rPr lang="fr-FR" dirty="0"/>
              <a:t>', '</a:t>
            </a:r>
            <a:r>
              <a:rPr lang="fr-FR" dirty="0" err="1"/>
              <a:t>swin</a:t>
            </a:r>
            <a:r>
              <a:rPr lang="fr-FR" dirty="0"/>
              <a:t>', '</a:t>
            </a:r>
            <a:r>
              <a:rPr lang="fr-FR" dirty="0" err="1"/>
              <a:t>dtcpb</a:t>
            </a:r>
            <a:r>
              <a:rPr lang="fr-FR" dirty="0"/>
              <a:t>', '</a:t>
            </a:r>
            <a:r>
              <a:rPr lang="fr-FR" dirty="0" err="1"/>
              <a:t>smean</a:t>
            </a:r>
            <a:r>
              <a:rPr lang="fr-FR" dirty="0"/>
              <a:t>', '</a:t>
            </a:r>
            <a:r>
              <a:rPr lang="fr-FR" dirty="0" err="1"/>
              <a:t>dmean</a:t>
            </a:r>
            <a:r>
              <a:rPr lang="fr-FR" dirty="0"/>
              <a:t>', '</a:t>
            </a:r>
            <a:r>
              <a:rPr lang="fr-FR" dirty="0" err="1"/>
              <a:t>trans_depth</a:t>
            </a:r>
            <a:r>
              <a:rPr lang="fr-FR" dirty="0"/>
              <a:t>', '</a:t>
            </a:r>
            <a:r>
              <a:rPr lang="fr-FR" dirty="0" err="1"/>
              <a:t>response_body_len</a:t>
            </a:r>
            <a:r>
              <a:rPr lang="fr-FR" dirty="0"/>
              <a:t>', '</a:t>
            </a:r>
            <a:r>
              <a:rPr lang="fr-FR" dirty="0" err="1"/>
              <a:t>ct_srv_src</a:t>
            </a:r>
            <a:r>
              <a:rPr lang="fr-FR" dirty="0"/>
              <a:t>', '</a:t>
            </a:r>
            <a:r>
              <a:rPr lang="fr-FR" dirty="0" err="1"/>
              <a:t>state_CON</a:t>
            </a:r>
            <a:r>
              <a:rPr lang="fr-FR" dirty="0"/>
              <a:t>', '</a:t>
            </a:r>
            <a:r>
              <a:rPr lang="fr-FR" dirty="0" err="1"/>
              <a:t>state_ECO</a:t>
            </a:r>
            <a:r>
              <a:rPr lang="fr-FR" dirty="0"/>
              <a:t>', '</a:t>
            </a:r>
            <a:r>
              <a:rPr lang="fr-FR" dirty="0" err="1"/>
              <a:t>state_INT</a:t>
            </a:r>
            <a:r>
              <a:rPr lang="fr-FR" dirty="0"/>
              <a:t>', '</a:t>
            </a:r>
            <a:r>
              <a:rPr lang="fr-FR" dirty="0" err="1"/>
              <a:t>state_PAR</a:t>
            </a:r>
            <a:r>
              <a:rPr lang="fr-FR" dirty="0"/>
              <a:t>', '</a:t>
            </a:r>
            <a:r>
              <a:rPr lang="fr-FR" dirty="0" err="1"/>
              <a:t>state_RST</a:t>
            </a:r>
            <a:r>
              <a:rPr lang="fr-FR" dirty="0"/>
              <a:t>', '</a:t>
            </a:r>
            <a:r>
              <a:rPr lang="fr-FR" dirty="0" err="1"/>
              <a:t>state_URN</a:t>
            </a:r>
            <a:r>
              <a:rPr lang="fr-FR" dirty="0"/>
              <a:t>']</a:t>
            </a:r>
          </a:p>
          <a:p>
            <a:r>
              <a:rPr lang="en-IN" dirty="0"/>
              <a:t>175341 rows × 27 columns after everything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B9814-2897-A019-AC7A-9E6DCB94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707" y="0"/>
            <a:ext cx="1234186" cy="4839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4A6A0-5658-D685-5B15-AD562528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032" y="4839563"/>
            <a:ext cx="1162212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17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0F58FA-0EA6-D8F6-329A-4AA7C26BB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252"/>
            <a:ext cx="5764676" cy="4379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139F76-748F-7971-7852-DD8EE10AA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914" y="1239252"/>
            <a:ext cx="5764676" cy="43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71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17D3-B815-EA45-3008-3E7324DC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/>
              <a:t>BALANCING WITH ADAPTIVE SYNTHETIC SAMPLING(ADASYN)</a:t>
            </a:r>
          </a:p>
        </p:txBody>
      </p:sp>
    </p:spTree>
    <p:extLst>
      <p:ext uri="{BB962C8B-B14F-4D97-AF65-F5344CB8AC3E}">
        <p14:creationId xmlns:p14="http://schemas.microsoft.com/office/powerpoint/2010/main" val="1099401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5358-EFFB-1DB0-3E62-26B9B06A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ABOUT</a:t>
            </a:r>
          </a:p>
        </p:txBody>
      </p:sp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8E5B47B2-1463-0AA8-B948-035674CAF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31319"/>
            <a:ext cx="2717289" cy="2608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7BFBE-4DD0-D205-C69B-A630B2E05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909" y="1931318"/>
            <a:ext cx="2326986" cy="2608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B94996-B05F-732A-86E2-0A6BCAE38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46" y="1931318"/>
            <a:ext cx="2512373" cy="4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3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070D0C-91FD-98D9-17CD-81478292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99" y="1439779"/>
            <a:ext cx="5168961" cy="3978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B2DAF6-DF40-52B9-8A66-DADCBB765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37" y="1439780"/>
            <a:ext cx="5168960" cy="397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84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6D602B-D93D-92F8-8EC7-C7E4FEAE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50" y="1847146"/>
            <a:ext cx="3978441" cy="3133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BBF8B-72E5-07BA-751E-B0D94DB37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37" y="1847146"/>
            <a:ext cx="3978442" cy="316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75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FE3AC-C479-E39F-4F6F-78CC9E11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1" y="1486958"/>
            <a:ext cx="4336388" cy="3272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AC40A-B8C4-FD4C-0504-BBAD7C661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907" y="1486958"/>
            <a:ext cx="4336388" cy="328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30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E1AA3-B88A-C417-A7D7-E12A88D27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71" y="1752197"/>
            <a:ext cx="4394379" cy="3353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C5CCD1-44A0-2EC6-A143-958AA4D85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295" y="1752197"/>
            <a:ext cx="4539916" cy="33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0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740C5-8DE7-75E1-850E-EE47E7B48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34" y="1822286"/>
            <a:ext cx="4258890" cy="3213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BD703F-BF05-7F77-7600-B98E8E933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491" y="1822286"/>
            <a:ext cx="4126834" cy="321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29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78D711-274F-FFA7-1A32-3BA6D7C5C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72" y="1764128"/>
            <a:ext cx="4409272" cy="3289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8DE4FB-0805-A738-3F4D-3EBBA08F3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465" y="1784180"/>
            <a:ext cx="4109281" cy="328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04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0B8847-737C-0C7C-F26F-0A671177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91" y="1741872"/>
            <a:ext cx="4226340" cy="3374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FBC7D2-372E-B188-9043-3FD487A5C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608" y="1741872"/>
            <a:ext cx="4466476" cy="337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3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15ED27-7497-9539-398C-3FFD32F60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35155" cy="3456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041EF7-EBAF-118D-4C8A-EDD0ADD3C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105" y="3222130"/>
            <a:ext cx="8341895" cy="3635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EB0EF-B149-6D18-1C6F-180BAAFC8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0678" y="173590"/>
            <a:ext cx="2342468" cy="22487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E16EB9-C08E-773C-B295-7480F6BB7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867" y="173590"/>
            <a:ext cx="1826015" cy="24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94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6BFC33-9067-1497-D3E7-FE5D747A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17" y="1926207"/>
            <a:ext cx="4004026" cy="3069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5FC109-8EA1-74D0-E1CA-4204A8CE8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112" y="1859754"/>
            <a:ext cx="4398309" cy="31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1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DD47D1-59C4-4527-985E-87C78A171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8" y="1164180"/>
            <a:ext cx="5537661" cy="4529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91B645-8B05-8B22-8EC9-E6A1CDDAA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4180"/>
            <a:ext cx="5537661" cy="45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39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1B77D2-C88E-9EB6-3072-8F521B6FD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9" y="914400"/>
            <a:ext cx="5881938" cy="4527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823AB5-7C1D-8191-BD9D-AE711B93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465" y="914400"/>
            <a:ext cx="5710868" cy="43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88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B902EB-879C-4375-78A6-9C3971E0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0" y="1574132"/>
            <a:ext cx="4819847" cy="3709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75F807-9035-1CD5-C8AB-DE574A354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59" y="1574132"/>
            <a:ext cx="4819846" cy="370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90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9B36B-4F72-9C06-3F28-3185D46A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7" y="1628899"/>
            <a:ext cx="4677534" cy="3600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84EF3-2D02-0BA9-0E95-371BB17C8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373" y="1628899"/>
            <a:ext cx="4677534" cy="3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CC39-9D24-342B-B6E3-C31B17C9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/>
              <a:t>COMBINING BOTH BALANCING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356116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9373-460E-4814-B88E-F56DA6AA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ABOUT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C31918-9F2A-B093-0BAA-A8EE15FF1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2680" y="2236804"/>
            <a:ext cx="2431119" cy="2554996"/>
          </a:xfrm>
        </p:spPr>
      </p:pic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42E8A1CE-ED52-2538-DD5B-6C9F57065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6804"/>
            <a:ext cx="2717289" cy="2608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7D9AC6-18AD-F074-2FF1-E79B4ED7C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429" y="2117724"/>
            <a:ext cx="2314101" cy="35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34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0172A0-233B-3D08-6695-B116D79E3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32" y="1319462"/>
            <a:ext cx="5553517" cy="4219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80E943-A48E-0481-7CB8-580D205A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989" y="1319462"/>
            <a:ext cx="5553516" cy="421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06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48A61A-E4D3-2CFC-CFE9-6528CAC8B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50" y="1864171"/>
            <a:ext cx="3988988" cy="3129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1DE17-B2E5-F01C-7D5D-2F1E4FF5D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334" y="1937749"/>
            <a:ext cx="3988988" cy="30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03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530AD-5A6A-09D4-A382-35FA293B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54" y="1630050"/>
            <a:ext cx="4769029" cy="359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DF9977-431C-1399-CAA9-ACCDC6696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318" y="1646349"/>
            <a:ext cx="4769027" cy="36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3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1FAD01-97A1-4225-76A3-150F3B887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53" y="1227221"/>
            <a:ext cx="5721289" cy="4403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D48DCD-5611-9B56-A312-C5EEFEA25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859" y="1227221"/>
            <a:ext cx="5721289" cy="440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043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A11F8B-C46D-7BC1-259A-6A7A9D1C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24" y="1653862"/>
            <a:ext cx="4584792" cy="3550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60F475-DB93-F270-E734-B949EE9B4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854" y="1653862"/>
            <a:ext cx="4584792" cy="36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127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5B86BF-878E-5ED8-39BE-C0E3C47A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29" y="1792074"/>
            <a:ext cx="4241381" cy="3273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10B7DF-B9D4-9308-D4A9-B7E00B67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628" y="1792074"/>
            <a:ext cx="4241381" cy="32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450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542AE-B365-2065-E5D8-5145AAF96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08" y="1695647"/>
            <a:ext cx="4307808" cy="3466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97622A-3621-6606-4045-F2FBD1AA7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86" y="1695647"/>
            <a:ext cx="4571998" cy="34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11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7924D6-1ECD-A252-D6CA-4F89F3399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14" y="1720043"/>
            <a:ext cx="4482315" cy="3417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A901F-EA9B-70B8-4AA5-A30E16743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773" y="1720043"/>
            <a:ext cx="4482313" cy="355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708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AC176F-F031-29A0-F165-A291234A1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7" y="1430308"/>
            <a:ext cx="4751729" cy="3612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748CF-4EDB-2882-B759-2F6EDCACA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921" y="1430308"/>
            <a:ext cx="4796064" cy="36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079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B706D-6089-7F90-02F9-C91A4321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8" y="1244391"/>
            <a:ext cx="5341540" cy="4369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A03DD0-005D-6E7F-281B-627B50B84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924" y="1244391"/>
            <a:ext cx="5341540" cy="43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615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FCF18-762E-2A74-E6E0-87A5CE8C8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52" y="1345531"/>
            <a:ext cx="5484889" cy="4166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8D7AF-5CC1-1B86-9687-AA84D46C9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661" y="1345531"/>
            <a:ext cx="5484889" cy="41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704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2AA1BE-6B3F-BC27-6A7F-8D8B84F5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47" y="1503947"/>
            <a:ext cx="5067847" cy="385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66621-B55D-76B2-D28E-B5A080EC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58" y="1503947"/>
            <a:ext cx="5067847" cy="385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797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9B6F35-4E58-9BC2-A770-9C1F5E08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25" y="1623267"/>
            <a:ext cx="4753727" cy="3611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692850-8F4E-9B2B-A27A-1B74858DD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25" y="1623267"/>
            <a:ext cx="4753728" cy="36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142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72947-0E49-39EF-9C20-C5A44765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095375"/>
            <a:ext cx="7515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9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D9280F-5638-06C9-AC1D-64266B10D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1" y="1560094"/>
            <a:ext cx="4874834" cy="3737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9C61AF-E022-E353-33FF-9B9BD94CE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183" y="1560095"/>
            <a:ext cx="4940634" cy="373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5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AE143-CCB9-86B5-970B-B5E47B70A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66" y="1504228"/>
            <a:ext cx="4934651" cy="3849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8C2D6-8AC3-7A97-E046-049AE3F5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761" y="1504228"/>
            <a:ext cx="5123783" cy="384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8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A1F30-6546-A38E-F97C-DF174BDB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7" y="1598450"/>
            <a:ext cx="4684983" cy="3507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D7C67-DC03-3A1A-3D5B-C965F77E0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871" y="1620253"/>
            <a:ext cx="4517044" cy="34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7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8F69AA-0E17-3D3E-9168-45D36AC2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34" y="1656752"/>
            <a:ext cx="4526416" cy="3544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8BF0BB-A424-5C5F-CD45-EB6062F52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35" y="1656752"/>
            <a:ext cx="4624840" cy="354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6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139</Words>
  <Application>Microsoft Office PowerPoint</Application>
  <PresentationFormat>Widescreen</PresentationFormat>
  <Paragraphs>17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Calibri Light</vt:lpstr>
      <vt:lpstr>Office Theme</vt:lpstr>
      <vt:lpstr>INTRUSION DETECTION SYSTEM</vt:lpstr>
      <vt:lpstr>BEFORE BALANCING</vt:lpstr>
      <vt:lpstr>ABOUT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BALANCING WITH SMOTE-ENN</vt:lpstr>
      <vt:lpstr>ABOUT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BALANCING WITH ADAPTIVE SYNTHETIC SAMPLING(ADASYN)</vt:lpstr>
      <vt:lpstr>ABOUT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COMBINING BOTH BALANCING TECHNIQUES</vt:lpstr>
      <vt:lpstr>ABOUT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krish.3.vaish@gmail.com</dc:creator>
  <cp:lastModifiedBy>krish.3.vaish@gmail.com</cp:lastModifiedBy>
  <cp:revision>2</cp:revision>
  <dcterms:created xsi:type="dcterms:W3CDTF">2025-05-28T11:13:12Z</dcterms:created>
  <dcterms:modified xsi:type="dcterms:W3CDTF">2025-05-28T19:32:36Z</dcterms:modified>
</cp:coreProperties>
</file>