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55" r:id="rId2"/>
    <p:sldId id="356" r:id="rId3"/>
    <p:sldId id="380" r:id="rId4"/>
    <p:sldId id="358" r:id="rId5"/>
  </p:sldIdLst>
  <p:sldSz cx="12192000" cy="6858000"/>
  <p:notesSz cx="6858000" cy="9144000"/>
  <p:defaultTextStyle>
    <a:defPPr>
      <a:defRPr lang="en-US"/>
    </a:defPPr>
    <a:lvl1pPr marL="0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pple 2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289"/>
    <a:srgbClr val="003683"/>
    <a:srgbClr val="EF3E40"/>
    <a:srgbClr val="003F88"/>
    <a:srgbClr val="F03534"/>
    <a:srgbClr val="4478AB"/>
    <a:srgbClr val="ED3D3D"/>
    <a:srgbClr val="EE3F3E"/>
    <a:srgbClr val="FDCA02"/>
    <a:srgbClr val="003B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700" y="4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9" d="100"/>
          <a:sy n="59" d="100"/>
        </p:scale>
        <p:origin x="174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28833F3-6894-4446-9DD7-7BF5273401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F6AF53-87C6-44D6-8DF0-82D50DF3A3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C3275-9D44-403D-A9EB-A3A69884D368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EFB75-7C7E-4071-8E1E-D75D344B1E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A295B7-2BD5-4BB8-9CAC-58DBCA39BE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3D9E9-DEB7-4D51-A02F-CCFF7D723D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0C79F9-0E80-4B59-BFBF-922194FB6FE7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5012C-24FD-4033-9E4F-17EFABF705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5080AC-C60D-4695-B305-1501005DD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2152-08A9-004F-BE32-52A9C6BDFCAD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CD6079-B8BA-462C-B4F8-F879949CF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0D9AAD-96F2-4C0C-A3CC-8F868506B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09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E2440C-D902-48AF-BF36-C59A95929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2152-08A9-004F-BE32-52A9C6BDFCAD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12C376-8056-427F-AD3A-8606A9785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D1B15A-F8B0-4ACE-A799-48756E74D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F342DD3-94F2-431A-BF2E-A4BEC5CD78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275826"/>
            <a:ext cx="12192000" cy="564910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387852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2152-08A9-004F-BE32-52A9C6BDFCAD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7E9BCB5A-9765-46B3-8024-522FDFBD4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27039"/>
            <a:ext cx="10972800" cy="1143000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BC7395B-BA29-4C79-BEEB-EE53CCFC268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62000" y="1752601"/>
            <a:ext cx="10972800" cy="4525963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A950C3E-4668-4901-9878-0DF46FD8E602}"/>
              </a:ext>
            </a:extLst>
          </p:cNvPr>
          <p:cNvSpPr txBox="1">
            <a:spLocks/>
          </p:cNvSpPr>
          <p:nvPr userDrawn="1"/>
        </p:nvSpPr>
        <p:spPr>
          <a:xfrm>
            <a:off x="8890000" y="6508752"/>
            <a:ext cx="284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en-US"/>
            </a:defPPr>
            <a:lvl1pPr marL="0" algn="r" defTabSz="457189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1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28D82-6440-427D-B2A3-40E4C2EDFA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275826"/>
            <a:ext cx="12192000" cy="564910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SEPARATOR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E2440C-D902-48AF-BF36-C59A95929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2152-08A9-004F-BE32-52A9C6BDFCAD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12C376-8056-427F-AD3A-8606A9785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D1B15A-F8B0-4ACE-A799-48756E74D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2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2152-08A9-004F-BE32-52A9C6BDFCAD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83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D2152-08A9-004F-BE32-52A9C6BDFCAD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14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5" r:id="rId3"/>
    <p:sldLayoutId id="2147483663" r:id="rId4"/>
    <p:sldLayoutId id="2147483650" r:id="rId5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6953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7A0E-301F-433F-A66A-D8416CCD3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-169333" y="599168"/>
            <a:ext cx="12192000" cy="1181100"/>
          </a:xfrm>
        </p:spPr>
        <p:txBody>
          <a:bodyPr>
            <a:normAutofit fontScale="90000"/>
          </a:bodyPr>
          <a:lstStyle/>
          <a:p>
            <a:r>
              <a:rPr lang="en-US" b="1" u="sng">
                <a:solidFill>
                  <a:schemeClr val="tx1"/>
                </a:solidFill>
              </a:rPr>
              <a:t/>
            </a:r>
            <a:br>
              <a:rPr lang="en-US" b="1" u="sng">
                <a:solidFill>
                  <a:schemeClr val="tx1"/>
                </a:solidFill>
              </a:rPr>
            </a:br>
            <a:r>
              <a:rPr lang="en-US" sz="4000" b="1" u="sng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Minor Project – I</a:t>
            </a:r>
            <a:br>
              <a:rPr lang="en-US" sz="4000" b="1" u="sng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000" b="1" u="sng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b="1" u="sng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 Title</a:t>
            </a:r>
            <a:endParaRPr lang="en-US" sz="2200" dirty="0">
              <a:solidFill>
                <a:schemeClr val="tx1"/>
              </a:solidFill>
            </a:endParaRPr>
          </a:p>
        </p:txBody>
      </p:sp>
      <p:graphicFrame>
        <p:nvGraphicFramePr>
          <p:cNvPr id="7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2089699"/>
              </p:ext>
            </p:extLst>
          </p:nvPr>
        </p:nvGraphicFramePr>
        <p:xfrm>
          <a:off x="1914901" y="2910556"/>
          <a:ext cx="8555720" cy="190427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38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8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8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8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410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MEMBER’S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ROLL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SAP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BRANCH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048000" y="555094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000" b="1" u="sng"/>
              <a:t>Under the guidance of</a:t>
            </a:r>
            <a:endParaRPr lang="en-US" sz="2000"/>
          </a:p>
          <a:p>
            <a:pPr algn="ctr"/>
            <a:r>
              <a:rPr lang="en-US" sz="2000" b="1" u="sng"/>
              <a:t>Mentor name  </a:t>
            </a:r>
            <a:endParaRPr 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3860673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70039"/>
            <a:ext cx="6391275" cy="4708525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b="1" dirty="0" smtClean="0"/>
              <a:t>Introduction</a:t>
            </a:r>
            <a:endParaRPr lang="en-US" sz="2400" b="1" dirty="0"/>
          </a:p>
          <a:p>
            <a:pPr algn="just">
              <a:buNone/>
            </a:pPr>
            <a:r>
              <a:rPr lang="en-US" sz="2400" b="1" dirty="0"/>
              <a:t>Motivation</a:t>
            </a:r>
          </a:p>
          <a:p>
            <a:pPr algn="just">
              <a:buNone/>
            </a:pPr>
            <a:r>
              <a:rPr lang="en-IN" sz="2400" b="1" dirty="0"/>
              <a:t>Literature Review</a:t>
            </a:r>
            <a:endParaRPr lang="en-US" sz="2400" b="1" dirty="0"/>
          </a:p>
          <a:p>
            <a:pPr algn="just">
              <a:buNone/>
            </a:pPr>
            <a:r>
              <a:rPr lang="en-US" sz="2400" b="1" dirty="0"/>
              <a:t>Problem Statement</a:t>
            </a:r>
          </a:p>
          <a:p>
            <a:pPr algn="just">
              <a:buNone/>
            </a:pPr>
            <a:r>
              <a:rPr lang="en-US" sz="2400" b="1" dirty="0"/>
              <a:t>Objective</a:t>
            </a:r>
          </a:p>
          <a:p>
            <a:pPr algn="just">
              <a:buNone/>
            </a:pPr>
            <a:r>
              <a:rPr lang="en-US" sz="2400" b="1" dirty="0"/>
              <a:t>Methodology                                                    </a:t>
            </a:r>
          </a:p>
          <a:p>
            <a:pPr algn="just">
              <a:buNone/>
            </a:pPr>
            <a:r>
              <a:rPr lang="en-US" sz="2400" b="1" dirty="0" smtClean="0"/>
              <a:t>Result </a:t>
            </a:r>
            <a:r>
              <a:rPr lang="en-US" sz="2400" b="1" dirty="0" smtClean="0"/>
              <a:t>and Discussion</a:t>
            </a:r>
          </a:p>
          <a:p>
            <a:pPr algn="just">
              <a:buNone/>
            </a:pPr>
            <a:r>
              <a:rPr lang="en-US" sz="2400" b="1" dirty="0" smtClean="0"/>
              <a:t>Conclusion and future scope, Application of project                                                                                             </a:t>
            </a:r>
            <a:endParaRPr lang="en-US" sz="2400" b="1" dirty="0"/>
          </a:p>
          <a:p>
            <a:pPr algn="just">
              <a:buNone/>
            </a:pPr>
            <a:r>
              <a:rPr lang="en-US" sz="2400" b="1" dirty="0"/>
              <a:t>References </a:t>
            </a:r>
            <a:r>
              <a:rPr lang="en-US" sz="2400" dirty="0"/>
              <a:t>   </a:t>
            </a:r>
          </a:p>
        </p:txBody>
      </p:sp>
    </p:spTree>
    <p:extLst>
      <p:ext uri="{BB962C8B-B14F-4D97-AF65-F5344CB8AC3E}">
        <p14:creationId xmlns:p14="http://schemas.microsoft.com/office/powerpoint/2010/main" val="3421529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3120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8471</TotalTime>
  <Words>44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Office Theme</vt:lpstr>
      <vt:lpstr>PowerPoint Presentation</vt:lpstr>
      <vt:lpstr> Minor Project – I  Project Title</vt:lpstr>
      <vt:lpstr>CONTENTS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Strengthen the embankments</dc:title>
  <dc:creator>Apple 2</dc:creator>
  <cp:lastModifiedBy>Amit Singh</cp:lastModifiedBy>
  <cp:revision>661</cp:revision>
  <cp:lastPrinted>2017-08-16T11:40:20Z</cp:lastPrinted>
  <dcterms:created xsi:type="dcterms:W3CDTF">2017-08-14T08:34:40Z</dcterms:created>
  <dcterms:modified xsi:type="dcterms:W3CDTF">2021-09-30T12:14:45Z</dcterms:modified>
</cp:coreProperties>
</file>