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82" r:id="rId3"/>
    <p:sldId id="283" r:id="rId4"/>
    <p:sldId id="257" r:id="rId5"/>
    <p:sldId id="262" r:id="rId6"/>
    <p:sldId id="260" r:id="rId7"/>
    <p:sldId id="261" r:id="rId8"/>
    <p:sldId id="284" r:id="rId9"/>
    <p:sldId id="265" r:id="rId10"/>
    <p:sldId id="267" r:id="rId11"/>
    <p:sldId id="268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002FA-A4DB-4ECF-B286-49631273F48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0FAD0-35A6-4E7E-A6B3-E8110E9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2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55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6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48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7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26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12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0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3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5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791AA6-A376-9CB7-EC3A-20CAB20C1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447" y="1115806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Healthcare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760B6-2CE7-6E78-26E1-FA3529771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9217" y="3712658"/>
            <a:ext cx="4513516" cy="1839932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DINESHGOPI SUNKARA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BHOOKYA GOPI KRISHNA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KAKADIYA KRUNAL GORDHANBHAI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VEKARIYA URVISH BHAVINBHAI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14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E29D-87C5-D82A-077A-D0F6DA66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7" y="109531"/>
            <a:ext cx="7335835" cy="1268984"/>
          </a:xfrm>
        </p:spPr>
        <p:txBody>
          <a:bodyPr>
            <a:normAutofit/>
          </a:bodyPr>
          <a:lstStyle/>
          <a:p>
            <a:r>
              <a:rPr lang="en-US" sz="3200" dirty="0"/>
              <a:t>Visual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6FD8DC-6881-D196-2B81-BE270AC94065}"/>
              </a:ext>
            </a:extLst>
          </p:cNvPr>
          <p:cNvSpPr txBox="1"/>
          <p:nvPr/>
        </p:nvSpPr>
        <p:spPr>
          <a:xfrm>
            <a:off x="747622" y="1378515"/>
            <a:ext cx="695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Medical Condition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9AD78-56A1-0560-4CAF-AE61E5F9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210" y="1747847"/>
            <a:ext cx="7144747" cy="421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8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E29D-87C5-D82A-077A-D0F6DA66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7" y="109531"/>
            <a:ext cx="7335835" cy="1268984"/>
          </a:xfrm>
        </p:spPr>
        <p:txBody>
          <a:bodyPr>
            <a:normAutofit/>
          </a:bodyPr>
          <a:lstStyle/>
          <a:p>
            <a:r>
              <a:rPr lang="en-US" sz="3200" dirty="0"/>
              <a:t>Visual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6FD8DC-6881-D196-2B81-BE270AC94065}"/>
              </a:ext>
            </a:extLst>
          </p:cNvPr>
          <p:cNvSpPr txBox="1"/>
          <p:nvPr/>
        </p:nvSpPr>
        <p:spPr>
          <a:xfrm>
            <a:off x="747622" y="1378515"/>
            <a:ext cx="695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Monthly Admission Trend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64C38-652F-CA9A-B01C-5755DA63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55" y="1874519"/>
            <a:ext cx="6446223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3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5B02C1-DA33-4947-372B-A2A1EFE9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Thank You 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992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2FF0F3-758F-D8C1-9827-3C5BE732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67" y="665428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394053F-894A-4115-F428-E1AC02A9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67" y="1934412"/>
            <a:ext cx="11009575" cy="3826816"/>
          </a:xfrm>
        </p:spPr>
        <p:txBody>
          <a:bodyPr>
            <a:normAutofit/>
          </a:bodyPr>
          <a:lstStyle/>
          <a:p>
            <a:r>
              <a:rPr lang="en-US" dirty="0"/>
              <a:t>Healthcare data has become a crucial resource for improving healthcare delivery and understanding patient health.</a:t>
            </a:r>
          </a:p>
          <a:p>
            <a:r>
              <a:rPr lang="en-US" dirty="0"/>
              <a:t>This project analyzes healthcare data to support data-driven decisions, focusing on predicting patient outcomes.</a:t>
            </a:r>
          </a:p>
          <a:p>
            <a:r>
              <a:rPr lang="en-US" dirty="0"/>
              <a:t>Aim and objective: To provide actionable insights and improve healthcare management through data analysis.</a:t>
            </a:r>
            <a:endParaRPr lang="en-US" b="0" i="0" dirty="0">
              <a:effectLst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5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6443CB-D71E-2D28-CF13-27E2F9689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13EE697-44FF-A247-0258-A69CD7855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801306-8088-1092-92E1-3ED53DBF1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F293F4F7-2E18-B814-9A60-DA1FFB2D8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BFE3C40D-7F8B-EC53-8AB7-418ABD0DC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47">
              <a:extLst>
                <a:ext uri="{FF2B5EF4-FFF2-40B4-BE49-F238E27FC236}">
                  <a16:creationId xmlns:a16="http://schemas.microsoft.com/office/drawing/2014/main" id="{378F62BC-1B0B-AC84-144E-525EDC711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8">
              <a:extLst>
                <a:ext uri="{FF2B5EF4-FFF2-40B4-BE49-F238E27FC236}">
                  <a16:creationId xmlns:a16="http://schemas.microsoft.com/office/drawing/2014/main" id="{65CBC749-AA37-3EF7-90C0-A0D1D2E8C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41424-3C34-317F-116C-B4D0E4D6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67" y="665428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Problem Statement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6C89C8F-04B2-586D-FE40-76B1D7B3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67" y="1934412"/>
            <a:ext cx="11009575" cy="3826816"/>
          </a:xfrm>
        </p:spPr>
        <p:txBody>
          <a:bodyPr>
            <a:normAutofit/>
          </a:bodyPr>
          <a:lstStyle/>
          <a:p>
            <a:r>
              <a:rPr lang="en-US" dirty="0"/>
              <a:t>The healthcare industry faces challenges in predicting patient outcomes, optimizing treatments, and managing resources effectively. This project seeks to address these challenges by analyzing a healthcare dataset to uncover insights that can aid in predicting patient outcomes and understanding key health-related trends.</a:t>
            </a:r>
            <a:endParaRPr lang="en-US" b="0" i="0" dirty="0">
              <a:effectLst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61E7C6-01F7-AC08-B82E-E24C82B7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02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E7A23-2653-6FDF-40EE-4C729936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effectLst/>
              </a:rPr>
              <a:t>About Dataset</a:t>
            </a:r>
            <a:br>
              <a:rPr lang="en-US" sz="3200" dirty="0">
                <a:effectLst/>
              </a:rPr>
            </a:br>
            <a:endParaRPr lang="en-US" sz="32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7EC2F5-059E-BC7A-C034-5B213E349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1929388"/>
            <a:ext cx="11362994" cy="3785580"/>
          </a:xfrm>
        </p:spPr>
      </p:pic>
    </p:spTree>
    <p:extLst>
      <p:ext uri="{BB962C8B-B14F-4D97-AF65-F5344CB8AC3E}">
        <p14:creationId xmlns:p14="http://schemas.microsoft.com/office/powerpoint/2010/main" val="411814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17046E-50C2-E1DD-541F-58B38042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086" y="1781045"/>
            <a:ext cx="733583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Technical Presentation 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42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9BA8-7AA4-1C3A-7600-C65E4171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08" y="404885"/>
            <a:ext cx="7335835" cy="1268984"/>
          </a:xfrm>
        </p:spPr>
        <p:txBody>
          <a:bodyPr>
            <a:normAutofit/>
          </a:bodyPr>
          <a:lstStyle/>
          <a:p>
            <a:r>
              <a:rPr lang="en-US" sz="3200" dirty="0"/>
              <a:t>Data Distribution &amp; Statistics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76E4F-503E-DD07-E626-AFAFC1C39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62" y="1621240"/>
            <a:ext cx="3849087" cy="3905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4FD133-41EC-9467-5A7C-BFB436933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455" y="1621240"/>
            <a:ext cx="4629796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2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A314-201B-B41F-7A11-8EA319C1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88" y="281650"/>
            <a:ext cx="5605612" cy="874462"/>
          </a:xfrm>
        </p:spPr>
        <p:txBody>
          <a:bodyPr>
            <a:normAutofit/>
          </a:bodyPr>
          <a:lstStyle/>
          <a:p>
            <a:r>
              <a:rPr lang="en-US" sz="3200" dirty="0"/>
              <a:t>Duplicate Value Treatment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BD98D-365F-D92B-8C75-DF55EDFB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298335"/>
            <a:ext cx="10536936" cy="32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2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8DA60-1E8E-8194-ECB6-66940DD9C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FC08-A563-199A-B901-1FF1DF19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88" y="281650"/>
            <a:ext cx="5605612" cy="874462"/>
          </a:xfrm>
        </p:spPr>
        <p:txBody>
          <a:bodyPr>
            <a:normAutofit/>
          </a:bodyPr>
          <a:lstStyle/>
          <a:p>
            <a:r>
              <a:rPr lang="en-US" sz="3200" dirty="0"/>
              <a:t>Duplicate Value Treatment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23095-216C-F8BA-E3E9-D34FA383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1566602"/>
            <a:ext cx="9593014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4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E29D-87C5-D82A-077A-D0F6DA66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7" y="109531"/>
            <a:ext cx="7335835" cy="1268984"/>
          </a:xfrm>
        </p:spPr>
        <p:txBody>
          <a:bodyPr>
            <a:normAutofit/>
          </a:bodyPr>
          <a:lstStyle/>
          <a:p>
            <a:r>
              <a:rPr lang="en-US" sz="3200" dirty="0"/>
              <a:t>Visual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6FD8DC-6881-D196-2B81-BE270AC94065}"/>
              </a:ext>
            </a:extLst>
          </p:cNvPr>
          <p:cNvSpPr txBox="1"/>
          <p:nvPr/>
        </p:nvSpPr>
        <p:spPr>
          <a:xfrm>
            <a:off x="747622" y="1378515"/>
            <a:ext cx="695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patient by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BC6D0-444F-BB5C-AC00-2EDCD4942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48" y="1947672"/>
            <a:ext cx="7030431" cy="391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2844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1B2430"/>
      </a:dk2>
      <a:lt2>
        <a:srgbClr val="F3F0F1"/>
      </a:lt2>
      <a:accent1>
        <a:srgbClr val="46B290"/>
      </a:accent1>
      <a:accent2>
        <a:srgbClr val="3BA5B1"/>
      </a:accent2>
      <a:accent3>
        <a:srgbClr val="4D86C3"/>
      </a:accent3>
      <a:accent4>
        <a:srgbClr val="3E46B3"/>
      </a:accent4>
      <a:accent5>
        <a:srgbClr val="764DC3"/>
      </a:accent5>
      <a:accent6>
        <a:srgbClr val="963BB1"/>
      </a:accent6>
      <a:hlink>
        <a:srgbClr val="BF3F67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14744</TotalTime>
  <Words>144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Neue Haas Grotesk Text Pro</vt:lpstr>
      <vt:lpstr>PunchcardVTI</vt:lpstr>
      <vt:lpstr>Healthcare Data Analysis</vt:lpstr>
      <vt:lpstr>Introduction </vt:lpstr>
      <vt:lpstr>Problem Statement </vt:lpstr>
      <vt:lpstr>About Dataset </vt:lpstr>
      <vt:lpstr>Technical Presentation  </vt:lpstr>
      <vt:lpstr>Data Distribution &amp; Statistics </vt:lpstr>
      <vt:lpstr>Duplicate Value Treatment </vt:lpstr>
      <vt:lpstr>Duplicate Value Treatment </vt:lpstr>
      <vt:lpstr>Visual Analysis </vt:lpstr>
      <vt:lpstr>Visual Analysis </vt:lpstr>
      <vt:lpstr>Visual Analysis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Aravind Kumar Reddy Yeddula</dc:creator>
  <cp:lastModifiedBy>Krunal Kakadiya</cp:lastModifiedBy>
  <cp:revision>14</cp:revision>
  <dcterms:created xsi:type="dcterms:W3CDTF">2024-10-25T04:06:08Z</dcterms:created>
  <dcterms:modified xsi:type="dcterms:W3CDTF">2024-11-07T06:01:59Z</dcterms:modified>
</cp:coreProperties>
</file>