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1611F-2640-4D79-98D9-39ECE7B3DC7A}" v="1" dt="2025-06-08T07:30:55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3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39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2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04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3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4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1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6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9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6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601B-1DEB-46B9-8E29-95CA7F8E92F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B988-9A98-4E5A-821D-3B2C3425C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4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31CF-8698-C774-12FE-7504213F9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Techniques &amp; Best Practices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1F6CC-26E9-A163-B37C-8F4C99193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 </a:t>
            </a:r>
            <a:r>
              <a:rPr lang="en-IN" dirty="0" err="1"/>
              <a:t>krish</a:t>
            </a:r>
            <a:r>
              <a:rPr lang="en-IN" dirty="0"/>
              <a:t> Modasiya</a:t>
            </a:r>
          </a:p>
          <a:p>
            <a:r>
              <a:rPr lang="en-IN" dirty="0"/>
              <a:t>Date: 06-06-2025</a:t>
            </a:r>
          </a:p>
        </p:txBody>
      </p:sp>
    </p:spTree>
    <p:extLst>
      <p:ext uri="{BB962C8B-B14F-4D97-AF65-F5344CB8AC3E}">
        <p14:creationId xmlns:p14="http://schemas.microsoft.com/office/powerpoint/2010/main" val="381006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B875-DFB7-643E-B092-BC9FA4F6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23" y="323551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i="1" dirty="0"/>
              <a:t>Data Visualization</a:t>
            </a:r>
            <a:endParaRPr lang="en-IN" sz="4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F8C01-6EA8-621E-4B8B-B301EC3F27B2}"/>
              </a:ext>
            </a:extLst>
          </p:cNvPr>
          <p:cNvSpPr txBox="1"/>
          <p:nvPr/>
        </p:nvSpPr>
        <p:spPr>
          <a:xfrm>
            <a:off x="1574032" y="2097088"/>
            <a:ext cx="6145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Data visualization means show data in picture and graph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It also help to understand the data fast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Find the problem easily and solve it fast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Use for analyse the big data fast and simply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Make the right and true decision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Help For report or business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People understand fast than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16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5551-B08B-680C-C343-72E71DE1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32" y="524976"/>
            <a:ext cx="9905998" cy="1478570"/>
          </a:xfrm>
        </p:spPr>
        <p:txBody>
          <a:bodyPr/>
          <a:lstStyle/>
          <a:p>
            <a:r>
              <a:rPr lang="en-IN" dirty="0"/>
              <a:t>graph  types (plot types)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78619-61F5-7724-BBA1-BB14E06DC85D}"/>
              </a:ext>
            </a:extLst>
          </p:cNvPr>
          <p:cNvSpPr txBox="1"/>
          <p:nvPr/>
        </p:nvSpPr>
        <p:spPr>
          <a:xfrm>
            <a:off x="2064774" y="2003546"/>
            <a:ext cx="6538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Histogram: show the frequency </a:t>
            </a:r>
          </a:p>
          <a:p>
            <a:endParaRPr lang="en-IN" dirty="0"/>
          </a:p>
          <a:p>
            <a:r>
              <a:rPr lang="en-IN" dirty="0"/>
              <a:t>Bar plot: show the differences between values </a:t>
            </a:r>
          </a:p>
          <a:p>
            <a:endParaRPr lang="en-IN" dirty="0"/>
          </a:p>
          <a:p>
            <a:r>
              <a:rPr lang="en-IN" dirty="0"/>
              <a:t>Line plot : show the growth and trends </a:t>
            </a:r>
          </a:p>
          <a:p>
            <a:endParaRPr lang="en-IN" dirty="0"/>
          </a:p>
          <a:p>
            <a:r>
              <a:rPr lang="en-IN" dirty="0"/>
              <a:t>Scatter plot : show the relationship between two numbers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Heatmap :identity correlation and more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84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B855-62BB-1B54-0440-D48B59B9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B634E-17F7-8E06-E89B-FC281B9360C6}"/>
              </a:ext>
            </a:extLst>
          </p:cNvPr>
          <p:cNvSpPr txBox="1"/>
          <p:nvPr/>
        </p:nvSpPr>
        <p:spPr>
          <a:xfrm>
            <a:off x="1890390" y="2081333"/>
            <a:ext cx="6769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Use clear title and labels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Choose the right chart type for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Make it simple and easy to understand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Not use many </a:t>
            </a:r>
            <a:r>
              <a:rPr lang="en-IN" dirty="0" err="1"/>
              <a:t>colors</a:t>
            </a:r>
            <a:r>
              <a:rPr lang="en-IN" dirty="0"/>
              <a:t> and don’t use dark </a:t>
            </a:r>
            <a:r>
              <a:rPr lang="en-IN" dirty="0" err="1"/>
              <a:t>color</a:t>
            </a:r>
            <a:r>
              <a:rPr lang="en-IN" dirty="0"/>
              <a:t> use simple light </a:t>
            </a:r>
            <a:r>
              <a:rPr lang="en-IN" dirty="0" err="1"/>
              <a:t>color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Use legends and titles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Highlight important points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Use clean title and small title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Make like User know in 5 seconds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45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</TotalTime>
  <Words>163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Tw Cen MT</vt:lpstr>
      <vt:lpstr>Wingdings</vt:lpstr>
      <vt:lpstr>Circuit</vt:lpstr>
      <vt:lpstr>Data Visualization Techniques &amp; Best Practices</vt:lpstr>
      <vt:lpstr>Data Visualization</vt:lpstr>
      <vt:lpstr>graph  types (plot types) </vt:lpstr>
      <vt:lpstr>Best practices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 Modasiya</dc:creator>
  <cp:lastModifiedBy>Krish Modasiya</cp:lastModifiedBy>
  <cp:revision>2</cp:revision>
  <dcterms:created xsi:type="dcterms:W3CDTF">2025-06-06T09:12:45Z</dcterms:created>
  <dcterms:modified xsi:type="dcterms:W3CDTF">2025-06-11T05:30:39Z</dcterms:modified>
</cp:coreProperties>
</file>