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0" d="100"/>
          <a:sy n="50" d="100"/>
        </p:scale>
        <p:origin x="9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08957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2789F4-E6FA-408B-ADD5-30DB24D4E95D}"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327522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380236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GB"/>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65149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167159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1251797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576783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3103508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83778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32303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43224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F2789F4-E6FA-408B-ADD5-30DB24D4E95D}"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62153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F2789F4-E6FA-408B-ADD5-30DB24D4E95D}" type="datetimeFigureOut">
              <a:rPr lang="en-IN" smtClean="0"/>
              <a:t>02-05-2025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20711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420792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287602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2F2789F4-E6FA-408B-ADD5-30DB24D4E95D}" type="datetimeFigureOut">
              <a:rPr lang="en-IN" smtClean="0"/>
              <a:t>02-05-2025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6535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2789F4-E6FA-408B-ADD5-30DB24D4E95D}"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973CF-6DE3-42BE-8ED0-1253726ABEEF}" type="slidenum">
              <a:rPr lang="en-IN" smtClean="0"/>
              <a:t>‹#›</a:t>
            </a:fld>
            <a:endParaRPr lang="en-IN"/>
          </a:p>
        </p:txBody>
      </p:sp>
    </p:spTree>
    <p:extLst>
      <p:ext uri="{BB962C8B-B14F-4D97-AF65-F5344CB8AC3E}">
        <p14:creationId xmlns:p14="http://schemas.microsoft.com/office/powerpoint/2010/main" val="101123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2789F4-E6FA-408B-ADD5-30DB24D4E95D}" type="datetimeFigureOut">
              <a:rPr lang="en-IN" smtClean="0"/>
              <a:t>02-05-2025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9973CF-6DE3-42BE-8ED0-1253726ABEEF}" type="slidenum">
              <a:rPr lang="en-IN" smtClean="0"/>
              <a:t>‹#›</a:t>
            </a:fld>
            <a:endParaRPr lang="en-IN"/>
          </a:p>
        </p:txBody>
      </p:sp>
    </p:spTree>
    <p:extLst>
      <p:ext uri="{BB962C8B-B14F-4D97-AF65-F5344CB8AC3E}">
        <p14:creationId xmlns:p14="http://schemas.microsoft.com/office/powerpoint/2010/main" val="28654294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6541-F940-5800-1416-5D28B5CC1180}"/>
              </a:ext>
            </a:extLst>
          </p:cNvPr>
          <p:cNvSpPr>
            <a:spLocks noGrp="1"/>
          </p:cNvSpPr>
          <p:nvPr>
            <p:ph type="ctrTitle"/>
          </p:nvPr>
        </p:nvSpPr>
        <p:spPr/>
        <p:txBody>
          <a:bodyPr/>
          <a:lstStyle/>
          <a:p>
            <a:r>
              <a:rPr lang="en-IN" dirty="0"/>
              <a:t>Normalization vs Denormalization</a:t>
            </a:r>
          </a:p>
        </p:txBody>
      </p:sp>
      <p:sp>
        <p:nvSpPr>
          <p:cNvPr id="3" name="Subtitle 2">
            <a:extLst>
              <a:ext uri="{FF2B5EF4-FFF2-40B4-BE49-F238E27FC236}">
                <a16:creationId xmlns:a16="http://schemas.microsoft.com/office/drawing/2014/main" id="{7C903267-AA10-9294-89FD-1CF1DA0D4CEB}"/>
              </a:ext>
            </a:extLst>
          </p:cNvPr>
          <p:cNvSpPr>
            <a:spLocks noGrp="1"/>
          </p:cNvSpPr>
          <p:nvPr>
            <p:ph type="subTitle" idx="1"/>
          </p:nvPr>
        </p:nvSpPr>
        <p:spPr/>
        <p:txBody>
          <a:bodyPr/>
          <a:lstStyle/>
          <a:p>
            <a:r>
              <a:rPr lang="en-GB" dirty="0"/>
              <a:t>Name : </a:t>
            </a:r>
            <a:r>
              <a:rPr lang="en-GB" dirty="0" err="1"/>
              <a:t>krish</a:t>
            </a:r>
            <a:r>
              <a:rPr lang="en-GB" dirty="0"/>
              <a:t> Modasiya</a:t>
            </a:r>
          </a:p>
          <a:p>
            <a:r>
              <a:rPr lang="en-GB" dirty="0"/>
              <a:t>Date : 2-5-2025</a:t>
            </a:r>
            <a:endParaRPr lang="en-IN" dirty="0"/>
          </a:p>
        </p:txBody>
      </p:sp>
    </p:spTree>
    <p:extLst>
      <p:ext uri="{BB962C8B-B14F-4D97-AF65-F5344CB8AC3E}">
        <p14:creationId xmlns:p14="http://schemas.microsoft.com/office/powerpoint/2010/main" val="228042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CB0A-0719-1ABE-C510-464A03C432B5}"/>
              </a:ext>
            </a:extLst>
          </p:cNvPr>
          <p:cNvSpPr>
            <a:spLocks noGrp="1"/>
          </p:cNvSpPr>
          <p:nvPr>
            <p:ph type="title"/>
          </p:nvPr>
        </p:nvSpPr>
        <p:spPr>
          <a:xfrm>
            <a:off x="646111" y="869407"/>
            <a:ext cx="9404723" cy="1400530"/>
          </a:xfrm>
        </p:spPr>
        <p:txBody>
          <a:bodyPr/>
          <a:lstStyle/>
          <a:p>
            <a:r>
              <a:rPr lang="en-IN" dirty="0"/>
              <a:t>Normalization</a:t>
            </a:r>
          </a:p>
        </p:txBody>
      </p:sp>
      <p:sp>
        <p:nvSpPr>
          <p:cNvPr id="3" name="TextBox 2">
            <a:extLst>
              <a:ext uri="{FF2B5EF4-FFF2-40B4-BE49-F238E27FC236}">
                <a16:creationId xmlns:a16="http://schemas.microsoft.com/office/drawing/2014/main" id="{B5383614-BEB9-533B-0BD6-D6E40E545210}"/>
              </a:ext>
            </a:extLst>
          </p:cNvPr>
          <p:cNvSpPr txBox="1"/>
          <p:nvPr/>
        </p:nvSpPr>
        <p:spPr>
          <a:xfrm>
            <a:off x="735118" y="2551837"/>
            <a:ext cx="8698249" cy="2308324"/>
          </a:xfrm>
          <a:prstGeom prst="rect">
            <a:avLst/>
          </a:prstGeom>
          <a:noFill/>
        </p:spPr>
        <p:txBody>
          <a:bodyPr wrap="square" rtlCol="0">
            <a:spAutoFit/>
          </a:bodyPr>
          <a:lstStyle/>
          <a:p>
            <a:r>
              <a:rPr lang="en-IN" dirty="0"/>
              <a:t>Normalization: </a:t>
            </a:r>
          </a:p>
          <a:p>
            <a:r>
              <a:rPr lang="en-IN" dirty="0"/>
              <a:t>Normalization is the process of minimizing radiancy from a relation or set of   relations</a:t>
            </a:r>
          </a:p>
          <a:p>
            <a:r>
              <a:rPr lang="en-IN" dirty="0"/>
              <a:t>Normalization is avoid duplicate data and keep the database clean data is split into multiple table  more table = more complex queries slower when join multiple tables most commonly used normal forms : first normal form (1NF) , second normal form (2NF) , third normal form (3NF) , Boyce and Codd normal form (BCNF)</a:t>
            </a:r>
          </a:p>
        </p:txBody>
      </p:sp>
    </p:spTree>
    <p:extLst>
      <p:ext uri="{BB962C8B-B14F-4D97-AF65-F5344CB8AC3E}">
        <p14:creationId xmlns:p14="http://schemas.microsoft.com/office/powerpoint/2010/main" val="266155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2D03-CCE0-00D7-2C74-5980AA572519}"/>
              </a:ext>
            </a:extLst>
          </p:cNvPr>
          <p:cNvSpPr>
            <a:spLocks noGrp="1"/>
          </p:cNvSpPr>
          <p:nvPr>
            <p:ph type="title"/>
          </p:nvPr>
        </p:nvSpPr>
        <p:spPr>
          <a:xfrm>
            <a:off x="437766" y="869407"/>
            <a:ext cx="9404723" cy="1400530"/>
          </a:xfrm>
        </p:spPr>
        <p:txBody>
          <a:bodyPr/>
          <a:lstStyle/>
          <a:p>
            <a:r>
              <a:rPr lang="en-IN" dirty="0"/>
              <a:t> Denormalization</a:t>
            </a:r>
          </a:p>
        </p:txBody>
      </p:sp>
      <p:sp>
        <p:nvSpPr>
          <p:cNvPr id="6" name="TextBox 5">
            <a:extLst>
              <a:ext uri="{FF2B5EF4-FFF2-40B4-BE49-F238E27FC236}">
                <a16:creationId xmlns:a16="http://schemas.microsoft.com/office/drawing/2014/main" id="{00ECBDD7-8DD6-1608-50FF-1F8AC339AB63}"/>
              </a:ext>
            </a:extLst>
          </p:cNvPr>
          <p:cNvSpPr txBox="1"/>
          <p:nvPr/>
        </p:nvSpPr>
        <p:spPr>
          <a:xfrm>
            <a:off x="1030147" y="2523281"/>
            <a:ext cx="7396223" cy="1754326"/>
          </a:xfrm>
          <a:prstGeom prst="rect">
            <a:avLst/>
          </a:prstGeom>
          <a:noFill/>
        </p:spPr>
        <p:txBody>
          <a:bodyPr wrap="square" rtlCol="0">
            <a:spAutoFit/>
          </a:bodyPr>
          <a:lstStyle/>
          <a:p>
            <a:r>
              <a:rPr lang="en-IN" dirty="0"/>
              <a:t> Denormalization:  Denormalization is process of combining table to improve read performance  Denormalization make data retrieval and faster even if it mean repeating some data  Denormalization’s all table are merged fewer joins in queries but  Denormalization need more storage but the speed is faster for reading and queries complex is low </a:t>
            </a:r>
          </a:p>
        </p:txBody>
      </p:sp>
      <p:sp>
        <p:nvSpPr>
          <p:cNvPr id="7" name="TextBox 6">
            <a:extLst>
              <a:ext uri="{FF2B5EF4-FFF2-40B4-BE49-F238E27FC236}">
                <a16:creationId xmlns:a16="http://schemas.microsoft.com/office/drawing/2014/main" id="{879AFB31-2B4F-7279-5960-A814633D4141}"/>
              </a:ext>
            </a:extLst>
          </p:cNvPr>
          <p:cNvSpPr txBox="1"/>
          <p:nvPr/>
        </p:nvSpPr>
        <p:spPr>
          <a:xfrm>
            <a:off x="1041721" y="4896091"/>
            <a:ext cx="5405377" cy="923330"/>
          </a:xfrm>
          <a:prstGeom prst="rect">
            <a:avLst/>
          </a:prstGeom>
          <a:noFill/>
        </p:spPr>
        <p:txBody>
          <a:bodyPr wrap="square" rtlCol="0">
            <a:spAutoFit/>
          </a:bodyPr>
          <a:lstStyle/>
          <a:p>
            <a:r>
              <a:rPr lang="en-GB" dirty="0"/>
              <a:t>Normalization : clean and efficient data </a:t>
            </a:r>
          </a:p>
          <a:p>
            <a:r>
              <a:rPr lang="en-IN" dirty="0"/>
              <a:t>Denormalization</a:t>
            </a:r>
            <a:r>
              <a:rPr lang="en-GB" dirty="0"/>
              <a:t>: fast and easy to read data </a:t>
            </a:r>
            <a:endParaRPr lang="en-IN" dirty="0"/>
          </a:p>
          <a:p>
            <a:endParaRPr lang="en-IN" b="1" dirty="0"/>
          </a:p>
        </p:txBody>
      </p:sp>
    </p:spTree>
    <p:extLst>
      <p:ext uri="{BB962C8B-B14F-4D97-AF65-F5344CB8AC3E}">
        <p14:creationId xmlns:p14="http://schemas.microsoft.com/office/powerpoint/2010/main" val="685186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20</TotalTime>
  <Words>157</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Normalization vs Denormalization</vt:lpstr>
      <vt:lpstr>Normalization</vt:lpstr>
      <vt:lpstr> Denormalization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 Modasiya</dc:creator>
  <cp:lastModifiedBy>Krish Modasiya</cp:lastModifiedBy>
  <cp:revision>1</cp:revision>
  <dcterms:created xsi:type="dcterms:W3CDTF">2025-05-02T06:40:30Z</dcterms:created>
  <dcterms:modified xsi:type="dcterms:W3CDTF">2025-05-02T07:58:23Z</dcterms:modified>
</cp:coreProperties>
</file>