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78376-DB7D-4663-A814-51D468DDA4EA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1E845-ECF9-4951-B2E9-3934A2DA4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71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142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54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33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055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88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8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23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58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9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751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5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53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98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76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71558-A217-4BDD-83E0-B199CA01D2B6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7B214C-55AA-4EAE-AACB-B640621E8B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44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ginsxbmc.com/2019/06/cuanto-datos-gastamos-consumiendo-audi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6-thank-you-free-download-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6BF45-1E64-8000-5AC2-002F04850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Case study Analysis on Data-Driven Decision Making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2AE3-1600-F666-C83B-2FA9E96CC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>
                    <a:lumMod val="95000"/>
                  </a:schemeClr>
                </a:solidFill>
              </a:rPr>
              <a:t>How Netflix uses data to drive business success</a:t>
            </a:r>
            <a:endParaRPr lang="en-IN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D29DC-AE92-712E-5FCA-7E96D4F5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989443"/>
            <a:ext cx="1868557" cy="186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03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94F-F8BC-0CFC-3590-067B022E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Netflix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F61D2-64B5-8D89-4D67-391676B0E4A1}"/>
              </a:ext>
            </a:extLst>
          </p:cNvPr>
          <p:cNvSpPr txBox="1"/>
          <p:nvPr/>
        </p:nvSpPr>
        <p:spPr>
          <a:xfrm>
            <a:off x="745435" y="2613991"/>
            <a:ext cx="7593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Netflix Founded in 1997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Netflix is one of the biggest streaming platform in the world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It started with DVD but now it online streaming </a:t>
            </a:r>
          </a:p>
        </p:txBody>
      </p:sp>
    </p:spTree>
    <p:extLst>
      <p:ext uri="{BB962C8B-B14F-4D97-AF65-F5344CB8AC3E}">
        <p14:creationId xmlns:p14="http://schemas.microsoft.com/office/powerpoint/2010/main" val="19353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670-C262-AC69-24A1-7D0E6269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Main  problem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84B24C-BCF8-C987-273A-E098B2EF47A3}"/>
              </a:ext>
            </a:extLst>
          </p:cNvPr>
          <p:cNvSpPr txBox="1"/>
          <p:nvPr/>
        </p:nvSpPr>
        <p:spPr>
          <a:xfrm>
            <a:off x="755374" y="2517913"/>
            <a:ext cx="75007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How Netflix know that what content people will love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How to keep user watching and not switching to other platforms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How to spend money on new show or movies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93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FE80-D2CE-9B02-8D24-71B42341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data Netflix collect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1086-E689-0DB3-3B33-AE6E49E38D7C}"/>
              </a:ext>
            </a:extLst>
          </p:cNvPr>
          <p:cNvSpPr txBox="1"/>
          <p:nvPr/>
        </p:nvSpPr>
        <p:spPr>
          <a:xfrm>
            <a:off x="715617" y="2398643"/>
            <a:ext cx="7566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What we watch , when we watch , and how long we watch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What we search for,  click on , or rate the movie/series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What device we use and where we watching from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Even social media </a:t>
            </a:r>
            <a:r>
              <a:rPr lang="en-GB" dirty="0" err="1"/>
              <a:t>opnions</a:t>
            </a:r>
            <a:r>
              <a:rPr lang="en-GB" dirty="0"/>
              <a:t> about shows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614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D10D-CE65-163B-81C9-254CF8D0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techniques Netflix uses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DCF87-8D8A-E947-DB4B-B92401367E57}"/>
              </a:ext>
            </a:extLst>
          </p:cNvPr>
          <p:cNvSpPr txBox="1"/>
          <p:nvPr/>
        </p:nvSpPr>
        <p:spPr>
          <a:xfrm>
            <a:off x="927652" y="2244035"/>
            <a:ext cx="739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 err="1"/>
              <a:t>Recommandation</a:t>
            </a:r>
            <a:r>
              <a:rPr lang="en-GB" dirty="0"/>
              <a:t> system – suggest shows on your interest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/>
              <a:t>Predictive analytics – Tries to guess which shows will popular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04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E4D-43C3-4915-85FA-5E4B7110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821" y="690217"/>
            <a:ext cx="8596668" cy="1320800"/>
          </a:xfrm>
        </p:spPr>
        <p:txBody>
          <a:bodyPr>
            <a:normAutofit/>
          </a:bodyPr>
          <a:lstStyle/>
          <a:p>
            <a:r>
              <a:rPr lang="en-GB" sz="8000" dirty="0"/>
              <a:t>THANK YOU </a:t>
            </a:r>
            <a:endParaRPr lang="en-IN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F3FB7-7FF5-5B95-9B60-2700CFC53E58}"/>
              </a:ext>
            </a:extLst>
          </p:cNvPr>
          <p:cNvSpPr txBox="1"/>
          <p:nvPr/>
        </p:nvSpPr>
        <p:spPr>
          <a:xfrm>
            <a:off x="2815564" y="2739886"/>
            <a:ext cx="50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my case study on </a:t>
            </a:r>
            <a:r>
              <a:rPr lang="en-GB" dirty="0" err="1"/>
              <a:t>netflix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C0C9-3070-542E-8364-D661FC0CEF94}"/>
              </a:ext>
            </a:extLst>
          </p:cNvPr>
          <p:cNvSpPr txBox="1"/>
          <p:nvPr/>
        </p:nvSpPr>
        <p:spPr>
          <a:xfrm>
            <a:off x="6785113" y="5512904"/>
            <a:ext cx="294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2000" dirty="0"/>
              <a:t>Krish Modasiya </a:t>
            </a:r>
            <a:endParaRPr lang="en-IN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67AFB-B5F0-B377-B5D9-15E798A4D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6799" y="4333875"/>
            <a:ext cx="2924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51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151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Case study Analysis on Data-Driven Decision Making</vt:lpstr>
      <vt:lpstr>About Netflix </vt:lpstr>
      <vt:lpstr>The Main  problem</vt:lpstr>
      <vt:lpstr>What data Netflix collect</vt:lpstr>
      <vt:lpstr>What techniques Netflix uses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Modasiya</dc:creator>
  <cp:lastModifiedBy>Krish Modasiya</cp:lastModifiedBy>
  <cp:revision>1</cp:revision>
  <dcterms:created xsi:type="dcterms:W3CDTF">2025-04-07T11:22:42Z</dcterms:created>
  <dcterms:modified xsi:type="dcterms:W3CDTF">2025-04-08T07:40:17Z</dcterms:modified>
</cp:coreProperties>
</file>