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08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8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83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7648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698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3156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59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81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11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3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4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48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02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9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99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184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433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0271-1654-4404-9930-CB61788D7B34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F6B53AD-2482-4407-A06A-5EE905820F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632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AE1C-AFF6-2DC4-F8C3-2D7403CB6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/>
              <a:t>Applications of Data Science in Various Industrie</a:t>
            </a:r>
            <a:endParaRPr lang="en-IN" b="1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12B6D-AC8C-295E-6C7C-B5D78C907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GB" sz="2800" dirty="0"/>
          </a:p>
          <a:p>
            <a:r>
              <a:rPr lang="en-GB" sz="2800" dirty="0"/>
              <a:t>BY :-KRISH MODASIYA</a:t>
            </a:r>
          </a:p>
          <a:p>
            <a:r>
              <a:rPr lang="en-IN" sz="2800" dirty="0"/>
              <a:t>DATE:-7/4/2025</a:t>
            </a:r>
          </a:p>
        </p:txBody>
      </p:sp>
    </p:spTree>
    <p:extLst>
      <p:ext uri="{BB962C8B-B14F-4D97-AF65-F5344CB8AC3E}">
        <p14:creationId xmlns:p14="http://schemas.microsoft.com/office/powerpoint/2010/main" val="56697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C5C12-0110-F6F1-66EC-25BDD4FE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/>
              <a:t>What is 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D82BD-8D7E-EDDB-D779-32A32D46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743508" cy="1280890"/>
          </a:xfrm>
        </p:spPr>
        <p:txBody>
          <a:bodyPr/>
          <a:lstStyle/>
          <a:p>
            <a:r>
              <a:rPr lang="en-GB" dirty="0"/>
              <a:t>Data science is using , data , maths , code to solve problem</a:t>
            </a:r>
          </a:p>
          <a:p>
            <a:r>
              <a:rPr lang="en-GB" dirty="0"/>
              <a:t>It helps people to make smarter decisions and also in business</a:t>
            </a:r>
          </a:p>
          <a:p>
            <a:r>
              <a:rPr lang="en-GB" dirty="0"/>
              <a:t>Data science is founded in early 2000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16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2AD9-5AA8-9248-E196-C45507E7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data science matters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0DCE7-ABB2-5552-6365-48919C00F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 science helps people to understand what’s going on </a:t>
            </a:r>
          </a:p>
          <a:p>
            <a:r>
              <a:rPr lang="en-GB" dirty="0"/>
              <a:t>Saves time and money by fixing problem early</a:t>
            </a:r>
          </a:p>
          <a:p>
            <a:r>
              <a:rPr lang="en-GB" dirty="0"/>
              <a:t>Make things better for us </a:t>
            </a:r>
          </a:p>
          <a:p>
            <a:r>
              <a:rPr lang="en-GB" dirty="0"/>
              <a:t>Used in everywhere now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703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E15B-D2E4-78A9-C378-633746DE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b="1" dirty="0"/>
              <a:t>Healthcare</a:t>
            </a:r>
            <a:endParaRPr lang="en-IN" sz="7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C51BD-90A0-B972-16F0-8A11C09DF3CA}"/>
              </a:ext>
            </a:extLst>
          </p:cNvPr>
          <p:cNvSpPr txBox="1">
            <a:spLocks/>
          </p:cNvSpPr>
          <p:nvPr/>
        </p:nvSpPr>
        <p:spPr>
          <a:xfrm>
            <a:off x="2589212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3B703-CA22-C327-0382-CB38A6859F9E}"/>
              </a:ext>
            </a:extLst>
          </p:cNvPr>
          <p:cNvSpPr txBox="1"/>
          <p:nvPr/>
        </p:nvSpPr>
        <p:spPr>
          <a:xfrm>
            <a:off x="2607502" y="2828835"/>
            <a:ext cx="9008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find health problems early using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Ai can read X – rays to help doctors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/>
              <a:t>Hospitals use data to plan better</a:t>
            </a:r>
            <a:br>
              <a:rPr lang="en-IN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8E78-7C86-0EB8-2BE4-ABC24BE0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0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FC9D-0969-9A8D-6165-3997ADE5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913" y="390476"/>
            <a:ext cx="8911687" cy="1285923"/>
          </a:xfrm>
        </p:spPr>
        <p:txBody>
          <a:bodyPr/>
          <a:lstStyle/>
          <a:p>
            <a:r>
              <a:rPr lang="en-IN" b="1" i="1" u="sng" dirty="0"/>
              <a:t>Finance</a:t>
            </a:r>
            <a:endParaRPr lang="en-IN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AEDB9-0B32-7E1F-A92A-6B56313FD3E7}"/>
              </a:ext>
            </a:extLst>
          </p:cNvPr>
          <p:cNvSpPr txBox="1"/>
          <p:nvPr/>
        </p:nvSpPr>
        <p:spPr>
          <a:xfrm>
            <a:off x="2914815" y="2828835"/>
            <a:ext cx="691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Catches fraud by using data science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Some banks use data to decide who gets loan and who don’t get loan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90A0B-AD1F-DDC2-9188-BF7299D3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40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7CCE5-9770-1355-E359-3353CDB3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624110"/>
            <a:ext cx="7085012" cy="1280890"/>
          </a:xfrm>
        </p:spPr>
        <p:txBody>
          <a:bodyPr/>
          <a:lstStyle/>
          <a:p>
            <a:r>
              <a:rPr lang="en-GB" b="1" dirty="0"/>
              <a:t>Retail </a:t>
            </a:r>
            <a:endParaRPr lang="en-IN" b="1" dirty="0"/>
          </a:p>
        </p:txBody>
      </p:sp>
      <p:pic>
        <p:nvPicPr>
          <p:cNvPr id="3076" name="Picture 4" descr="How retail solutions can turn the tide ...">
            <a:extLst>
              <a:ext uri="{FF2B5EF4-FFF2-40B4-BE49-F238E27FC236}">
                <a16:creationId xmlns:a16="http://schemas.microsoft.com/office/drawing/2014/main" id="{6E60E87E-1A75-4070-66C9-636C8EC8CD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548" y="1524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344219-CF8E-B739-E375-7DF9098FCEE6}"/>
              </a:ext>
            </a:extLst>
          </p:cNvPr>
          <p:cNvSpPr txBox="1"/>
          <p:nvPr/>
        </p:nvSpPr>
        <p:spPr>
          <a:xfrm>
            <a:off x="2697480" y="2120949"/>
            <a:ext cx="6614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Helps stores know what to keep in stock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000" dirty="0"/>
              <a:t>And data science can helps that what is </a:t>
            </a:r>
            <a:r>
              <a:rPr lang="en-GB" sz="2000" dirty="0" err="1"/>
              <a:t>treanding</a:t>
            </a:r>
            <a:r>
              <a:rPr lang="en-GB" sz="2000" dirty="0"/>
              <a:t> now</a:t>
            </a:r>
          </a:p>
        </p:txBody>
      </p:sp>
    </p:spTree>
    <p:extLst>
      <p:ext uri="{BB962C8B-B14F-4D97-AF65-F5344CB8AC3E}">
        <p14:creationId xmlns:p14="http://schemas.microsoft.com/office/powerpoint/2010/main" val="1617969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1681-C463-41EA-D17D-65E845179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07A765-5ECD-0B2C-B98E-52B2E9AC31DA}"/>
              </a:ext>
            </a:extLst>
          </p:cNvPr>
          <p:cNvSpPr txBox="1"/>
          <p:nvPr/>
        </p:nvSpPr>
        <p:spPr>
          <a:xfrm>
            <a:off x="2743200" y="2597426"/>
            <a:ext cx="624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THAT’S MY APPLICATION OF DATA SCIENCE IN VARIOUS  INDUSTRY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51B-B533-E607-3807-248573C9B512}"/>
              </a:ext>
            </a:extLst>
          </p:cNvPr>
          <p:cNvSpPr txBox="1"/>
          <p:nvPr/>
        </p:nvSpPr>
        <p:spPr>
          <a:xfrm>
            <a:off x="8428383" y="5393635"/>
            <a:ext cx="3313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KRISH MODASIYA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397059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97</TotalTime>
  <Words>155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Wisp</vt:lpstr>
      <vt:lpstr>Applications of Data Science in Various Industrie</vt:lpstr>
      <vt:lpstr>What is  Data Science</vt:lpstr>
      <vt:lpstr>Why data science matters </vt:lpstr>
      <vt:lpstr>Healthcare</vt:lpstr>
      <vt:lpstr>Finance</vt:lpstr>
      <vt:lpstr>Retail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 Modasiya</dc:creator>
  <cp:lastModifiedBy>Krish Modasiya</cp:lastModifiedBy>
  <cp:revision>2</cp:revision>
  <dcterms:created xsi:type="dcterms:W3CDTF">2025-04-06T07:34:57Z</dcterms:created>
  <dcterms:modified xsi:type="dcterms:W3CDTF">2025-04-08T07:40:57Z</dcterms:modified>
</cp:coreProperties>
</file>