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12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68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1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86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948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0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054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74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477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2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97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8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6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0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91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7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43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B3C44-7CE3-48F8-87D2-772B71871FE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0B7E4-6B28-40C5-8330-A38110AC5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43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833D-CBF1-5098-E9CD-BB56A2513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Identifying real world data science problems In the finance industry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A05AC-B7F3-395F-0C7B-992444E7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Presented by : </a:t>
            </a:r>
            <a:r>
              <a:rPr lang="en-GB" dirty="0" err="1"/>
              <a:t>krish</a:t>
            </a:r>
            <a:r>
              <a:rPr lang="en-GB" dirty="0"/>
              <a:t> Modasiya </a:t>
            </a:r>
          </a:p>
          <a:p>
            <a:r>
              <a:rPr lang="en-GB" dirty="0"/>
              <a:t>Date :7/4/2005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15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31F3-F210-22B0-FD1C-4C5A20D4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Fraud detection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A4BE3-951F-6FDB-2B56-2A60F62BB5B2}"/>
              </a:ext>
            </a:extLst>
          </p:cNvPr>
          <p:cNvSpPr txBox="1"/>
          <p:nvPr/>
        </p:nvSpPr>
        <p:spPr>
          <a:xfrm>
            <a:off x="1311965" y="2292626"/>
            <a:ext cx="658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 : financial fraud is doing fast and growing in speed</a:t>
            </a:r>
          </a:p>
          <a:p>
            <a:r>
              <a:rPr lang="en-GB" dirty="0"/>
              <a:t>Solution : machine learning models detect anomalies in real time </a:t>
            </a:r>
          </a:p>
          <a:p>
            <a:r>
              <a:rPr lang="en-GB" dirty="0"/>
              <a:t>Output:</a:t>
            </a:r>
            <a:r>
              <a:rPr lang="en-IN" dirty="0"/>
              <a:t>faster fraud prevention , reduced losses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43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CFE1-980E-8386-88E2-22F763D0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Credit risk assessment 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1739C-CAB7-AFD8-EF81-7BD8A715CAE0}"/>
              </a:ext>
            </a:extLst>
          </p:cNvPr>
          <p:cNvSpPr txBox="1"/>
          <p:nvPr/>
        </p:nvSpPr>
        <p:spPr>
          <a:xfrm>
            <a:off x="1298713" y="2610678"/>
            <a:ext cx="811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 : past scoring misses nuanced risk profiles</a:t>
            </a:r>
          </a:p>
          <a:p>
            <a:r>
              <a:rPr lang="en-GB" dirty="0"/>
              <a:t>Solution:</a:t>
            </a:r>
            <a:r>
              <a:rPr lang="en-IN" dirty="0"/>
              <a:t> predictive models integrate diverse data points for better </a:t>
            </a:r>
            <a:r>
              <a:rPr lang="en-IN" dirty="0" err="1"/>
              <a:t>creadit</a:t>
            </a:r>
            <a:r>
              <a:rPr lang="en-IN" dirty="0"/>
              <a:t> decisions</a:t>
            </a:r>
          </a:p>
          <a:p>
            <a:r>
              <a:rPr lang="en-IN" dirty="0" err="1"/>
              <a:t>Output:improved</a:t>
            </a:r>
            <a:r>
              <a:rPr lang="en-IN" dirty="0"/>
              <a:t> accuracy reduced defaults</a:t>
            </a:r>
          </a:p>
        </p:txBody>
      </p:sp>
    </p:spTree>
    <p:extLst>
      <p:ext uri="{BB962C8B-B14F-4D97-AF65-F5344CB8AC3E}">
        <p14:creationId xmlns:p14="http://schemas.microsoft.com/office/powerpoint/2010/main" val="197448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E29A-2FE8-5AA1-5B09-ADE51919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Algorithmic trading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4F455-41DC-0A20-AEFB-4733D970779B}"/>
              </a:ext>
            </a:extLst>
          </p:cNvPr>
          <p:cNvSpPr txBox="1"/>
          <p:nvPr/>
        </p:nvSpPr>
        <p:spPr>
          <a:xfrm>
            <a:off x="1192696" y="2557670"/>
            <a:ext cx="8362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Problem: manual strategies can’t keep up with market volatility</a:t>
            </a:r>
          </a:p>
          <a:p>
            <a:r>
              <a:rPr lang="en-GB" dirty="0"/>
              <a:t>Solution:</a:t>
            </a:r>
            <a:r>
              <a:rPr lang="en-IN" dirty="0"/>
              <a:t>Ai powered trading systems react to real time signals</a:t>
            </a:r>
          </a:p>
          <a:p>
            <a:r>
              <a:rPr lang="en-IN" dirty="0"/>
              <a:t>Output: increased returns , competitive advantage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33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7C82-624B-7E8A-0464-8F29C782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segmentation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2C16C-65BA-DAC5-2052-56C3BB97E967}"/>
              </a:ext>
            </a:extLst>
          </p:cNvPr>
          <p:cNvSpPr txBox="1"/>
          <p:nvPr/>
        </p:nvSpPr>
        <p:spPr>
          <a:xfrm>
            <a:off x="1351722" y="2544417"/>
            <a:ext cx="7686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Problem:</a:t>
            </a:r>
            <a:r>
              <a:rPr lang="en-IN" dirty="0"/>
              <a:t>generic offerings </a:t>
            </a:r>
            <a:r>
              <a:rPr lang="en-IN" dirty="0" err="1"/>
              <a:t>redus</a:t>
            </a:r>
            <a:r>
              <a:rPr lang="en-IN" dirty="0"/>
              <a:t> engagement</a:t>
            </a:r>
          </a:p>
          <a:p>
            <a:r>
              <a:rPr lang="en-IN" dirty="0"/>
              <a:t>Solution: clustering and personalization models </a:t>
            </a:r>
            <a:r>
              <a:rPr lang="en-IN" dirty="0" err="1"/>
              <a:t>taior</a:t>
            </a:r>
            <a:r>
              <a:rPr lang="en-IN" dirty="0"/>
              <a:t> services by </a:t>
            </a:r>
            <a:r>
              <a:rPr lang="en-IN" dirty="0" err="1"/>
              <a:t>behavior</a:t>
            </a:r>
            <a:r>
              <a:rPr lang="en-IN" dirty="0"/>
              <a:t> and need </a:t>
            </a:r>
          </a:p>
          <a:p>
            <a:r>
              <a:rPr lang="en-IN" dirty="0"/>
              <a:t>Output: higher retention, better cross sell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26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379A-2281-DB70-CCF2-D70A8F63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Financial forecasting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57642-1F2B-0674-A4C3-C4D1D3AFB74A}"/>
              </a:ext>
            </a:extLst>
          </p:cNvPr>
          <p:cNvSpPr txBox="1"/>
          <p:nvPr/>
        </p:nvSpPr>
        <p:spPr>
          <a:xfrm>
            <a:off x="1510748" y="2822713"/>
            <a:ext cx="7169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 : static forecasts miss fast changing market condition</a:t>
            </a:r>
          </a:p>
          <a:p>
            <a:r>
              <a:rPr lang="en-GB" dirty="0"/>
              <a:t>Solution: time series models provide dynamic , data – driven forecasts</a:t>
            </a:r>
          </a:p>
          <a:p>
            <a:r>
              <a:rPr lang="en-GB" dirty="0"/>
              <a:t>Output:</a:t>
            </a:r>
            <a:r>
              <a:rPr lang="en-IN" dirty="0"/>
              <a:t> smarter planning , improved financial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68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A732-B7B4-A1FF-6847-7CF94858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08DE0-B937-A76A-326B-6096AF9EC0DD}"/>
              </a:ext>
            </a:extLst>
          </p:cNvPr>
          <p:cNvSpPr txBox="1"/>
          <p:nvPr/>
        </p:nvSpPr>
        <p:spPr>
          <a:xfrm>
            <a:off x="1497496" y="2570922"/>
            <a:ext cx="568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That’s my identifying real world data science problems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90BB6-C684-ABB9-9E1D-874188239CB4}"/>
              </a:ext>
            </a:extLst>
          </p:cNvPr>
          <p:cNvSpPr txBox="1"/>
          <p:nvPr/>
        </p:nvSpPr>
        <p:spPr>
          <a:xfrm>
            <a:off x="8216348" y="5552661"/>
            <a:ext cx="2531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Krish Modasiya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30979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</TotalTime>
  <Words>180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Identifying real world data science problems In the finance industry</vt:lpstr>
      <vt:lpstr>Fraud detection</vt:lpstr>
      <vt:lpstr>Credit risk assessment  </vt:lpstr>
      <vt:lpstr>Algorithmic trading </vt:lpstr>
      <vt:lpstr>Customer segmentation </vt:lpstr>
      <vt:lpstr>Financial forecasting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 Modasiya</dc:creator>
  <cp:lastModifiedBy>Krish Modasiya</cp:lastModifiedBy>
  <cp:revision>1</cp:revision>
  <dcterms:created xsi:type="dcterms:W3CDTF">2025-04-07T12:35:33Z</dcterms:created>
  <dcterms:modified xsi:type="dcterms:W3CDTF">2025-04-08T07:41:16Z</dcterms:modified>
</cp:coreProperties>
</file>