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5" r:id="rId4"/>
    <p:sldId id="286" r:id="rId5"/>
    <p:sldId id="274" r:id="rId6"/>
    <p:sldId id="275" r:id="rId7"/>
    <p:sldId id="276" r:id="rId8"/>
    <p:sldId id="277" r:id="rId9"/>
    <p:sldId id="278" r:id="rId10"/>
    <p:sldId id="279" r:id="rId11"/>
    <p:sldId id="284" r:id="rId12"/>
    <p:sldId id="283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60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58" r:id="rId37"/>
    <p:sldId id="259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3087-37D4-4198-BDBD-34F85D43159F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AFA1-DE53-483B-BE35-989901DE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b="1" dirty="0" smtClean="0"/>
              <a:t>Casting Tool Calculator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471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4206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21137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3008313" cy="609600"/>
          </a:xfrm>
        </p:spPr>
        <p:txBody>
          <a:bodyPr/>
          <a:lstStyle/>
          <a:p>
            <a:r>
              <a:rPr lang="en-US" dirty="0" smtClean="0"/>
              <a:t>Casting Details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71500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14400"/>
            <a:ext cx="3048000" cy="5224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Enter all the values and it is mandatory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Default values:</a:t>
            </a:r>
          </a:p>
          <a:p>
            <a:r>
              <a:rPr lang="en-US" sz="2000" dirty="0" smtClean="0"/>
              <a:t>  Enter the default values if there is no change 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Core Weight =  Enter “1”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Space Cost = “215”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Purchased Cost = Overall Expenses(default: “10744677”)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Rejection = Enter 5%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6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3008313" cy="914400"/>
          </a:xfrm>
        </p:spPr>
        <p:txBody>
          <a:bodyPr/>
          <a:lstStyle/>
          <a:p>
            <a:r>
              <a:rPr lang="en-US" dirty="0" smtClean="0"/>
              <a:t>File Upload based on the level chosen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0"/>
            <a:ext cx="556895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 smtClean="0"/>
              <a:t>Select the level 4 in the radio button  a popup will show up</a:t>
            </a:r>
          </a:p>
          <a:p>
            <a:r>
              <a:rPr lang="en-US" sz="1800" dirty="0" smtClean="0"/>
              <a:t>In this pop up you have to upload three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the First input box you have to upload </a:t>
            </a:r>
            <a:r>
              <a:rPr lang="en-US" sz="1800" b="1" dirty="0" smtClean="0"/>
              <a:t>“level_4.csv”.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Second Input Box “power.csv”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Third Input Box “spec.csv”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636" y="0"/>
            <a:ext cx="3008313" cy="1162050"/>
          </a:xfrm>
        </p:spPr>
        <p:txBody>
          <a:bodyPr/>
          <a:lstStyle/>
          <a:p>
            <a:r>
              <a:rPr lang="en-US" dirty="0" smtClean="0"/>
              <a:t>First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662940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3855" y="1447800"/>
            <a:ext cx="3008313" cy="46910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File Name: level_4.csv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86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08313" cy="1162050"/>
          </a:xfrm>
        </p:spPr>
        <p:txBody>
          <a:bodyPr/>
          <a:lstStyle/>
          <a:p>
            <a:r>
              <a:rPr lang="en-US" dirty="0" smtClean="0"/>
              <a:t>Second File	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0"/>
            <a:ext cx="624840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219200"/>
            <a:ext cx="3008313" cy="46910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name: power.csv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202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08313" cy="1162050"/>
          </a:xfrm>
        </p:spPr>
        <p:txBody>
          <a:bodyPr/>
          <a:lstStyle/>
          <a:p>
            <a:r>
              <a:rPr lang="en-US" dirty="0" smtClean="0"/>
              <a:t>Third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655320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219200"/>
            <a:ext cx="3008313" cy="46910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Name: spec.csv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51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4343400" cy="1162050"/>
          </a:xfrm>
        </p:spPr>
        <p:txBody>
          <a:bodyPr/>
          <a:lstStyle/>
          <a:p>
            <a:r>
              <a:rPr lang="en-US" dirty="0" smtClean="0"/>
              <a:t>At last the file will get upload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  <p:extLst>
      <p:ext uri="{BB962C8B-B14F-4D97-AF65-F5344CB8AC3E}">
        <p14:creationId xmlns:p14="http://schemas.microsoft.com/office/powerpoint/2010/main" val="106971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calculate:</a:t>
            </a:r>
            <a:endParaRPr lang="en-US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r="3531"/>
          <a:stretch>
            <a:fillRect/>
          </a:stretch>
        </p:blipFill>
        <p:spPr>
          <a:xfrm>
            <a:off x="0" y="0"/>
            <a:ext cx="9144000" cy="47275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To start calculation click get calculate button.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547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Flow</a:t>
            </a:r>
          </a:p>
          <a:p>
            <a:r>
              <a:rPr lang="en-US" dirty="0" smtClean="0"/>
              <a:t>Types of Files</a:t>
            </a:r>
          </a:p>
          <a:p>
            <a:pPr lvl="1"/>
            <a:r>
              <a:rPr lang="en-US" dirty="0" smtClean="0"/>
              <a:t>Excel File</a:t>
            </a:r>
          </a:p>
          <a:p>
            <a:pPr lvl="1"/>
            <a:r>
              <a:rPr lang="en-US" dirty="0" smtClean="0"/>
              <a:t>CSV File</a:t>
            </a:r>
          </a:p>
          <a:p>
            <a:r>
              <a:rPr lang="en-US" dirty="0" smtClean="0"/>
              <a:t>Format of Saving Files</a:t>
            </a:r>
          </a:p>
          <a:p>
            <a:r>
              <a:rPr lang="en-US" dirty="0" smtClean="0"/>
              <a:t>Editing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 Requirement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52600"/>
            <a:ext cx="9067800" cy="826515"/>
          </a:xfrm>
        </p:spPr>
      </p:pic>
      <p:sp>
        <p:nvSpPr>
          <p:cNvPr id="7" name="TextBox 6"/>
          <p:cNvSpPr txBox="1"/>
          <p:nvPr/>
        </p:nvSpPr>
        <p:spPr>
          <a:xfrm>
            <a:off x="304800" y="2819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click the get calculate button sand requirement is get calculated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see the preview of the casting click the preview icon.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Preview of the casting is shown in 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Name: grade.xlsx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3999" cy="5410200"/>
          </a:xfrm>
        </p:spPr>
      </p:pic>
    </p:spTree>
    <p:extLst>
      <p:ext uri="{BB962C8B-B14F-4D97-AF65-F5344CB8AC3E}">
        <p14:creationId xmlns:p14="http://schemas.microsoft.com/office/powerpoint/2010/main" val="29517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2302676"/>
          </a:xfrm>
        </p:spPr>
      </p:pic>
    </p:spTree>
    <p:extLst>
      <p:ext uri="{BB962C8B-B14F-4D97-AF65-F5344CB8AC3E}">
        <p14:creationId xmlns:p14="http://schemas.microsoft.com/office/powerpoint/2010/main" val="29727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: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3" b="10563"/>
          <a:stretch>
            <a:fillRect/>
          </a:stretch>
        </p:blipFill>
        <p:spPr>
          <a:xfrm>
            <a:off x="20782" y="0"/>
            <a:ext cx="9144000" cy="4724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5367338"/>
            <a:ext cx="6400800" cy="804862"/>
          </a:xfrm>
        </p:spPr>
        <p:txBody>
          <a:bodyPr/>
          <a:lstStyle/>
          <a:p>
            <a:r>
              <a:rPr lang="en-US" dirty="0" smtClean="0"/>
              <a:t>The preview of the chosen casting dimension is shown here.</a:t>
            </a:r>
          </a:p>
          <a:p>
            <a:r>
              <a:rPr lang="en-US" dirty="0" smtClean="0"/>
              <a:t>You can see the preview of various box dimension by changing the length and breadth.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length: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4" b="10684"/>
          <a:stretch>
            <a:fillRect/>
          </a:stretch>
        </p:blipFill>
        <p:spPr>
          <a:xfrm>
            <a:off x="685800" y="612775"/>
            <a:ext cx="80772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Changing the box 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9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Breadth: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0631"/>
          <a:stretch>
            <a:fillRect/>
          </a:stretch>
        </p:blipFill>
        <p:spPr>
          <a:xfrm>
            <a:off x="0" y="-13855"/>
            <a:ext cx="9144000" cy="47275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Changing the box breadth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2"/>
            <a:ext cx="9144000" cy="51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Changed box dimension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9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Material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78313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 Box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385237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Box Core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067800" cy="5410200"/>
          </a:xfrm>
        </p:spPr>
      </p:pic>
    </p:spTree>
    <p:extLst>
      <p:ext uri="{BB962C8B-B14F-4D97-AF65-F5344CB8AC3E}">
        <p14:creationId xmlns:p14="http://schemas.microsoft.com/office/powerpoint/2010/main" val="37802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casting Folder and you can find the “index.html”</a:t>
            </a:r>
          </a:p>
          <a:p>
            <a:r>
              <a:rPr lang="en-US" dirty="0" smtClean="0"/>
              <a:t>Right click the file and open it in “Internet Explorer”</a:t>
            </a:r>
          </a:p>
          <a:p>
            <a:r>
              <a:rPr lang="en-US" dirty="0" smtClean="0"/>
              <a:t>Upload Two Files 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rade.csv</a:t>
            </a:r>
          </a:p>
          <a:p>
            <a:pPr lvl="1"/>
            <a:r>
              <a:rPr lang="en-US" dirty="0" smtClean="0"/>
              <a:t>raw_material.csv</a:t>
            </a:r>
          </a:p>
          <a:p>
            <a:r>
              <a:rPr lang="en-US" dirty="0" smtClean="0"/>
              <a:t>Enter the casting details</a:t>
            </a:r>
            <a:endParaRPr lang="en-US" dirty="0"/>
          </a:p>
          <a:p>
            <a:r>
              <a:rPr lang="en-US" dirty="0" smtClean="0"/>
              <a:t>Choose the level 4 a pop up will get open</a:t>
            </a:r>
          </a:p>
          <a:p>
            <a:pPr lvl="1"/>
            <a:r>
              <a:rPr lang="en-US" dirty="0" smtClean="0"/>
              <a:t>In the pop up upload three files</a:t>
            </a:r>
          </a:p>
          <a:p>
            <a:pPr lvl="2"/>
            <a:r>
              <a:rPr lang="en-US" dirty="0" smtClean="0"/>
              <a:t>level_4.csv</a:t>
            </a:r>
          </a:p>
          <a:p>
            <a:pPr lvl="2"/>
            <a:r>
              <a:rPr lang="en-US" dirty="0" smtClean="0"/>
              <a:t>Power.csv</a:t>
            </a:r>
          </a:p>
          <a:p>
            <a:pPr lvl="2"/>
            <a:r>
              <a:rPr lang="en-US" dirty="0" smtClean="0"/>
              <a:t>Spec.csv</a:t>
            </a:r>
          </a:p>
          <a:p>
            <a:r>
              <a:rPr lang="en-US" dirty="0" smtClean="0"/>
              <a:t>Then click “get cast” button and find the good casting cost in “Cost per kg Good casting “ table.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458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Material Mark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74772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Purchased Goods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447042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Per Kg of Good Casting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6705600" y="662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6324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Required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DICV Cost Per KG of Good Casting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2507280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Start New Calculation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3292820"/>
          </a:xfrm>
        </p:spPr>
      </p:pic>
      <p:sp>
        <p:nvSpPr>
          <p:cNvPr id="5" name="TextBox 4"/>
          <p:cNvSpPr txBox="1"/>
          <p:nvPr/>
        </p:nvSpPr>
        <p:spPr>
          <a:xfrm>
            <a:off x="457200" y="4953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Back Button to start </a:t>
            </a:r>
            <a:r>
              <a:rPr lang="en-US" smtClean="0"/>
              <a:t>new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7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7432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Files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45084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8490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867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Name: raw_material.xlsx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3999" cy="5486400"/>
          </a:xfrm>
        </p:spPr>
      </p:pic>
    </p:spTree>
    <p:extLst>
      <p:ext uri="{BB962C8B-B14F-4D97-AF65-F5344CB8AC3E}">
        <p14:creationId xmlns:p14="http://schemas.microsoft.com/office/powerpoint/2010/main" val="34036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Name: power.xlsx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3999" cy="5638800"/>
          </a:xfrm>
        </p:spPr>
      </p:pic>
    </p:spTree>
    <p:extLst>
      <p:ext uri="{BB962C8B-B14F-4D97-AF65-F5344CB8AC3E}">
        <p14:creationId xmlns:p14="http://schemas.microsoft.com/office/powerpoint/2010/main" val="26396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3008313" cy="673100"/>
          </a:xfrm>
        </p:spPr>
        <p:txBody>
          <a:bodyPr/>
          <a:lstStyle/>
          <a:p>
            <a:r>
              <a:rPr lang="en-US" dirty="0" smtClean="0"/>
              <a:t>Open the File in Browser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0"/>
            <a:ext cx="5568950" cy="68579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 to the casting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find “index.html”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Right click index.html and select “open with” and open it in  “Internet Explorer”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437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Name: spec.xlsx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3999" cy="5638800"/>
          </a:xfrm>
        </p:spPr>
      </p:pic>
    </p:spTree>
    <p:extLst>
      <p:ext uri="{BB962C8B-B14F-4D97-AF65-F5344CB8AC3E}">
        <p14:creationId xmlns:p14="http://schemas.microsoft.com/office/powerpoint/2010/main" val="23944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CSV 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Saving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Any Modification that has t be done in excel and save in .</a:t>
            </a:r>
            <a:r>
              <a:rPr lang="en-US" b="1" dirty="0" err="1" smtClean="0"/>
              <a:t>xlsx</a:t>
            </a:r>
            <a:r>
              <a:rPr lang="en-US" dirty="0" smtClean="0"/>
              <a:t>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create the CSV File open the modified excel file and do the following: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File -&gt; </a:t>
            </a:r>
            <a:r>
              <a:rPr lang="en-US" b="1" dirty="0" err="1" smtClean="0"/>
              <a:t>SaveAs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File name be the same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Change the </a:t>
            </a:r>
            <a:r>
              <a:rPr lang="en-US" b="1" dirty="0" smtClean="0"/>
              <a:t>Save as type</a:t>
            </a:r>
            <a:r>
              <a:rPr lang="en-US" dirty="0" smtClean="0"/>
              <a:t> to CSV (comma delimited)(*.csv)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8981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747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3258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28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058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cost of Raw materials in raw_material.xlsx and save it in raw_material.csv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131"/>
            <a:ext cx="9144000" cy="48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4169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196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17704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6128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5309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495</Words>
  <Application>Microsoft Office PowerPoint</Application>
  <PresentationFormat>On-screen Show (4:3)</PresentationFormat>
  <Paragraphs>86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Casting Tool Calculator Manual</vt:lpstr>
      <vt:lpstr>Table of Contents</vt:lpstr>
      <vt:lpstr>Design Flow</vt:lpstr>
      <vt:lpstr>Open the File in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Casting Details</vt:lpstr>
      <vt:lpstr>File Upload based on the level chosen</vt:lpstr>
      <vt:lpstr>First File</vt:lpstr>
      <vt:lpstr>Second File  </vt:lpstr>
      <vt:lpstr>Third File</vt:lpstr>
      <vt:lpstr>At last the file will get upload </vt:lpstr>
      <vt:lpstr>To calculate:</vt:lpstr>
      <vt:lpstr>Sand Requirement </vt:lpstr>
      <vt:lpstr>File Name: grade.xlsx</vt:lpstr>
      <vt:lpstr>Preview</vt:lpstr>
      <vt:lpstr>Preview :</vt:lpstr>
      <vt:lpstr>Box length:</vt:lpstr>
      <vt:lpstr>Box Breadth:</vt:lpstr>
      <vt:lpstr>PowerPoint Presentation</vt:lpstr>
      <vt:lpstr>Raw Material Cost</vt:lpstr>
      <vt:lpstr>Sand Box Cost</vt:lpstr>
      <vt:lpstr>Cold Box Core Cost</vt:lpstr>
      <vt:lpstr>Raw Material Mark Up</vt:lpstr>
      <vt:lpstr>Purchased Goods</vt:lpstr>
      <vt:lpstr>Cost Per Kg of Good Casting </vt:lpstr>
      <vt:lpstr>DICV Cost Per KG of Good Casting</vt:lpstr>
      <vt:lpstr>To Start New Calculation</vt:lpstr>
      <vt:lpstr>PowerPoint Presentation</vt:lpstr>
      <vt:lpstr>PowerPoint Presentation</vt:lpstr>
      <vt:lpstr>PowerPoint Presentation</vt:lpstr>
      <vt:lpstr>File Name: raw_material.xlsx</vt:lpstr>
      <vt:lpstr>File Name: power.xlsx</vt:lpstr>
      <vt:lpstr>File Name: spec.xlsx</vt:lpstr>
      <vt:lpstr>CSV FILES</vt:lpstr>
      <vt:lpstr>Format of Saving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Editing the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Casting Tool Calculator Manual</dc:title>
  <dc:creator>Harikrish</dc:creator>
  <cp:lastModifiedBy>Harikrish</cp:lastModifiedBy>
  <cp:revision>78</cp:revision>
  <dcterms:created xsi:type="dcterms:W3CDTF">2015-01-29T15:47:17Z</dcterms:created>
  <dcterms:modified xsi:type="dcterms:W3CDTF">2015-01-30T12:04:12Z</dcterms:modified>
</cp:coreProperties>
</file>