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2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1D3A00"/>
    <a:srgbClr val="FE9202"/>
    <a:srgbClr val="CC0066"/>
    <a:srgbClr val="D47A02"/>
    <a:srgbClr val="5EEC3C"/>
    <a:srgbClr val="E6B254"/>
    <a:srgbClr val="BF7E37"/>
    <a:srgbClr val="E39A39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0" autoAdjust="0"/>
  </p:normalViewPr>
  <p:slideViewPr>
    <p:cSldViewPr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28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DB6D1F-70FC-4C76-BF8C-74A856CCB08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356707-63CB-4862-A5A3-C883019A550C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0" i="0" dirty="0"/>
            <a:t>User Registration: </a:t>
          </a:r>
          <a:endParaRPr lang="en-IN" dirty="0"/>
        </a:p>
      </dgm:t>
    </dgm:pt>
    <dgm:pt modelId="{E089573C-5EF8-41EF-A666-FA1499CF661C}" type="parTrans" cxnId="{1C4206D8-FB39-4BB7-9236-9C25FC97B658}">
      <dgm:prSet/>
      <dgm:spPr/>
      <dgm:t>
        <a:bodyPr/>
        <a:lstStyle/>
        <a:p>
          <a:endParaRPr lang="en-IN"/>
        </a:p>
      </dgm:t>
    </dgm:pt>
    <dgm:pt modelId="{897F0E47-82C8-49D9-A40F-C335992951B5}" type="sibTrans" cxnId="{1C4206D8-FB39-4BB7-9236-9C25FC97B658}">
      <dgm:prSet/>
      <dgm:spPr/>
      <dgm:t>
        <a:bodyPr/>
        <a:lstStyle/>
        <a:p>
          <a:endParaRPr lang="en-IN"/>
        </a:p>
      </dgm:t>
    </dgm:pt>
    <dgm:pt modelId="{F3E56952-0D72-463D-9E28-C55B1EA89B7E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User account creation</a:t>
          </a:r>
          <a:endParaRPr lang="en-IN" dirty="0"/>
        </a:p>
      </dgm:t>
    </dgm:pt>
    <dgm:pt modelId="{9CC43F51-8565-47B4-8F6B-AFEF6342B23B}" type="parTrans" cxnId="{E3A5350B-4590-4640-B626-F38C1D04E709}">
      <dgm:prSet/>
      <dgm:spPr/>
      <dgm:t>
        <a:bodyPr/>
        <a:lstStyle/>
        <a:p>
          <a:endParaRPr lang="en-IN"/>
        </a:p>
      </dgm:t>
    </dgm:pt>
    <dgm:pt modelId="{AFE90A9C-7E06-4775-97E1-38543C01AAD9}" type="sibTrans" cxnId="{E3A5350B-4590-4640-B626-F38C1D04E709}">
      <dgm:prSet/>
      <dgm:spPr/>
      <dgm:t>
        <a:bodyPr/>
        <a:lstStyle/>
        <a:p>
          <a:endParaRPr lang="en-IN"/>
        </a:p>
      </dgm:t>
    </dgm:pt>
    <dgm:pt modelId="{15D27780-037C-4C09-8226-D8C2F3B13BCF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Gathering user information (name, contact details, etc.)</a:t>
          </a:r>
        </a:p>
      </dgm:t>
    </dgm:pt>
    <dgm:pt modelId="{FAFD725A-3D46-44AB-93B5-8D9D4F177E46}" type="parTrans" cxnId="{48A1F4E5-96CE-4360-A552-5869EF84FD1C}">
      <dgm:prSet/>
      <dgm:spPr/>
      <dgm:t>
        <a:bodyPr/>
        <a:lstStyle/>
        <a:p>
          <a:endParaRPr lang="en-IN"/>
        </a:p>
      </dgm:t>
    </dgm:pt>
    <dgm:pt modelId="{DC674CC5-7676-4ABB-8E8A-A45CF6BB55D1}" type="sibTrans" cxnId="{48A1F4E5-96CE-4360-A552-5869EF84FD1C}">
      <dgm:prSet/>
      <dgm:spPr/>
      <dgm:t>
        <a:bodyPr/>
        <a:lstStyle/>
        <a:p>
          <a:endParaRPr lang="en-IN"/>
        </a:p>
      </dgm:t>
    </dgm:pt>
    <dgm:pt modelId="{7466FB44-DC19-499F-9D1A-EFC276D5574F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0" i="0" dirty="0"/>
            <a:t>Doctor Dashboard and Registration</a:t>
          </a:r>
          <a:endParaRPr lang="en-IN" dirty="0"/>
        </a:p>
      </dgm:t>
    </dgm:pt>
    <dgm:pt modelId="{F27AD4E7-7C7C-437B-AE64-4A723D8C7474}" type="parTrans" cxnId="{8FAE549B-4CA1-4B3D-A200-5F20B2EC6B73}">
      <dgm:prSet/>
      <dgm:spPr/>
      <dgm:t>
        <a:bodyPr/>
        <a:lstStyle/>
        <a:p>
          <a:endParaRPr lang="en-IN"/>
        </a:p>
      </dgm:t>
    </dgm:pt>
    <dgm:pt modelId="{DDDB9FD9-E9FF-42D0-BB9C-9821B3EDA1A8}" type="sibTrans" cxnId="{8FAE549B-4CA1-4B3D-A200-5F20B2EC6B73}">
      <dgm:prSet/>
      <dgm:spPr/>
      <dgm:t>
        <a:bodyPr/>
        <a:lstStyle/>
        <a:p>
          <a:endParaRPr lang="en-IN"/>
        </a:p>
      </dgm:t>
    </dgm:pt>
    <dgm:pt modelId="{D58524A1-6D82-486C-8716-03EB8B5D8DF0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Doctor profile creation and management</a:t>
          </a:r>
          <a:endParaRPr lang="en-IN"/>
        </a:p>
      </dgm:t>
    </dgm:pt>
    <dgm:pt modelId="{DDC467E4-6E27-4785-9A04-BD84EB947DFC}" type="parTrans" cxnId="{F4EA827E-9794-4457-869C-79627C2858E5}">
      <dgm:prSet/>
      <dgm:spPr/>
      <dgm:t>
        <a:bodyPr/>
        <a:lstStyle/>
        <a:p>
          <a:endParaRPr lang="en-IN"/>
        </a:p>
      </dgm:t>
    </dgm:pt>
    <dgm:pt modelId="{E809C14F-780C-46AF-9D1A-EF8D9CB2FE10}" type="sibTrans" cxnId="{F4EA827E-9794-4457-869C-79627C2858E5}">
      <dgm:prSet/>
      <dgm:spPr/>
      <dgm:t>
        <a:bodyPr/>
        <a:lstStyle/>
        <a:p>
          <a:endParaRPr lang="en-IN"/>
        </a:p>
      </dgm:t>
    </dgm:pt>
    <dgm:pt modelId="{5F20D70A-DCA2-44F5-BB99-5B0F1EA474D5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Specialties and qualifications</a:t>
          </a:r>
        </a:p>
      </dgm:t>
    </dgm:pt>
    <dgm:pt modelId="{8EE86004-1F6B-405E-8FA1-330719E5D839}" type="parTrans" cxnId="{7A451A0D-D56E-42B6-889D-6A83C20D6489}">
      <dgm:prSet/>
      <dgm:spPr/>
      <dgm:t>
        <a:bodyPr/>
        <a:lstStyle/>
        <a:p>
          <a:endParaRPr lang="en-IN"/>
        </a:p>
      </dgm:t>
    </dgm:pt>
    <dgm:pt modelId="{BE55125C-FC92-43F9-93E3-BE62ABAFD8C7}" type="sibTrans" cxnId="{7A451A0D-D56E-42B6-889D-6A83C20D6489}">
      <dgm:prSet/>
      <dgm:spPr/>
      <dgm:t>
        <a:bodyPr/>
        <a:lstStyle/>
        <a:p>
          <a:endParaRPr lang="en-IN"/>
        </a:p>
      </dgm:t>
    </dgm:pt>
    <dgm:pt modelId="{EFAD45C6-3734-4BEE-A204-0F98CABE01DB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Availability and scheduling information</a:t>
          </a:r>
        </a:p>
      </dgm:t>
    </dgm:pt>
    <dgm:pt modelId="{8F995D33-5965-45E2-BA35-C632707DCA74}" type="parTrans" cxnId="{C4E56424-A83B-48A6-B72D-835CEA2FA1F7}">
      <dgm:prSet/>
      <dgm:spPr/>
      <dgm:t>
        <a:bodyPr/>
        <a:lstStyle/>
        <a:p>
          <a:endParaRPr lang="en-IN"/>
        </a:p>
      </dgm:t>
    </dgm:pt>
    <dgm:pt modelId="{AABA68D8-83D5-4F87-A78A-5367F7ABEE16}" type="sibTrans" cxnId="{C4E56424-A83B-48A6-B72D-835CEA2FA1F7}">
      <dgm:prSet/>
      <dgm:spPr/>
      <dgm:t>
        <a:bodyPr/>
        <a:lstStyle/>
        <a:p>
          <a:endParaRPr lang="en-IN"/>
        </a:p>
      </dgm:t>
    </dgm:pt>
    <dgm:pt modelId="{A0D8FD85-6880-4D4B-AB95-80AA0F3E5B5E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User-friendly appointment booking interface</a:t>
          </a:r>
          <a:endParaRPr lang="en-IN" dirty="0"/>
        </a:p>
      </dgm:t>
    </dgm:pt>
    <dgm:pt modelId="{B262FD69-D6E3-4E2D-98A4-91A2CF17BE64}" type="parTrans" cxnId="{8764F475-8136-4795-9682-D8CFA4579240}">
      <dgm:prSet/>
      <dgm:spPr/>
      <dgm:t>
        <a:bodyPr/>
        <a:lstStyle/>
        <a:p>
          <a:endParaRPr lang="en-IN"/>
        </a:p>
      </dgm:t>
    </dgm:pt>
    <dgm:pt modelId="{E01A81B3-F25A-44C0-908A-144D366E2013}" type="sibTrans" cxnId="{8764F475-8136-4795-9682-D8CFA4579240}">
      <dgm:prSet/>
      <dgm:spPr/>
      <dgm:t>
        <a:bodyPr/>
        <a:lstStyle/>
        <a:p>
          <a:endParaRPr lang="en-IN"/>
        </a:p>
      </dgm:t>
    </dgm:pt>
    <dgm:pt modelId="{9F13F6FC-B11B-4EE3-814D-E74AF5EDA428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Date and time selection</a:t>
          </a:r>
        </a:p>
      </dgm:t>
    </dgm:pt>
    <dgm:pt modelId="{8CDCC1CD-BB87-4C4C-A30E-FE1B289C4945}" type="parTrans" cxnId="{D3E9A33D-2063-4E6F-98D4-CF5D27C42EAF}">
      <dgm:prSet/>
      <dgm:spPr/>
      <dgm:t>
        <a:bodyPr/>
        <a:lstStyle/>
        <a:p>
          <a:endParaRPr lang="en-IN"/>
        </a:p>
      </dgm:t>
    </dgm:pt>
    <dgm:pt modelId="{228742E1-2D91-4F0E-86BB-D8AF364448FF}" type="sibTrans" cxnId="{D3E9A33D-2063-4E6F-98D4-CF5D27C42EAF}">
      <dgm:prSet/>
      <dgm:spPr/>
      <dgm:t>
        <a:bodyPr/>
        <a:lstStyle/>
        <a:p>
          <a:endParaRPr lang="en-IN"/>
        </a:p>
      </dgm:t>
    </dgm:pt>
    <dgm:pt modelId="{1683A054-7E53-4CD0-9B0C-CDD639FFCEC0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Selection of preferred doctor or specialization</a:t>
          </a:r>
        </a:p>
      </dgm:t>
    </dgm:pt>
    <dgm:pt modelId="{B8985304-73C1-4C95-9113-FB743FF14F2A}" type="parTrans" cxnId="{540CEE1E-4DFA-4EDF-AE5D-F408C24504BB}">
      <dgm:prSet/>
      <dgm:spPr/>
      <dgm:t>
        <a:bodyPr/>
        <a:lstStyle/>
        <a:p>
          <a:endParaRPr lang="en-IN"/>
        </a:p>
      </dgm:t>
    </dgm:pt>
    <dgm:pt modelId="{04AEFBAA-03D2-411A-BBC4-FAB980C1DF1A}" type="sibTrans" cxnId="{540CEE1E-4DFA-4EDF-AE5D-F408C24504BB}">
      <dgm:prSet/>
      <dgm:spPr/>
      <dgm:t>
        <a:bodyPr/>
        <a:lstStyle/>
        <a:p>
          <a:endParaRPr lang="en-IN"/>
        </a:p>
      </dgm:t>
    </dgm:pt>
    <dgm:pt modelId="{3214BAEA-A082-4D3F-B4F1-BC72ED437803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User management and access control</a:t>
          </a:r>
          <a:endParaRPr lang="en-IN" dirty="0"/>
        </a:p>
      </dgm:t>
    </dgm:pt>
    <dgm:pt modelId="{67E50CE6-A69B-48ED-9C88-093D9449BC2B}" type="parTrans" cxnId="{AC4B44DE-1A7C-4451-9D93-86DD28EDD8EF}">
      <dgm:prSet/>
      <dgm:spPr/>
      <dgm:t>
        <a:bodyPr/>
        <a:lstStyle/>
        <a:p>
          <a:endParaRPr lang="en-IN"/>
        </a:p>
      </dgm:t>
    </dgm:pt>
    <dgm:pt modelId="{F48286B4-370F-4DB4-A8B2-4C5608BCF0F0}" type="sibTrans" cxnId="{AC4B44DE-1A7C-4451-9D93-86DD28EDD8EF}">
      <dgm:prSet/>
      <dgm:spPr/>
      <dgm:t>
        <a:bodyPr/>
        <a:lstStyle/>
        <a:p>
          <a:endParaRPr lang="en-IN"/>
        </a:p>
      </dgm:t>
    </dgm:pt>
    <dgm:pt modelId="{D752577E-AF65-4F45-9C42-4A52FB5D4276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IN" b="0" i="0"/>
            <a:t>Analytics and reporting features</a:t>
          </a:r>
        </a:p>
      </dgm:t>
    </dgm:pt>
    <dgm:pt modelId="{7FB470A6-A32F-4807-A9EE-0174F1DC5E66}" type="parTrans" cxnId="{30BAECBA-1934-46FE-B153-CB34F787B715}">
      <dgm:prSet/>
      <dgm:spPr/>
      <dgm:t>
        <a:bodyPr/>
        <a:lstStyle/>
        <a:p>
          <a:endParaRPr lang="en-IN"/>
        </a:p>
      </dgm:t>
    </dgm:pt>
    <dgm:pt modelId="{5BBE6196-DEE2-4FE1-B143-D215E0ABEFA8}" type="sibTrans" cxnId="{30BAECBA-1934-46FE-B153-CB34F787B715}">
      <dgm:prSet/>
      <dgm:spPr/>
      <dgm:t>
        <a:bodyPr/>
        <a:lstStyle/>
        <a:p>
          <a:endParaRPr lang="en-IN"/>
        </a:p>
      </dgm:t>
    </dgm:pt>
    <dgm:pt modelId="{54C97219-783C-4133-844D-96D882764CCE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b="0" i="0" dirty="0"/>
            <a:t>System maintenance and updates management</a:t>
          </a:r>
        </a:p>
      </dgm:t>
    </dgm:pt>
    <dgm:pt modelId="{918AE50A-15D4-43BF-84B5-8A36B4C42DFF}" type="parTrans" cxnId="{7FC20BA0-3F4E-4B70-86E3-5CE980143FB9}">
      <dgm:prSet/>
      <dgm:spPr/>
      <dgm:t>
        <a:bodyPr/>
        <a:lstStyle/>
        <a:p>
          <a:endParaRPr lang="en-IN"/>
        </a:p>
      </dgm:t>
    </dgm:pt>
    <dgm:pt modelId="{23B49A2E-878A-4F26-BF4E-0EE852BE7DB1}" type="sibTrans" cxnId="{7FC20BA0-3F4E-4B70-86E3-5CE980143FB9}">
      <dgm:prSet/>
      <dgm:spPr/>
      <dgm:t>
        <a:bodyPr/>
        <a:lstStyle/>
        <a:p>
          <a:endParaRPr lang="en-IN"/>
        </a:p>
      </dgm:t>
    </dgm:pt>
    <dgm:pt modelId="{4FF6EC63-3D0D-471B-8ADB-A807DD21B24B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0" i="0" dirty="0"/>
            <a:t>Administrative Dashboard</a:t>
          </a:r>
          <a:endParaRPr lang="en-IN" dirty="0"/>
        </a:p>
      </dgm:t>
    </dgm:pt>
    <dgm:pt modelId="{07AD8030-06D8-4C69-8DB4-A0EEBA48DC80}" type="sibTrans" cxnId="{C1A9BB26-E69D-4563-BDCB-D84E33E7DFA2}">
      <dgm:prSet/>
      <dgm:spPr/>
      <dgm:t>
        <a:bodyPr/>
        <a:lstStyle/>
        <a:p>
          <a:endParaRPr lang="en-IN"/>
        </a:p>
      </dgm:t>
    </dgm:pt>
    <dgm:pt modelId="{519C2A87-C142-45D2-BE14-0D79195E35CA}" type="parTrans" cxnId="{C1A9BB26-E69D-4563-BDCB-D84E33E7DFA2}">
      <dgm:prSet/>
      <dgm:spPr/>
      <dgm:t>
        <a:bodyPr/>
        <a:lstStyle/>
        <a:p>
          <a:endParaRPr lang="en-IN"/>
        </a:p>
      </dgm:t>
    </dgm:pt>
    <dgm:pt modelId="{E7CB4E23-EB40-40FB-BE95-A3B5CFF638E2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0" i="0" dirty="0"/>
            <a:t>Appointment Booking</a:t>
          </a:r>
          <a:endParaRPr lang="en-IN" dirty="0"/>
        </a:p>
      </dgm:t>
    </dgm:pt>
    <dgm:pt modelId="{A1D9D88B-CE7B-41C4-B198-E0478AB47E98}" type="sibTrans" cxnId="{362A2E47-1D0D-40D9-B30D-FE545D60559B}">
      <dgm:prSet/>
      <dgm:spPr/>
      <dgm:t>
        <a:bodyPr/>
        <a:lstStyle/>
        <a:p>
          <a:endParaRPr lang="en-IN"/>
        </a:p>
      </dgm:t>
    </dgm:pt>
    <dgm:pt modelId="{FCA29350-3125-4BF5-AADD-1DBF47A9A3F5}" type="parTrans" cxnId="{362A2E47-1D0D-40D9-B30D-FE545D60559B}">
      <dgm:prSet/>
      <dgm:spPr/>
      <dgm:t>
        <a:bodyPr/>
        <a:lstStyle/>
        <a:p>
          <a:endParaRPr lang="en-IN"/>
        </a:p>
      </dgm:t>
    </dgm:pt>
    <dgm:pt modelId="{E30D89DE-AD20-43B5-B773-1F91A51630D8}" type="pres">
      <dgm:prSet presAssocID="{09DB6D1F-70FC-4C76-BF8C-74A856CCB089}" presName="Name0" presStyleCnt="0">
        <dgm:presLayoutVars>
          <dgm:dir/>
          <dgm:animLvl val="lvl"/>
          <dgm:resizeHandles val="exact"/>
        </dgm:presLayoutVars>
      </dgm:prSet>
      <dgm:spPr/>
    </dgm:pt>
    <dgm:pt modelId="{483CD9ED-55A3-4F93-B036-950693987A67}" type="pres">
      <dgm:prSet presAssocID="{73356707-63CB-4862-A5A3-C883019A550C}" presName="composite" presStyleCnt="0"/>
      <dgm:spPr/>
    </dgm:pt>
    <dgm:pt modelId="{CF4130E7-900A-4C86-A778-06F36218E322}" type="pres">
      <dgm:prSet presAssocID="{73356707-63CB-4862-A5A3-C883019A550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C22589A-3E49-4FBE-B4D3-6309875075E8}" type="pres">
      <dgm:prSet presAssocID="{73356707-63CB-4862-A5A3-C883019A550C}" presName="desTx" presStyleLbl="alignAccFollowNode1" presStyleIdx="0" presStyleCnt="4">
        <dgm:presLayoutVars>
          <dgm:bulletEnabled val="1"/>
        </dgm:presLayoutVars>
      </dgm:prSet>
      <dgm:spPr/>
    </dgm:pt>
    <dgm:pt modelId="{F745E653-59AD-48CA-9722-6F623023AE38}" type="pres">
      <dgm:prSet presAssocID="{897F0E47-82C8-49D9-A40F-C335992951B5}" presName="space" presStyleCnt="0"/>
      <dgm:spPr/>
    </dgm:pt>
    <dgm:pt modelId="{ABD64F29-A4F2-48AF-9780-66E43693927E}" type="pres">
      <dgm:prSet presAssocID="{7466FB44-DC19-499F-9D1A-EFC276D5574F}" presName="composite" presStyleCnt="0"/>
      <dgm:spPr/>
    </dgm:pt>
    <dgm:pt modelId="{FE84A901-FA8E-41C4-8231-DEE17638BFAF}" type="pres">
      <dgm:prSet presAssocID="{7466FB44-DC19-499F-9D1A-EFC276D5574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A30A9C36-DE67-4CD3-B08F-EFD92A820900}" type="pres">
      <dgm:prSet presAssocID="{7466FB44-DC19-499F-9D1A-EFC276D5574F}" presName="desTx" presStyleLbl="alignAccFollowNode1" presStyleIdx="1" presStyleCnt="4" custLinFactNeighborX="0" custLinFactNeighborY="761">
        <dgm:presLayoutVars>
          <dgm:bulletEnabled val="1"/>
        </dgm:presLayoutVars>
      </dgm:prSet>
      <dgm:spPr/>
    </dgm:pt>
    <dgm:pt modelId="{A74A495E-A6E9-46F4-82B0-1C0408551A9C}" type="pres">
      <dgm:prSet presAssocID="{DDDB9FD9-E9FF-42D0-BB9C-9821B3EDA1A8}" presName="space" presStyleCnt="0"/>
      <dgm:spPr/>
    </dgm:pt>
    <dgm:pt modelId="{A8568737-55E1-426C-9084-9D422FE96779}" type="pres">
      <dgm:prSet presAssocID="{E7CB4E23-EB40-40FB-BE95-A3B5CFF638E2}" presName="composite" presStyleCnt="0"/>
      <dgm:spPr/>
    </dgm:pt>
    <dgm:pt modelId="{653C9447-7AE3-4F66-957A-567E37AE1EB3}" type="pres">
      <dgm:prSet presAssocID="{E7CB4E23-EB40-40FB-BE95-A3B5CFF638E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7AB450C-A3FD-4AFD-AB88-2F942F88C979}" type="pres">
      <dgm:prSet presAssocID="{E7CB4E23-EB40-40FB-BE95-A3B5CFF638E2}" presName="desTx" presStyleLbl="alignAccFollowNode1" presStyleIdx="2" presStyleCnt="4" custLinFactNeighborX="102" custLinFactNeighborY="893">
        <dgm:presLayoutVars>
          <dgm:bulletEnabled val="1"/>
        </dgm:presLayoutVars>
      </dgm:prSet>
      <dgm:spPr/>
    </dgm:pt>
    <dgm:pt modelId="{B5E37D63-B292-45B2-952E-4029B4A9FE3A}" type="pres">
      <dgm:prSet presAssocID="{A1D9D88B-CE7B-41C4-B198-E0478AB47E98}" presName="space" presStyleCnt="0"/>
      <dgm:spPr/>
    </dgm:pt>
    <dgm:pt modelId="{BC17656A-4548-4B40-AE12-869E2390D115}" type="pres">
      <dgm:prSet presAssocID="{4FF6EC63-3D0D-471B-8ADB-A807DD21B24B}" presName="composite" presStyleCnt="0"/>
      <dgm:spPr/>
    </dgm:pt>
    <dgm:pt modelId="{744ADCAA-9527-4732-B009-EF3596274E56}" type="pres">
      <dgm:prSet presAssocID="{4FF6EC63-3D0D-471B-8ADB-A807DD21B24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8D98F603-B008-4FEA-90F0-B85789F38CF2}" type="pres">
      <dgm:prSet presAssocID="{4FF6EC63-3D0D-471B-8ADB-A807DD21B24B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C699900-9537-4CE6-B69A-2EC84F476953}" type="presOf" srcId="{F3E56952-0D72-463D-9E28-C55B1EA89B7E}" destId="{0C22589A-3E49-4FBE-B4D3-6309875075E8}" srcOrd="0" destOrd="0" presId="urn:microsoft.com/office/officeart/2005/8/layout/hList1"/>
    <dgm:cxn modelId="{03C56B02-C41D-4026-AEBB-14840CF3B224}" type="presOf" srcId="{E7CB4E23-EB40-40FB-BE95-A3B5CFF638E2}" destId="{653C9447-7AE3-4F66-957A-567E37AE1EB3}" srcOrd="0" destOrd="0" presId="urn:microsoft.com/office/officeart/2005/8/layout/hList1"/>
    <dgm:cxn modelId="{E3A5350B-4590-4640-B626-F38C1D04E709}" srcId="{73356707-63CB-4862-A5A3-C883019A550C}" destId="{F3E56952-0D72-463D-9E28-C55B1EA89B7E}" srcOrd="0" destOrd="0" parTransId="{9CC43F51-8565-47B4-8F6B-AFEF6342B23B}" sibTransId="{AFE90A9C-7E06-4775-97E1-38543C01AAD9}"/>
    <dgm:cxn modelId="{7A451A0D-D56E-42B6-889D-6A83C20D6489}" srcId="{7466FB44-DC19-499F-9D1A-EFC276D5574F}" destId="{5F20D70A-DCA2-44F5-BB99-5B0F1EA474D5}" srcOrd="1" destOrd="0" parTransId="{8EE86004-1F6B-405E-8FA1-330719E5D839}" sibTransId="{BE55125C-FC92-43F9-93E3-BE62ABAFD8C7}"/>
    <dgm:cxn modelId="{AF2BD819-1122-41A7-8A5E-2BB81BB97F61}" type="presOf" srcId="{73356707-63CB-4862-A5A3-C883019A550C}" destId="{CF4130E7-900A-4C86-A778-06F36218E322}" srcOrd="0" destOrd="0" presId="urn:microsoft.com/office/officeart/2005/8/layout/hList1"/>
    <dgm:cxn modelId="{540CEE1E-4DFA-4EDF-AE5D-F408C24504BB}" srcId="{E7CB4E23-EB40-40FB-BE95-A3B5CFF638E2}" destId="{1683A054-7E53-4CD0-9B0C-CDD639FFCEC0}" srcOrd="2" destOrd="0" parTransId="{B8985304-73C1-4C95-9113-FB743FF14F2A}" sibTransId="{04AEFBAA-03D2-411A-BBC4-FAB980C1DF1A}"/>
    <dgm:cxn modelId="{C4E56424-A83B-48A6-B72D-835CEA2FA1F7}" srcId="{7466FB44-DC19-499F-9D1A-EFC276D5574F}" destId="{EFAD45C6-3734-4BEE-A204-0F98CABE01DB}" srcOrd="2" destOrd="0" parTransId="{8F995D33-5965-45E2-BA35-C632707DCA74}" sibTransId="{AABA68D8-83D5-4F87-A78A-5367F7ABEE16}"/>
    <dgm:cxn modelId="{C1A9BB26-E69D-4563-BDCB-D84E33E7DFA2}" srcId="{09DB6D1F-70FC-4C76-BF8C-74A856CCB089}" destId="{4FF6EC63-3D0D-471B-8ADB-A807DD21B24B}" srcOrd="3" destOrd="0" parTransId="{519C2A87-C142-45D2-BE14-0D79195E35CA}" sibTransId="{07AD8030-06D8-4C69-8DB4-A0EEBA48DC80}"/>
    <dgm:cxn modelId="{D992F228-9DB4-4F9E-A08A-7E0BFFF41AD1}" type="presOf" srcId="{EFAD45C6-3734-4BEE-A204-0F98CABE01DB}" destId="{A30A9C36-DE67-4CD3-B08F-EFD92A820900}" srcOrd="0" destOrd="2" presId="urn:microsoft.com/office/officeart/2005/8/layout/hList1"/>
    <dgm:cxn modelId="{D3E9A33D-2063-4E6F-98D4-CF5D27C42EAF}" srcId="{E7CB4E23-EB40-40FB-BE95-A3B5CFF638E2}" destId="{9F13F6FC-B11B-4EE3-814D-E74AF5EDA428}" srcOrd="1" destOrd="0" parTransId="{8CDCC1CD-BB87-4C4C-A30E-FE1B289C4945}" sibTransId="{228742E1-2D91-4F0E-86BB-D8AF364448FF}"/>
    <dgm:cxn modelId="{ABC40F65-BAAE-460C-9E09-C4A41AE3DDF8}" type="presOf" srcId="{3214BAEA-A082-4D3F-B4F1-BC72ED437803}" destId="{8D98F603-B008-4FEA-90F0-B85789F38CF2}" srcOrd="0" destOrd="0" presId="urn:microsoft.com/office/officeart/2005/8/layout/hList1"/>
    <dgm:cxn modelId="{362A2E47-1D0D-40D9-B30D-FE545D60559B}" srcId="{09DB6D1F-70FC-4C76-BF8C-74A856CCB089}" destId="{E7CB4E23-EB40-40FB-BE95-A3B5CFF638E2}" srcOrd="2" destOrd="0" parTransId="{FCA29350-3125-4BF5-AADD-1DBF47A9A3F5}" sibTransId="{A1D9D88B-CE7B-41C4-B198-E0478AB47E98}"/>
    <dgm:cxn modelId="{747EAE6A-7C30-4910-AC0F-A51132DBA469}" type="presOf" srcId="{54C97219-783C-4133-844D-96D882764CCE}" destId="{8D98F603-B008-4FEA-90F0-B85789F38CF2}" srcOrd="0" destOrd="2" presId="urn:microsoft.com/office/officeart/2005/8/layout/hList1"/>
    <dgm:cxn modelId="{9B983473-4A8C-45E6-9371-A906DD6607BA}" type="presOf" srcId="{A0D8FD85-6880-4D4B-AB95-80AA0F3E5B5E}" destId="{07AB450C-A3FD-4AFD-AB88-2F942F88C979}" srcOrd="0" destOrd="0" presId="urn:microsoft.com/office/officeart/2005/8/layout/hList1"/>
    <dgm:cxn modelId="{268F3054-8F06-46C9-96CE-1D7AAB90CB7B}" type="presOf" srcId="{9F13F6FC-B11B-4EE3-814D-E74AF5EDA428}" destId="{07AB450C-A3FD-4AFD-AB88-2F942F88C979}" srcOrd="0" destOrd="1" presId="urn:microsoft.com/office/officeart/2005/8/layout/hList1"/>
    <dgm:cxn modelId="{8764F475-8136-4795-9682-D8CFA4579240}" srcId="{E7CB4E23-EB40-40FB-BE95-A3B5CFF638E2}" destId="{A0D8FD85-6880-4D4B-AB95-80AA0F3E5B5E}" srcOrd="0" destOrd="0" parTransId="{B262FD69-D6E3-4E2D-98A4-91A2CF17BE64}" sibTransId="{E01A81B3-F25A-44C0-908A-144D366E2013}"/>
    <dgm:cxn modelId="{F4EA827E-9794-4457-869C-79627C2858E5}" srcId="{7466FB44-DC19-499F-9D1A-EFC276D5574F}" destId="{D58524A1-6D82-486C-8716-03EB8B5D8DF0}" srcOrd="0" destOrd="0" parTransId="{DDC467E4-6E27-4785-9A04-BD84EB947DFC}" sibTransId="{E809C14F-780C-46AF-9D1A-EF8D9CB2FE10}"/>
    <dgm:cxn modelId="{8D17F18A-B9BA-4848-8E9C-0BC32B63762C}" type="presOf" srcId="{5F20D70A-DCA2-44F5-BB99-5B0F1EA474D5}" destId="{A30A9C36-DE67-4CD3-B08F-EFD92A820900}" srcOrd="0" destOrd="1" presId="urn:microsoft.com/office/officeart/2005/8/layout/hList1"/>
    <dgm:cxn modelId="{8DFA598F-EF36-4E49-9970-5E54AB8B3E57}" type="presOf" srcId="{15D27780-037C-4C09-8226-D8C2F3B13BCF}" destId="{0C22589A-3E49-4FBE-B4D3-6309875075E8}" srcOrd="0" destOrd="1" presId="urn:microsoft.com/office/officeart/2005/8/layout/hList1"/>
    <dgm:cxn modelId="{5F0CF498-C041-4A1D-AF9B-55F9F3D1CAA4}" type="presOf" srcId="{4FF6EC63-3D0D-471B-8ADB-A807DD21B24B}" destId="{744ADCAA-9527-4732-B009-EF3596274E56}" srcOrd="0" destOrd="0" presId="urn:microsoft.com/office/officeart/2005/8/layout/hList1"/>
    <dgm:cxn modelId="{8FAE549B-4CA1-4B3D-A200-5F20B2EC6B73}" srcId="{09DB6D1F-70FC-4C76-BF8C-74A856CCB089}" destId="{7466FB44-DC19-499F-9D1A-EFC276D5574F}" srcOrd="1" destOrd="0" parTransId="{F27AD4E7-7C7C-437B-AE64-4A723D8C7474}" sibTransId="{DDDB9FD9-E9FF-42D0-BB9C-9821B3EDA1A8}"/>
    <dgm:cxn modelId="{F333339E-7E7D-436B-9EBB-735D18012954}" type="presOf" srcId="{D58524A1-6D82-486C-8716-03EB8B5D8DF0}" destId="{A30A9C36-DE67-4CD3-B08F-EFD92A820900}" srcOrd="0" destOrd="0" presId="urn:microsoft.com/office/officeart/2005/8/layout/hList1"/>
    <dgm:cxn modelId="{7FC20BA0-3F4E-4B70-86E3-5CE980143FB9}" srcId="{4FF6EC63-3D0D-471B-8ADB-A807DD21B24B}" destId="{54C97219-783C-4133-844D-96D882764CCE}" srcOrd="2" destOrd="0" parTransId="{918AE50A-15D4-43BF-84B5-8A36B4C42DFF}" sibTransId="{23B49A2E-878A-4F26-BF4E-0EE852BE7DB1}"/>
    <dgm:cxn modelId="{98A34AA9-70B5-4655-BAA9-41FF8777DD87}" type="presOf" srcId="{7466FB44-DC19-499F-9D1A-EFC276D5574F}" destId="{FE84A901-FA8E-41C4-8231-DEE17638BFAF}" srcOrd="0" destOrd="0" presId="urn:microsoft.com/office/officeart/2005/8/layout/hList1"/>
    <dgm:cxn modelId="{30BAECBA-1934-46FE-B153-CB34F787B715}" srcId="{4FF6EC63-3D0D-471B-8ADB-A807DD21B24B}" destId="{D752577E-AF65-4F45-9C42-4A52FB5D4276}" srcOrd="1" destOrd="0" parTransId="{7FB470A6-A32F-4807-A9EE-0174F1DC5E66}" sibTransId="{5BBE6196-DEE2-4FE1-B143-D215E0ABEFA8}"/>
    <dgm:cxn modelId="{AE2793BC-41F7-439B-9AFD-B6BD45F55168}" type="presOf" srcId="{1683A054-7E53-4CD0-9B0C-CDD639FFCEC0}" destId="{07AB450C-A3FD-4AFD-AB88-2F942F88C979}" srcOrd="0" destOrd="2" presId="urn:microsoft.com/office/officeart/2005/8/layout/hList1"/>
    <dgm:cxn modelId="{8E62F0CE-CABB-44F1-B3B5-7DAEDAE4511E}" type="presOf" srcId="{09DB6D1F-70FC-4C76-BF8C-74A856CCB089}" destId="{E30D89DE-AD20-43B5-B773-1F91A51630D8}" srcOrd="0" destOrd="0" presId="urn:microsoft.com/office/officeart/2005/8/layout/hList1"/>
    <dgm:cxn modelId="{1C4206D8-FB39-4BB7-9236-9C25FC97B658}" srcId="{09DB6D1F-70FC-4C76-BF8C-74A856CCB089}" destId="{73356707-63CB-4862-A5A3-C883019A550C}" srcOrd="0" destOrd="0" parTransId="{E089573C-5EF8-41EF-A666-FA1499CF661C}" sibTransId="{897F0E47-82C8-49D9-A40F-C335992951B5}"/>
    <dgm:cxn modelId="{AC4B44DE-1A7C-4451-9D93-86DD28EDD8EF}" srcId="{4FF6EC63-3D0D-471B-8ADB-A807DD21B24B}" destId="{3214BAEA-A082-4D3F-B4F1-BC72ED437803}" srcOrd="0" destOrd="0" parTransId="{67E50CE6-A69B-48ED-9C88-093D9449BC2B}" sibTransId="{F48286B4-370F-4DB4-A8B2-4C5608BCF0F0}"/>
    <dgm:cxn modelId="{48A1F4E5-96CE-4360-A552-5869EF84FD1C}" srcId="{73356707-63CB-4862-A5A3-C883019A550C}" destId="{15D27780-037C-4C09-8226-D8C2F3B13BCF}" srcOrd="1" destOrd="0" parTransId="{FAFD725A-3D46-44AB-93B5-8D9D4F177E46}" sibTransId="{DC674CC5-7676-4ABB-8E8A-A45CF6BB55D1}"/>
    <dgm:cxn modelId="{D34085FA-D72B-4B2A-8A2C-18A30B8BD819}" type="presOf" srcId="{D752577E-AF65-4F45-9C42-4A52FB5D4276}" destId="{8D98F603-B008-4FEA-90F0-B85789F38CF2}" srcOrd="0" destOrd="1" presId="urn:microsoft.com/office/officeart/2005/8/layout/hList1"/>
    <dgm:cxn modelId="{8CE0AA04-6909-41DF-8ACD-E697E9A800EB}" type="presParOf" srcId="{E30D89DE-AD20-43B5-B773-1F91A51630D8}" destId="{483CD9ED-55A3-4F93-B036-950693987A67}" srcOrd="0" destOrd="0" presId="urn:microsoft.com/office/officeart/2005/8/layout/hList1"/>
    <dgm:cxn modelId="{88BF553F-7F21-4703-B2B3-21DB7CDF7AE8}" type="presParOf" srcId="{483CD9ED-55A3-4F93-B036-950693987A67}" destId="{CF4130E7-900A-4C86-A778-06F36218E322}" srcOrd="0" destOrd="0" presId="urn:microsoft.com/office/officeart/2005/8/layout/hList1"/>
    <dgm:cxn modelId="{D0EC1746-C0F2-44FC-91EE-EB6C82FB6371}" type="presParOf" srcId="{483CD9ED-55A3-4F93-B036-950693987A67}" destId="{0C22589A-3E49-4FBE-B4D3-6309875075E8}" srcOrd="1" destOrd="0" presId="urn:microsoft.com/office/officeart/2005/8/layout/hList1"/>
    <dgm:cxn modelId="{8C685A82-BE3E-41DC-8D5E-E4B408F41647}" type="presParOf" srcId="{E30D89DE-AD20-43B5-B773-1F91A51630D8}" destId="{F745E653-59AD-48CA-9722-6F623023AE38}" srcOrd="1" destOrd="0" presId="urn:microsoft.com/office/officeart/2005/8/layout/hList1"/>
    <dgm:cxn modelId="{4A541C9E-168A-4629-B674-45D63E2B4D0F}" type="presParOf" srcId="{E30D89DE-AD20-43B5-B773-1F91A51630D8}" destId="{ABD64F29-A4F2-48AF-9780-66E43693927E}" srcOrd="2" destOrd="0" presId="urn:microsoft.com/office/officeart/2005/8/layout/hList1"/>
    <dgm:cxn modelId="{1C089299-5A64-4DFC-A87F-BA3CB75B4E40}" type="presParOf" srcId="{ABD64F29-A4F2-48AF-9780-66E43693927E}" destId="{FE84A901-FA8E-41C4-8231-DEE17638BFAF}" srcOrd="0" destOrd="0" presId="urn:microsoft.com/office/officeart/2005/8/layout/hList1"/>
    <dgm:cxn modelId="{7C885673-4D77-4739-B35A-35B1A056BC64}" type="presParOf" srcId="{ABD64F29-A4F2-48AF-9780-66E43693927E}" destId="{A30A9C36-DE67-4CD3-B08F-EFD92A820900}" srcOrd="1" destOrd="0" presId="urn:microsoft.com/office/officeart/2005/8/layout/hList1"/>
    <dgm:cxn modelId="{9C990709-2F31-4E2C-BE02-5A28C7BD2F4F}" type="presParOf" srcId="{E30D89DE-AD20-43B5-B773-1F91A51630D8}" destId="{A74A495E-A6E9-46F4-82B0-1C0408551A9C}" srcOrd="3" destOrd="0" presId="urn:microsoft.com/office/officeart/2005/8/layout/hList1"/>
    <dgm:cxn modelId="{A1AC4A09-88E0-470B-9C24-C4DD60DA31B0}" type="presParOf" srcId="{E30D89DE-AD20-43B5-B773-1F91A51630D8}" destId="{A8568737-55E1-426C-9084-9D422FE96779}" srcOrd="4" destOrd="0" presId="urn:microsoft.com/office/officeart/2005/8/layout/hList1"/>
    <dgm:cxn modelId="{089B1B43-4641-41EB-A947-22252C3DE878}" type="presParOf" srcId="{A8568737-55E1-426C-9084-9D422FE96779}" destId="{653C9447-7AE3-4F66-957A-567E37AE1EB3}" srcOrd="0" destOrd="0" presId="urn:microsoft.com/office/officeart/2005/8/layout/hList1"/>
    <dgm:cxn modelId="{1FF3DC8E-56E8-43BE-A844-9F707875E3EC}" type="presParOf" srcId="{A8568737-55E1-426C-9084-9D422FE96779}" destId="{07AB450C-A3FD-4AFD-AB88-2F942F88C979}" srcOrd="1" destOrd="0" presId="urn:microsoft.com/office/officeart/2005/8/layout/hList1"/>
    <dgm:cxn modelId="{539EC226-EB73-4D0B-BE8D-BDB4AA347349}" type="presParOf" srcId="{E30D89DE-AD20-43B5-B773-1F91A51630D8}" destId="{B5E37D63-B292-45B2-952E-4029B4A9FE3A}" srcOrd="5" destOrd="0" presId="urn:microsoft.com/office/officeart/2005/8/layout/hList1"/>
    <dgm:cxn modelId="{A0451C0D-B9FC-4586-811B-639E53A4B49A}" type="presParOf" srcId="{E30D89DE-AD20-43B5-B773-1F91A51630D8}" destId="{BC17656A-4548-4B40-AE12-869E2390D115}" srcOrd="6" destOrd="0" presId="urn:microsoft.com/office/officeart/2005/8/layout/hList1"/>
    <dgm:cxn modelId="{6D15C2C4-374C-464D-913A-0444FD6BF2BE}" type="presParOf" srcId="{BC17656A-4548-4B40-AE12-869E2390D115}" destId="{744ADCAA-9527-4732-B009-EF3596274E56}" srcOrd="0" destOrd="0" presId="urn:microsoft.com/office/officeart/2005/8/layout/hList1"/>
    <dgm:cxn modelId="{D886CBFA-BCCA-4E7D-8080-28071549FD54}" type="presParOf" srcId="{BC17656A-4548-4B40-AE12-869E2390D115}" destId="{8D98F603-B008-4FEA-90F0-B85789F38CF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130E7-900A-4C86-A778-06F36218E322}">
      <dsp:nvSpPr>
        <dsp:cNvPr id="0" name=""/>
        <dsp:cNvSpPr/>
      </dsp:nvSpPr>
      <dsp:spPr>
        <a:xfrm>
          <a:off x="2985" y="429764"/>
          <a:ext cx="1795181" cy="548217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User Registration: </a:t>
          </a:r>
          <a:endParaRPr lang="en-IN" sz="1500" kern="1200" dirty="0"/>
        </a:p>
      </dsp:txBody>
      <dsp:txXfrm>
        <a:off x="2985" y="429764"/>
        <a:ext cx="1795181" cy="548217"/>
      </dsp:txXfrm>
    </dsp:sp>
    <dsp:sp modelId="{0C22589A-3E49-4FBE-B4D3-6309875075E8}">
      <dsp:nvSpPr>
        <dsp:cNvPr id="0" name=""/>
        <dsp:cNvSpPr/>
      </dsp:nvSpPr>
      <dsp:spPr>
        <a:xfrm>
          <a:off x="2985" y="977981"/>
          <a:ext cx="1795181" cy="1951952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dirty="0"/>
            <a:t>User account creation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/>
            <a:t>Gathering user information (name, contact details, etc.)</a:t>
          </a:r>
        </a:p>
      </dsp:txBody>
      <dsp:txXfrm>
        <a:off x="2985" y="977981"/>
        <a:ext cx="1795181" cy="1951952"/>
      </dsp:txXfrm>
    </dsp:sp>
    <dsp:sp modelId="{FE84A901-FA8E-41C4-8231-DEE17638BFAF}">
      <dsp:nvSpPr>
        <dsp:cNvPr id="0" name=""/>
        <dsp:cNvSpPr/>
      </dsp:nvSpPr>
      <dsp:spPr>
        <a:xfrm>
          <a:off x="2049492" y="429764"/>
          <a:ext cx="1795181" cy="548217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Doctor Dashboard and Registration</a:t>
          </a:r>
          <a:endParaRPr lang="en-IN" sz="1500" kern="1200" dirty="0"/>
        </a:p>
      </dsp:txBody>
      <dsp:txXfrm>
        <a:off x="2049492" y="429764"/>
        <a:ext cx="1795181" cy="548217"/>
      </dsp:txXfrm>
    </dsp:sp>
    <dsp:sp modelId="{A30A9C36-DE67-4CD3-B08F-EFD92A820900}">
      <dsp:nvSpPr>
        <dsp:cNvPr id="0" name=""/>
        <dsp:cNvSpPr/>
      </dsp:nvSpPr>
      <dsp:spPr>
        <a:xfrm>
          <a:off x="2049492" y="992835"/>
          <a:ext cx="1795181" cy="1951952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/>
            <a:t>Doctor profile creation and management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/>
            <a:t>Specialties and qualifications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dirty="0"/>
            <a:t>Availability and scheduling information</a:t>
          </a:r>
        </a:p>
      </dsp:txBody>
      <dsp:txXfrm>
        <a:off x="2049492" y="992835"/>
        <a:ext cx="1795181" cy="1951952"/>
      </dsp:txXfrm>
    </dsp:sp>
    <dsp:sp modelId="{653C9447-7AE3-4F66-957A-567E37AE1EB3}">
      <dsp:nvSpPr>
        <dsp:cNvPr id="0" name=""/>
        <dsp:cNvSpPr/>
      </dsp:nvSpPr>
      <dsp:spPr>
        <a:xfrm>
          <a:off x="4096000" y="429764"/>
          <a:ext cx="1795181" cy="548217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Appointment Booking</a:t>
          </a:r>
          <a:endParaRPr lang="en-IN" sz="1500" kern="1200" dirty="0"/>
        </a:p>
      </dsp:txBody>
      <dsp:txXfrm>
        <a:off x="4096000" y="429764"/>
        <a:ext cx="1795181" cy="548217"/>
      </dsp:txXfrm>
    </dsp:sp>
    <dsp:sp modelId="{07AB450C-A3FD-4AFD-AB88-2F942F88C979}">
      <dsp:nvSpPr>
        <dsp:cNvPr id="0" name=""/>
        <dsp:cNvSpPr/>
      </dsp:nvSpPr>
      <dsp:spPr>
        <a:xfrm>
          <a:off x="4097831" y="995412"/>
          <a:ext cx="1795181" cy="1951952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 dirty="0"/>
            <a:t>User-friendly appointment booking interface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b="0" i="0" kern="1200"/>
            <a:t>Date and time selection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Selection of preferred doctor or specialization</a:t>
          </a:r>
        </a:p>
      </dsp:txBody>
      <dsp:txXfrm>
        <a:off x="4097831" y="995412"/>
        <a:ext cx="1795181" cy="1951952"/>
      </dsp:txXfrm>
    </dsp:sp>
    <dsp:sp modelId="{744ADCAA-9527-4732-B009-EF3596274E56}">
      <dsp:nvSpPr>
        <dsp:cNvPr id="0" name=""/>
        <dsp:cNvSpPr/>
      </dsp:nvSpPr>
      <dsp:spPr>
        <a:xfrm>
          <a:off x="6142507" y="429764"/>
          <a:ext cx="1795181" cy="548217"/>
        </a:xfrm>
        <a:prstGeom prst="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Administrative Dashboard</a:t>
          </a:r>
          <a:endParaRPr lang="en-IN" sz="1500" kern="1200" dirty="0"/>
        </a:p>
      </dsp:txBody>
      <dsp:txXfrm>
        <a:off x="6142507" y="429764"/>
        <a:ext cx="1795181" cy="548217"/>
      </dsp:txXfrm>
    </dsp:sp>
    <dsp:sp modelId="{8D98F603-B008-4FEA-90F0-B85789F38CF2}">
      <dsp:nvSpPr>
        <dsp:cNvPr id="0" name=""/>
        <dsp:cNvSpPr/>
      </dsp:nvSpPr>
      <dsp:spPr>
        <a:xfrm>
          <a:off x="6142507" y="977981"/>
          <a:ext cx="1795181" cy="1951952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User management and access control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/>
            <a:t>Analytics and reporting features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System maintenance and updates management</a:t>
          </a:r>
        </a:p>
      </dsp:txBody>
      <dsp:txXfrm>
        <a:off x="6142507" y="977981"/>
        <a:ext cx="1795181" cy="1951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1808225"/>
            <a:ext cx="7787955" cy="167975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487980"/>
            <a:ext cx="778795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794065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5"/>
            <a:ext cx="7940660" cy="33595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CC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79394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6590" y="1350111"/>
            <a:ext cx="4428445" cy="2137868"/>
          </a:xfrm>
        </p:spPr>
        <p:txBody>
          <a:bodyPr>
            <a:normAutofit/>
          </a:bodyPr>
          <a:lstStyle/>
          <a:p>
            <a:r>
              <a:rPr lang="en-US" dirty="0"/>
              <a:t>Online Doctor Appointment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6590" y="3487980"/>
            <a:ext cx="4428445" cy="763525"/>
          </a:xfrm>
        </p:spPr>
        <p:txBody>
          <a:bodyPr>
            <a:normAutofit/>
          </a:bodyPr>
          <a:lstStyle/>
          <a:p>
            <a:r>
              <a:rPr lang="en-US" sz="1800" dirty="0"/>
              <a:t>Connecting Patients and Doctors </a:t>
            </a:r>
          </a:p>
          <a:p>
            <a:r>
              <a:rPr lang="en-US" sz="1800" dirty="0"/>
              <a:t>Optimizing the Appointment Process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03">
        <p:circle/>
      </p:transition>
    </mc:Choice>
    <mc:Fallback xmlns="">
      <p:transition spd="slow" advTm="8003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589" y="402046"/>
            <a:ext cx="4733855" cy="916230"/>
          </a:xfrm>
        </p:spPr>
        <p:txBody>
          <a:bodyPr/>
          <a:lstStyle/>
          <a:p>
            <a:r>
              <a:rPr lang="en-US" dirty="0"/>
              <a:t>Project member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31391"/>
            <a:ext cx="7940660" cy="335951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CF6A38-35D5-0466-4561-1E029C58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04270"/>
              </p:ext>
            </p:extLst>
          </p:nvPr>
        </p:nvGraphicFramePr>
        <p:xfrm>
          <a:off x="907080" y="2015414"/>
          <a:ext cx="7177136" cy="23914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79175">
                  <a:extLst>
                    <a:ext uri="{9D8B030D-6E8A-4147-A177-3AD203B41FA5}">
                      <a16:colId xmlns:a16="http://schemas.microsoft.com/office/drawing/2014/main" val="501641997"/>
                    </a:ext>
                  </a:extLst>
                </a:gridCol>
                <a:gridCol w="2454681">
                  <a:extLst>
                    <a:ext uri="{9D8B030D-6E8A-4147-A177-3AD203B41FA5}">
                      <a16:colId xmlns:a16="http://schemas.microsoft.com/office/drawing/2014/main" val="1339460237"/>
                    </a:ext>
                  </a:extLst>
                </a:gridCol>
                <a:gridCol w="1221639">
                  <a:extLst>
                    <a:ext uri="{9D8B030D-6E8A-4147-A177-3AD203B41FA5}">
                      <a16:colId xmlns:a16="http://schemas.microsoft.com/office/drawing/2014/main" val="3625560853"/>
                    </a:ext>
                  </a:extLst>
                </a:gridCol>
                <a:gridCol w="1221641">
                  <a:extLst>
                    <a:ext uri="{9D8B030D-6E8A-4147-A177-3AD203B41FA5}">
                      <a16:colId xmlns:a16="http://schemas.microsoft.com/office/drawing/2014/main" val="3724873671"/>
                    </a:ext>
                  </a:extLst>
                </a:gridCol>
              </a:tblGrid>
              <a:tr h="48838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Enrollment</a:t>
                      </a:r>
                      <a:r>
                        <a:rPr lang="en-I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39834"/>
                  </a:ext>
                </a:extLst>
              </a:tr>
              <a:tr h="63436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22004500210107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Mansuri Adnan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33084"/>
                  </a:ext>
                </a:extLst>
              </a:tr>
              <a:tr h="63436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22004500210136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Nakrani krish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63439"/>
                  </a:ext>
                </a:extLst>
              </a:tr>
              <a:tr h="63436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22004500210005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Ambaliya</a:t>
                      </a:r>
                      <a:r>
                        <a:rPr lang="en-IN" sz="2000" dirty="0"/>
                        <a:t> </a:t>
                      </a:r>
                      <a:r>
                        <a:rPr lang="en-IN" sz="2000" dirty="0" err="1"/>
                        <a:t>femil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629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 advTm="15598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project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2215"/>
          </a:xfrm>
        </p:spPr>
        <p:txBody>
          <a:bodyPr>
            <a:normAutofit/>
          </a:bodyPr>
          <a:lstStyle/>
          <a:p>
            <a:r>
              <a:rPr lang="en-US" sz="2400" dirty="0"/>
              <a:t>"Enhancing Accessibility: The Need for an Online Doctor Appointment System“</a:t>
            </a:r>
          </a:p>
          <a:p>
            <a:r>
              <a:rPr lang="en-US" sz="2400" dirty="0"/>
              <a:t>Efficiency and Convenience: Advantages of an Online Doctor Appointment System“</a:t>
            </a:r>
          </a:p>
          <a:p>
            <a:r>
              <a:rPr lang="en-US" sz="2400" dirty="0"/>
              <a:t>"Reducing Waiting Times: The Benefits of an Online Doctor Appointment System“</a:t>
            </a:r>
          </a:p>
          <a:p>
            <a:r>
              <a:rPr lang="en-US" sz="2400" dirty="0"/>
              <a:t>"Minimizing Administrative Burden: Simplifying Doctor Appointments Online“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138">
        <p14:reveal/>
      </p:transition>
    </mc:Choice>
    <mc:Fallback xmlns="">
      <p:transition advTm="213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F17D-9E31-8CE9-D6E8-C79DBA08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CC13-19CE-B127-FF9C-EB45546EA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70" y="1502814"/>
            <a:ext cx="7940660" cy="3512215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User Registration: Allow users to create accounts and provide necessary information.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Doctor Database: Maintain a comprehensive database of doctors with their specialties and availability.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Appointment Booking: Enable users to schedule appointments with their preferred doctors.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Availability Management: Allow doctors to manage their availability and update their schedules.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Patient Medical History: Store and manage patient medical records for reference during appointments.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Administrative Dashboard: Provide administrators with a centralized platform to manage and monitor the system, including user management, analytics, and reporting.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9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608">
        <p14:reveal/>
      </p:transition>
    </mc:Choice>
    <mc:Fallback xmlns="">
      <p:transition advTm="60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D2E3-51BA-D1A6-3B78-FE0CF0D6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of module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2A6F1A8-2EE6-3978-41DF-9BE53ED33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429580"/>
              </p:ext>
            </p:extLst>
          </p:nvPr>
        </p:nvGraphicFramePr>
        <p:xfrm>
          <a:off x="596098" y="1502815"/>
          <a:ext cx="7940675" cy="3359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0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1558">
        <p14:reveal/>
      </p:transition>
    </mc:Choice>
    <mc:Fallback xmlns="">
      <p:transition advTm="1558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86D4-4860-6224-6D0B-F8175F25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30" y="1502815"/>
            <a:ext cx="3008313" cy="8715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EACCAE-1C0B-6BDD-C648-7E84F6067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95" y="1997309"/>
            <a:ext cx="3893979" cy="25959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B5D6B-C376-5DD5-1CEC-C39C95D12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1154" y="1536154"/>
            <a:ext cx="3008313" cy="3518297"/>
          </a:xfrm>
        </p:spPr>
        <p:txBody>
          <a:bodyPr>
            <a:normAutofit/>
          </a:bodyPr>
          <a:lstStyle/>
          <a:p>
            <a:pPr algn="ctr"/>
            <a:endParaRPr lang="en-IN" sz="4800" dirty="0"/>
          </a:p>
          <a:p>
            <a:pPr algn="ctr"/>
            <a:r>
              <a:rPr lang="en-IN" sz="5400" dirty="0">
                <a:solidFill>
                  <a:schemeClr val="accent5">
                    <a:lumMod val="75000"/>
                  </a:schemeClr>
                </a:solidFill>
              </a:rPr>
              <a:t> THANK       YOU</a:t>
            </a:r>
          </a:p>
        </p:txBody>
      </p:sp>
    </p:spTree>
    <p:extLst>
      <p:ext uri="{BB962C8B-B14F-4D97-AF65-F5344CB8AC3E}">
        <p14:creationId xmlns:p14="http://schemas.microsoft.com/office/powerpoint/2010/main" val="317512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On-screen Show (16:9)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Online Doctor Appointment Management System</vt:lpstr>
      <vt:lpstr>Project member </vt:lpstr>
      <vt:lpstr>Need of project</vt:lpstr>
      <vt:lpstr>Module of project</vt:lpstr>
      <vt:lpstr>Task of module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2023-07-15T17:49:35Z</dcterms:modified>
</cp:coreProperties>
</file>