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0450" y="10748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5311676" y="4615861"/>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pitchFamily="34" charset="0"/>
                <a:cs typeface="Arial" pitchFamily="34" charset="0"/>
              </a:rPr>
              <a:t>R.Krishna</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 Artificial Intelligence &amp;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780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Blessymargreatpriscilla J</cp:lastModifiedBy>
  <cp:revision>24</cp:revision>
  <dcterms:created xsi:type="dcterms:W3CDTF">2021-05-26T16:50:10Z</dcterms:created>
  <dcterms:modified xsi:type="dcterms:W3CDTF">2024-04-03T06:07:09Z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