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9BF469-5105-44C0-B96C-3A1D9B890EDA}" v="33" dt="2024-03-31T15:48:08.851"/>
    <p1510:client id="{60802BA9-41A8-4320-81EB-BF3D011A5E69}" v="600" dt="2024-03-31T15:38:02.99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Krishna R" userId="e07eb39527f0f3c8" providerId="Windows Live" clId="Web-{60802BA9-41A8-4320-81EB-BF3D011A5E69}"/>
    <pc:docChg chg="modSld">
      <pc:chgData name="Krishna R" userId="e07eb39527f0f3c8" providerId="Windows Live" clId="Web-{60802BA9-41A8-4320-81EB-BF3D011A5E69}" dt="2024-03-31T15:38:02.795" v="300" actId="20577"/>
      <pc:docMkLst>
        <pc:docMk/>
      </pc:docMkLst>
      <pc:sldChg chg="addSp delSp modSp">
        <pc:chgData name="Krishna R" userId="e07eb39527f0f3c8" providerId="Windows Live" clId="Web-{60802BA9-41A8-4320-81EB-BF3D011A5E69}" dt="2024-03-31T15:38:02.795" v="300" actId="20577"/>
        <pc:sldMkLst>
          <pc:docMk/>
          <pc:sldMk cId="953325580" sldId="256"/>
        </pc:sldMkLst>
        <pc:spChg chg="add del mod">
          <ac:chgData name="Krishna R" userId="e07eb39527f0f3c8" providerId="Windows Live" clId="Web-{60802BA9-41A8-4320-81EB-BF3D011A5E69}" dt="2024-03-31T15:38:02.795" v="300" actId="20577"/>
          <ac:spMkLst>
            <pc:docMk/>
            <pc:sldMk cId="953325580" sldId="256"/>
            <ac:spMk id="4" creationId="{00000000-0000-0000-0000-000000000000}"/>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Krishna R" userId="e07eb39527f0f3c8" providerId="Windows Live" clId="Web-{489BF469-5105-44C0-B96C-3A1D9B890EDA}"/>
    <pc:docChg chg="modSld">
      <pc:chgData name="Krishna R" userId="e07eb39527f0f3c8" providerId="Windows Live" clId="Web-{489BF469-5105-44C0-B96C-3A1D9B890EDA}" dt="2024-03-31T15:48:08.851" v="27" actId="20577"/>
      <pc:docMkLst>
        <pc:docMk/>
      </pc:docMkLst>
      <pc:sldChg chg="modSp">
        <pc:chgData name="Krishna R" userId="e07eb39527f0f3c8" providerId="Windows Live" clId="Web-{489BF469-5105-44C0-B96C-3A1D9B890EDA}" dt="2024-03-31T15:48:08.851" v="27" actId="20577"/>
        <pc:sldMkLst>
          <pc:docMk/>
          <pc:sldMk cId="953325580" sldId="256"/>
        </pc:sldMkLst>
        <pc:spChg chg="mod">
          <ac:chgData name="Krishna R" userId="e07eb39527f0f3c8" providerId="Windows Live" clId="Web-{489BF469-5105-44C0-B96C-3A1D9B890EDA}" dt="2024-03-31T15:47:45.022" v="24" actId="20577"/>
          <ac:spMkLst>
            <pc:docMk/>
            <pc:sldMk cId="953325580" sldId="256"/>
            <ac:spMk id="2" creationId="{A8A11E26-4C38-41A6-9857-11032CEECD80}"/>
          </ac:spMkLst>
        </pc:spChg>
        <pc:spChg chg="mod">
          <ac:chgData name="Krishna R" userId="e07eb39527f0f3c8" providerId="Windows Live" clId="Web-{489BF469-5105-44C0-B96C-3A1D9B890EDA}" dt="2024-03-31T15:48:08.851" v="27" actId="20577"/>
          <ac:spMkLst>
            <pc:docMk/>
            <pc:sldMk cId="953325580" sldId="256"/>
            <ac:spMk id="4" creationId="{00000000-0000-0000-0000-000000000000}"/>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31-03-2024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3/31/2024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3/31/2024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3/31/2024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3/31/2024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3/31/2024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3/31/2024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3/31/2024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3/31/2024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3/31/2024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3/31/2024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3/31/2024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3/31/2024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a:cs typeface="Arial"/>
              </a:rPr>
              <a:t>Key logger</a:t>
            </a:r>
            <a:endParaRPr lang="en-US" b="1" err="1">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a:solidFill>
                  <a:schemeClr val="accent1">
                    <a:lumMod val="75000"/>
                  </a:schemeClr>
                </a:solidFill>
                <a:latin typeface="Arial"/>
                <a:cs typeface="Arial"/>
              </a:rPr>
              <a:t>Presented By:</a:t>
            </a:r>
          </a:p>
          <a:p>
            <a:r>
              <a:rPr lang="en-US" sz="2000" b="1">
                <a:solidFill>
                  <a:schemeClr val="accent1">
                    <a:lumMod val="75000"/>
                  </a:schemeClr>
                </a:solidFill>
                <a:latin typeface="Arial"/>
                <a:cs typeface="Arial"/>
              </a:rPr>
              <a:t>R. Krishna – </a:t>
            </a:r>
            <a:r>
              <a:rPr lang="en-US" sz="2000" b="1" err="1">
                <a:solidFill>
                  <a:schemeClr val="accent1">
                    <a:lumMod val="75000"/>
                  </a:schemeClr>
                </a:solidFill>
                <a:latin typeface="Arial"/>
                <a:cs typeface="Arial"/>
              </a:rPr>
              <a:t>Sengunthar</a:t>
            </a:r>
            <a:r>
              <a:rPr lang="en-US" sz="2000" b="1">
                <a:solidFill>
                  <a:schemeClr val="accent1">
                    <a:lumMod val="75000"/>
                  </a:schemeClr>
                </a:solidFill>
                <a:latin typeface="Arial"/>
                <a:cs typeface="Arial"/>
              </a:rPr>
              <a:t> College of Engineering</a:t>
            </a:r>
          </a:p>
          <a:p>
            <a:r>
              <a:rPr lang="en-US" sz="2000" b="1">
                <a:solidFill>
                  <a:schemeClr val="accent1">
                    <a:lumMod val="75000"/>
                  </a:schemeClr>
                </a:solidFill>
                <a:latin typeface="Arial"/>
                <a:cs typeface="Arial"/>
              </a:rPr>
              <a:t>B. Tech (Artificial intelligence and Data science)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a:latin typeface="Arial"/>
                <a:ea typeface="+mn-lt"/>
                <a:cs typeface="Arial"/>
              </a:rPr>
              <a:t>  </a:t>
            </a:r>
            <a:endParaRPr lang="en-US">
              <a:latin typeface="Arial"/>
              <a:cs typeface="Arial"/>
            </a:endParaRPr>
          </a:p>
          <a:p>
            <a:pPr marL="305435" indent="-305435"/>
            <a:r>
              <a:rPr lang="en-US" sz="2000" b="1">
                <a:latin typeface="Arial"/>
                <a:ea typeface="+mn-lt"/>
                <a:cs typeface="Arial"/>
              </a:rPr>
              <a:t>Problem Statement </a:t>
            </a:r>
            <a:r>
              <a:rPr lang="en-US" sz="2000">
                <a:latin typeface="Arial"/>
                <a:ea typeface="+mn-lt"/>
                <a:cs typeface="Arial"/>
              </a:rPr>
              <a:t>(Should not include solution)</a:t>
            </a:r>
            <a:endParaRPr lang="en-US">
              <a:latin typeface="Arial"/>
              <a:cs typeface="Arial"/>
            </a:endParaRPr>
          </a:p>
          <a:p>
            <a:pPr marL="305435" indent="-305435"/>
            <a:r>
              <a:rPr lang="en-US" sz="2000" b="1">
                <a:latin typeface="Arial"/>
                <a:ea typeface="+mn-lt"/>
                <a:cs typeface="Arial"/>
              </a:rPr>
              <a:t>Proposed System/Solution</a:t>
            </a:r>
            <a:endParaRPr lang="en-US">
              <a:latin typeface="Arial"/>
              <a:cs typeface="Arial"/>
            </a:endParaRPr>
          </a:p>
          <a:p>
            <a:pPr marL="305435" indent="-305435"/>
            <a:r>
              <a:rPr lang="en-US" sz="2000" b="1">
                <a:latin typeface="Arial"/>
                <a:ea typeface="+mn-lt"/>
                <a:cs typeface="Calibri"/>
              </a:rPr>
              <a:t>System </a:t>
            </a:r>
            <a:r>
              <a:rPr lang="en-US" sz="2000" b="1">
                <a:latin typeface="Arial"/>
                <a:ea typeface="+mn-lt"/>
                <a:cs typeface="+mn-lt"/>
              </a:rPr>
              <a:t>Development Approach </a:t>
            </a:r>
            <a:r>
              <a:rPr lang="en-US" sz="2000">
                <a:latin typeface="Arial"/>
                <a:ea typeface="+mn-lt"/>
                <a:cs typeface="+mn-lt"/>
              </a:rPr>
              <a:t>(Technology Used) </a:t>
            </a:r>
            <a:endParaRPr lang="en-US">
              <a:latin typeface="Arial"/>
              <a:ea typeface="+mn-lt"/>
              <a:cs typeface="+mn-lt"/>
            </a:endParaRPr>
          </a:p>
          <a:p>
            <a:pPr marL="305435" indent="-305435"/>
            <a:r>
              <a:rPr lang="en-US" sz="2000" b="1">
                <a:latin typeface="Arial"/>
                <a:ea typeface="+mn-lt"/>
                <a:cs typeface="+mn-lt"/>
              </a:rPr>
              <a:t>Algorithm &amp; Deployment  </a:t>
            </a:r>
            <a:endParaRPr lang="en-US">
              <a:latin typeface="Arial"/>
              <a:cs typeface="Calibri"/>
            </a:endParaRPr>
          </a:p>
          <a:p>
            <a:pPr marL="305435" indent="-305435"/>
            <a:r>
              <a:rPr lang="en-US" sz="2000" b="1">
                <a:latin typeface="Arial"/>
                <a:ea typeface="+mn-lt"/>
                <a:cs typeface="Arial"/>
              </a:rPr>
              <a:t>Result (Output Image)</a:t>
            </a:r>
          </a:p>
          <a:p>
            <a:pPr marL="305435" indent="-305435"/>
            <a:r>
              <a:rPr lang="en-US" sz="2000" b="1">
                <a:latin typeface="Arial"/>
                <a:ea typeface="+mn-lt"/>
                <a:cs typeface="Arial"/>
              </a:rPr>
              <a:t>Conclusion</a:t>
            </a:r>
            <a:endParaRPr lang="en-US">
              <a:latin typeface="Arial"/>
              <a:cs typeface="Arial"/>
            </a:endParaRPr>
          </a:p>
          <a:p>
            <a:pPr marL="305435" indent="-305435"/>
            <a:r>
              <a:rPr lang="en-US" sz="2000" b="1">
                <a:latin typeface="Arial"/>
                <a:ea typeface="+mn-lt"/>
                <a:cs typeface="Arial"/>
              </a:rPr>
              <a:t>Future Scope</a:t>
            </a:r>
          </a:p>
          <a:p>
            <a:pPr marL="305435" indent="-305435"/>
            <a:r>
              <a:rPr lang="en-US" sz="2000" b="1">
                <a:latin typeface="Arial"/>
                <a:ea typeface="+mn-lt"/>
                <a:cs typeface="Arial"/>
              </a:rPr>
              <a:t>References</a:t>
            </a:r>
            <a:endParaRPr lang="en-US">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a:ea typeface="+mn-lt"/>
                <a:cs typeface="+mn-lt"/>
              </a:rPr>
              <a:t>In the Algorithm section, describe the machine learning algorithm chosen for predicting bike counts. Here's an example structure for this section:</a:t>
            </a:r>
            <a:endParaRPr lang="en-IN" sz="1400"/>
          </a:p>
          <a:p>
            <a:pPr marL="305435" indent="-305435"/>
            <a:r>
              <a:rPr lang="en-IN" sz="1400" b="1">
                <a:ea typeface="+mn-lt"/>
                <a:cs typeface="+mn-lt"/>
              </a:rPr>
              <a:t>Algorithm Selection:</a:t>
            </a:r>
            <a:endParaRPr lang="en-IN" sz="1400"/>
          </a:p>
          <a:p>
            <a:pPr marL="629920" lvl="1" indent="-305435"/>
            <a:r>
              <a:rPr lang="en-IN">
                <a:ea typeface="+mn-lt"/>
                <a:cs typeface="+mn-lt"/>
              </a:rPr>
              <a:t>Provide a brief overview of the chosen algorithm (e.g., time-series forecasting model, like ARIMA or LSTM) and justify its selection based on the problem statement and data characteristics.</a:t>
            </a:r>
            <a:endParaRPr lang="en-IN"/>
          </a:p>
          <a:p>
            <a:pPr marL="305435" indent="-305435"/>
            <a:r>
              <a:rPr lang="en-IN" sz="1400" b="1">
                <a:ea typeface="+mn-lt"/>
                <a:cs typeface="+mn-lt"/>
              </a:rPr>
              <a:t>Data Input:</a:t>
            </a:r>
            <a:endParaRPr lang="en-IN" sz="1400"/>
          </a:p>
          <a:p>
            <a:pPr marL="629920" lvl="1" indent="-305435"/>
            <a:r>
              <a:rPr lang="en-IN">
                <a:ea typeface="+mn-lt"/>
                <a:cs typeface="+mn-lt"/>
              </a:rPr>
              <a:t>Specify the input features used by the algorithm, such as historical bike rental data, weather conditions, day of the week, and any other relevant factors.</a:t>
            </a:r>
            <a:endParaRPr lang="en-IN"/>
          </a:p>
          <a:p>
            <a:pPr marL="305435" indent="-305435"/>
            <a:r>
              <a:rPr lang="en-IN" sz="1400" b="1">
                <a:ea typeface="+mn-lt"/>
                <a:cs typeface="+mn-lt"/>
              </a:rPr>
              <a:t>Training Process:</a:t>
            </a:r>
            <a:endParaRPr lang="en-IN" sz="1400"/>
          </a:p>
          <a:p>
            <a:pPr marL="629920" lvl="1" indent="-305435"/>
            <a:r>
              <a:rPr lang="en-IN">
                <a:ea typeface="+mn-lt"/>
                <a:cs typeface="+mn-lt"/>
              </a:rPr>
              <a:t>Explain how the algorithm is trained using historical data. Highlight any specific considerations or techniques employed, such as cross-validation or hyperparameter tuning.</a:t>
            </a:r>
            <a:endParaRPr lang="en-IN"/>
          </a:p>
          <a:p>
            <a:pPr marL="305435" indent="-305435"/>
            <a:r>
              <a:rPr lang="en-IN" sz="1400" b="1">
                <a:ea typeface="+mn-lt"/>
                <a:cs typeface="+mn-lt"/>
              </a:rPr>
              <a:t>Prediction Process:</a:t>
            </a:r>
            <a:endParaRPr lang="en-IN" sz="1400"/>
          </a:p>
          <a:p>
            <a:pPr marL="629920" lvl="1" indent="-305435"/>
            <a:r>
              <a:rPr lang="en-IN">
                <a:ea typeface="+mn-lt"/>
                <a:cs typeface="+mn-lt"/>
              </a:rPr>
              <a:t>Detail how the trained algorithm makes predictions for future bike counts. Discuss any real-time data inputs considered during the prediction phase.</a:t>
            </a:r>
            <a:endParaRPr lang="en-IN"/>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a:p>
          <a:p>
            <a:pPr marL="305435" indent="-305435"/>
            <a:r>
              <a:rPr lang="en-US" sz="200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 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revision>1</cp:revision>
  <dcterms:created xsi:type="dcterms:W3CDTF">2021-05-26T16:50:10Z</dcterms:created>
  <dcterms:modified xsi:type="dcterms:W3CDTF">2024-03-31T15:48:20Z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