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681392079551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697971-9A1C-4EF4-8977-431A6D85DC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043003-4D4C-4AB0-AD02-86ECC86F0C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4/15/2023 7:54:26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AC20710C-23F0-442F-9133-84B7FDEA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2023-04-15T07:54:27Z</dcterms:created>
  <dcterms:modified xsi:type="dcterms:W3CDTF">2023-04-15T07:54:27Z</dcterms:modified>
</cp:coreProperties>
</file>