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90550"/>
            <a:ext cx="6705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 smtClean="0"/>
              <a:t>Data Analysis Project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885950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028950"/>
            <a:ext cx="40538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14" dirty="0" smtClean="0">
                <a:solidFill>
                  <a:srgbClr val="CC0000"/>
                </a:solidFill>
                <a:latin typeface="Verdana"/>
                <a:cs typeface="Verdana"/>
              </a:rPr>
              <a:t>KRISHNA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894</Words>
  <Application>Microsoft Office PowerPoint</Application>
  <PresentationFormat>On-screen Show (16:9)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Analysis Project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hp</cp:lastModifiedBy>
  <cp:revision>39</cp:revision>
  <dcterms:created xsi:type="dcterms:W3CDTF">2022-02-25T16:25:52Z</dcterms:created>
  <dcterms:modified xsi:type="dcterms:W3CDTF">2023-05-17T09:53:48Z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