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8" r:id="rId3"/>
    <p:sldId id="257" r:id="rId4"/>
    <p:sldId id="260" r:id="rId5"/>
    <p:sldId id="286" r:id="rId6"/>
    <p:sldId id="288" r:id="rId7"/>
    <p:sldId id="289" r:id="rId8"/>
    <p:sldId id="290" r:id="rId9"/>
    <p:sldId id="291" r:id="rId10"/>
    <p:sldId id="293" r:id="rId11"/>
    <p:sldId id="299" r:id="rId12"/>
    <p:sldId id="294" r:id="rId13"/>
    <p:sldId id="295" r:id="rId14"/>
    <p:sldId id="296" r:id="rId15"/>
    <p:sldId id="297" r:id="rId16"/>
    <p:sldId id="298" r:id="rId17"/>
    <p:sldId id="259" r:id="rId18"/>
    <p:sldId id="261" r:id="rId19"/>
    <p:sldId id="262" r:id="rId20"/>
    <p:sldId id="264" r:id="rId21"/>
    <p:sldId id="263" r:id="rId22"/>
    <p:sldId id="265" r:id="rId23"/>
    <p:sldId id="284" r:id="rId24"/>
    <p:sldId id="285" r:id="rId25"/>
    <p:sldId id="287" r:id="rId26"/>
    <p:sldId id="279" r:id="rId27"/>
  </p:sldIdLst>
  <p:sldSz cx="9144000" cy="5143500" type="screen16x9"/>
  <p:notesSz cx="6858000" cy="9144000"/>
  <p:embeddedFontLst>
    <p:embeddedFont>
      <p:font typeface="Encode Sans" pitchFamily="2" charset="77"/>
      <p:regular r:id="rId29"/>
      <p:bold r:id="rId30"/>
    </p:embeddedFont>
    <p:embeddedFont>
      <p:font typeface="Encode Sans ExtraLight" pitchFamily="2" charset="77"/>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548BE6-D3F7-49C8-B1FC-ABDE3B211CF5}">
  <a:tblStyle styleId="{8A548BE6-D3F7-49C8-B1FC-ABDE3B211CF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609"/>
  </p:normalViewPr>
  <p:slideViewPr>
    <p:cSldViewPr snapToGrid="0">
      <p:cViewPr varScale="1">
        <p:scale>
          <a:sx n="160" d="100"/>
          <a:sy n="160" d="100"/>
        </p:scale>
        <p:origin x="2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BA3B21"/>
        </a:solidFill>
        <a:effectLst/>
      </p:bgPr>
    </p:bg>
    <p:spTree>
      <p:nvGrpSpPr>
        <p:cNvPr id="1" name="Shape 9"/>
        <p:cNvGrpSpPr/>
        <p:nvPr/>
      </p:nvGrpSpPr>
      <p:grpSpPr>
        <a:xfrm>
          <a:off x="0" y="0"/>
          <a:ext cx="0" cy="0"/>
          <a:chOff x="0" y="0"/>
          <a:chExt cx="0" cy="0"/>
        </a:xfrm>
      </p:grpSpPr>
      <p:sp>
        <p:nvSpPr>
          <p:cNvPr id="10" name="Google Shape;10;p2"/>
          <p:cNvSpPr/>
          <p:nvPr/>
        </p:nvSpPr>
        <p:spPr>
          <a:xfrm>
            <a:off x="0" y="3493950"/>
            <a:ext cx="9144000" cy="1649400"/>
          </a:xfrm>
          <a:prstGeom prst="rect">
            <a:avLst/>
          </a:prstGeom>
          <a:solidFill>
            <a:srgbClr val="2727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 name="Google Shape;11;p2"/>
          <p:cNvSpPr/>
          <p:nvPr/>
        </p:nvSpPr>
        <p:spPr>
          <a:xfrm>
            <a:off x="3747300" y="3493900"/>
            <a:ext cx="1649400" cy="1649400"/>
          </a:xfrm>
          <a:prstGeom prst="rect">
            <a:avLst/>
          </a:prstGeom>
          <a:solidFill>
            <a:srgbClr val="4F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984050" y="0"/>
            <a:ext cx="7175700" cy="3493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BA3B21"/>
        </a:solidFill>
        <a:effectLst/>
      </p:bgPr>
    </p:bg>
    <p:spTree>
      <p:nvGrpSpPr>
        <p:cNvPr id="1" name="Shape 13"/>
        <p:cNvGrpSpPr/>
        <p:nvPr/>
      </p:nvGrpSpPr>
      <p:grpSpPr>
        <a:xfrm>
          <a:off x="0" y="0"/>
          <a:ext cx="0" cy="0"/>
          <a:chOff x="0" y="0"/>
          <a:chExt cx="0" cy="0"/>
        </a:xfrm>
      </p:grpSpPr>
      <p:sp>
        <p:nvSpPr>
          <p:cNvPr id="14" name="Google Shape;14;p3"/>
          <p:cNvSpPr/>
          <p:nvPr/>
        </p:nvSpPr>
        <p:spPr>
          <a:xfrm>
            <a:off x="0" y="4044100"/>
            <a:ext cx="9144000" cy="1099200"/>
          </a:xfrm>
          <a:prstGeom prst="rect">
            <a:avLst/>
          </a:prstGeom>
          <a:solidFill>
            <a:srgbClr val="2727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15;p3"/>
          <p:cNvSpPr/>
          <p:nvPr/>
        </p:nvSpPr>
        <p:spPr>
          <a:xfrm>
            <a:off x="4022400" y="4044100"/>
            <a:ext cx="1099200" cy="1099200"/>
          </a:xfrm>
          <a:prstGeom prst="rect">
            <a:avLst/>
          </a:prstGeom>
          <a:solidFill>
            <a:srgbClr val="4F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1735925" y="1126150"/>
            <a:ext cx="56721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1735925" y="2665541"/>
            <a:ext cx="5672100" cy="784800"/>
          </a:xfrm>
          <a:prstGeom prst="rect">
            <a:avLst/>
          </a:prstGeom>
        </p:spPr>
        <p:txBody>
          <a:bodyPr spcFirstLastPara="1" wrap="square" lIns="91425" tIns="91425" rIns="91425" bIns="91425" anchor="t" anchorCtr="0"/>
          <a:lstStyle>
            <a:lvl1pPr lvl="0" algn="ctr" rtl="0">
              <a:spcBef>
                <a:spcPts val="0"/>
              </a:spcBef>
              <a:spcAft>
                <a:spcPts val="0"/>
              </a:spcAft>
              <a:buClr>
                <a:srgbClr val="27272D"/>
              </a:buClr>
              <a:buSzPts val="1800"/>
              <a:buNone/>
              <a:defRPr sz="1800">
                <a:solidFill>
                  <a:srgbClr val="27272D"/>
                </a:solidFill>
              </a:defRPr>
            </a:lvl1pPr>
            <a:lvl2pPr lvl="1" algn="ctr" rtl="0">
              <a:spcBef>
                <a:spcPts val="0"/>
              </a:spcBef>
              <a:spcAft>
                <a:spcPts val="0"/>
              </a:spcAft>
              <a:buClr>
                <a:srgbClr val="27272D"/>
              </a:buClr>
              <a:buSzPts val="1800"/>
              <a:buNone/>
              <a:defRPr sz="1800">
                <a:solidFill>
                  <a:srgbClr val="27272D"/>
                </a:solidFill>
              </a:defRPr>
            </a:lvl2pPr>
            <a:lvl3pPr lvl="2" algn="ctr" rtl="0">
              <a:spcBef>
                <a:spcPts val="0"/>
              </a:spcBef>
              <a:spcAft>
                <a:spcPts val="0"/>
              </a:spcAft>
              <a:buClr>
                <a:srgbClr val="27272D"/>
              </a:buClr>
              <a:buSzPts val="1800"/>
              <a:buNone/>
              <a:defRPr sz="1800">
                <a:solidFill>
                  <a:srgbClr val="27272D"/>
                </a:solidFill>
              </a:defRPr>
            </a:lvl3pPr>
            <a:lvl4pPr lvl="3" algn="ctr" rtl="0">
              <a:spcBef>
                <a:spcPts val="0"/>
              </a:spcBef>
              <a:spcAft>
                <a:spcPts val="0"/>
              </a:spcAft>
              <a:buClr>
                <a:srgbClr val="27272D"/>
              </a:buClr>
              <a:buSzPts val="1800"/>
              <a:buNone/>
              <a:defRPr sz="1800">
                <a:solidFill>
                  <a:srgbClr val="27272D"/>
                </a:solidFill>
              </a:defRPr>
            </a:lvl4pPr>
            <a:lvl5pPr lvl="4" algn="ctr" rtl="0">
              <a:spcBef>
                <a:spcPts val="0"/>
              </a:spcBef>
              <a:spcAft>
                <a:spcPts val="0"/>
              </a:spcAft>
              <a:buClr>
                <a:srgbClr val="27272D"/>
              </a:buClr>
              <a:buSzPts val="1800"/>
              <a:buNone/>
              <a:defRPr sz="1800">
                <a:solidFill>
                  <a:srgbClr val="27272D"/>
                </a:solidFill>
              </a:defRPr>
            </a:lvl5pPr>
            <a:lvl6pPr lvl="5" algn="ctr" rtl="0">
              <a:spcBef>
                <a:spcPts val="0"/>
              </a:spcBef>
              <a:spcAft>
                <a:spcPts val="0"/>
              </a:spcAft>
              <a:buClr>
                <a:srgbClr val="27272D"/>
              </a:buClr>
              <a:buSzPts val="1800"/>
              <a:buNone/>
              <a:defRPr sz="1800">
                <a:solidFill>
                  <a:srgbClr val="27272D"/>
                </a:solidFill>
              </a:defRPr>
            </a:lvl6pPr>
            <a:lvl7pPr lvl="6" algn="ctr" rtl="0">
              <a:spcBef>
                <a:spcPts val="0"/>
              </a:spcBef>
              <a:spcAft>
                <a:spcPts val="0"/>
              </a:spcAft>
              <a:buClr>
                <a:srgbClr val="27272D"/>
              </a:buClr>
              <a:buSzPts val="1800"/>
              <a:buNone/>
              <a:defRPr sz="1800">
                <a:solidFill>
                  <a:srgbClr val="27272D"/>
                </a:solidFill>
              </a:defRPr>
            </a:lvl7pPr>
            <a:lvl8pPr lvl="7" algn="ctr" rtl="0">
              <a:spcBef>
                <a:spcPts val="0"/>
              </a:spcBef>
              <a:spcAft>
                <a:spcPts val="0"/>
              </a:spcAft>
              <a:buClr>
                <a:srgbClr val="27272D"/>
              </a:buClr>
              <a:buSzPts val="1800"/>
              <a:buNone/>
              <a:defRPr sz="1800">
                <a:solidFill>
                  <a:srgbClr val="27272D"/>
                </a:solidFill>
              </a:defRPr>
            </a:lvl8pPr>
            <a:lvl9pPr lvl="8" algn="ctr" rtl="0">
              <a:spcBef>
                <a:spcPts val="0"/>
              </a:spcBef>
              <a:spcAft>
                <a:spcPts val="0"/>
              </a:spcAft>
              <a:buClr>
                <a:srgbClr val="27272D"/>
              </a:buClr>
              <a:buSzPts val="1800"/>
              <a:buNone/>
              <a:defRPr sz="1800">
                <a:solidFill>
                  <a:srgbClr val="27272D"/>
                </a:solidFill>
              </a:defRPr>
            </a:lvl9pPr>
          </a:lstStyle>
          <a:p>
            <a:endParaRPr/>
          </a:p>
        </p:txBody>
      </p:sp>
      <p:cxnSp>
        <p:nvCxnSpPr>
          <p:cNvPr id="18" name="Google Shape;18;p3"/>
          <p:cNvCxnSpPr/>
          <p:nvPr/>
        </p:nvCxnSpPr>
        <p:spPr>
          <a:xfrm>
            <a:off x="3527100" y="2474305"/>
            <a:ext cx="2089800" cy="0"/>
          </a:xfrm>
          <a:prstGeom prst="straightConnector1">
            <a:avLst/>
          </a:prstGeom>
          <a:noFill/>
          <a:ln w="19050" cap="flat" cmpd="sng">
            <a:solidFill>
              <a:srgbClr val="F55C21"/>
            </a:solidFill>
            <a:prstDash val="solid"/>
            <a:round/>
            <a:headEnd type="diamond" w="med" len="med"/>
            <a:tailEnd type="diamond"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sp>
        <p:nvSpPr>
          <p:cNvPr id="20" name="Google Shape;20;p4"/>
          <p:cNvSpPr/>
          <p:nvPr/>
        </p:nvSpPr>
        <p:spPr>
          <a:xfrm>
            <a:off x="0" y="4593700"/>
            <a:ext cx="9144000" cy="549600"/>
          </a:xfrm>
          <a:prstGeom prst="rect">
            <a:avLst/>
          </a:prstGeom>
          <a:solidFill>
            <a:srgbClr val="BA3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 name="Google Shape;21;p4"/>
          <p:cNvSpPr/>
          <p:nvPr/>
        </p:nvSpPr>
        <p:spPr>
          <a:xfrm>
            <a:off x="3473700" y="4593700"/>
            <a:ext cx="2196600" cy="549600"/>
          </a:xfrm>
          <a:prstGeom prst="rect">
            <a:avLst/>
          </a:prstGeom>
          <a:solidFill>
            <a:srgbClr val="F55C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4023300" y="459370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3527100" y="887200"/>
            <a:ext cx="2089800" cy="0"/>
          </a:xfrm>
          <a:prstGeom prst="straightConnector1">
            <a:avLst/>
          </a:prstGeom>
          <a:noFill/>
          <a:ln w="19050" cap="flat" cmpd="sng">
            <a:solidFill>
              <a:srgbClr val="BA3B21"/>
            </a:solidFill>
            <a:prstDash val="solid"/>
            <a:round/>
            <a:headEnd type="diamond" w="med" len="med"/>
            <a:tailEnd type="diamond" w="med" len="med"/>
          </a:ln>
        </p:spPr>
      </p:cxnSp>
      <p:sp>
        <p:nvSpPr>
          <p:cNvPr id="24" name="Google Shape;24;p4"/>
          <p:cNvSpPr txBox="1">
            <a:spLocks noGrp="1"/>
          </p:cNvSpPr>
          <p:nvPr>
            <p:ph type="body" idx="1"/>
          </p:nvPr>
        </p:nvSpPr>
        <p:spPr>
          <a:xfrm>
            <a:off x="1404225" y="1194150"/>
            <a:ext cx="6335400" cy="30927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25" name="Google Shape;25;p4"/>
          <p:cNvSpPr txBox="1"/>
          <p:nvPr/>
        </p:nvSpPr>
        <p:spPr>
          <a:xfrm>
            <a:off x="3593400" y="8451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800" b="1">
                <a:solidFill>
                  <a:srgbClr val="F55C21"/>
                </a:solidFill>
                <a:latin typeface="Encode Sans"/>
                <a:ea typeface="Encode Sans"/>
                <a:cs typeface="Encode Sans"/>
                <a:sym typeface="Encode Sans"/>
              </a:rPr>
              <a:t>“</a:t>
            </a:r>
            <a:endParaRPr sz="6800" b="1">
              <a:solidFill>
                <a:srgbClr val="F55C21"/>
              </a:solidFill>
              <a:latin typeface="Encode Sans"/>
              <a:ea typeface="Encode Sans"/>
              <a:cs typeface="Encode Sans"/>
              <a:sym typeface="Encode Sans"/>
            </a:endParaRPr>
          </a:p>
        </p:txBody>
      </p:sp>
      <p:sp>
        <p:nvSpPr>
          <p:cNvPr id="26" name="Google Shape;26;p4"/>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grpSp>
        <p:nvGrpSpPr>
          <p:cNvPr id="28" name="Google Shape;28;p5"/>
          <p:cNvGrpSpPr/>
          <p:nvPr/>
        </p:nvGrpSpPr>
        <p:grpSpPr>
          <a:xfrm>
            <a:off x="-11050" y="887200"/>
            <a:ext cx="9155050" cy="4256100"/>
            <a:chOff x="-11050" y="887200"/>
            <a:chExt cx="9155050" cy="4256100"/>
          </a:xfrm>
        </p:grpSpPr>
        <p:cxnSp>
          <p:nvCxnSpPr>
            <p:cNvPr id="29" name="Google Shape;29;p5"/>
            <p:cNvCxnSpPr/>
            <p:nvPr/>
          </p:nvCxnSpPr>
          <p:spPr>
            <a:xfrm>
              <a:off x="-11050" y="887200"/>
              <a:ext cx="8060400" cy="0"/>
            </a:xfrm>
            <a:prstGeom prst="straightConnector1">
              <a:avLst/>
            </a:prstGeom>
            <a:noFill/>
            <a:ln w="19050" cap="flat" cmpd="sng">
              <a:solidFill>
                <a:srgbClr val="BA3B21"/>
              </a:solidFill>
              <a:prstDash val="solid"/>
              <a:round/>
              <a:headEnd type="none" w="med" len="med"/>
              <a:tailEnd type="diamond" w="med" len="med"/>
            </a:ln>
          </p:spPr>
        </p:cxnSp>
        <p:sp>
          <p:nvSpPr>
            <p:cNvPr id="30" name="Google Shape;30;p5"/>
            <p:cNvSpPr/>
            <p:nvPr/>
          </p:nvSpPr>
          <p:spPr>
            <a:xfrm>
              <a:off x="0" y="4593700"/>
              <a:ext cx="9144000" cy="549600"/>
            </a:xfrm>
            <a:prstGeom prst="rect">
              <a:avLst/>
            </a:prstGeom>
            <a:solidFill>
              <a:srgbClr val="BA3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5"/>
            <p:cNvSpPr/>
            <p:nvPr/>
          </p:nvSpPr>
          <p:spPr>
            <a:xfrm>
              <a:off x="0" y="4593700"/>
              <a:ext cx="549600" cy="549600"/>
            </a:xfrm>
            <a:prstGeom prst="rect">
              <a:avLst/>
            </a:prstGeom>
            <a:solidFill>
              <a:srgbClr val="F55C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5"/>
            <p:cNvCxnSpPr/>
            <p:nvPr/>
          </p:nvCxnSpPr>
          <p:spPr>
            <a:xfrm>
              <a:off x="-11050" y="887200"/>
              <a:ext cx="552900" cy="0"/>
            </a:xfrm>
            <a:prstGeom prst="straightConnector1">
              <a:avLst/>
            </a:prstGeom>
            <a:noFill/>
            <a:ln w="19050" cap="flat" cmpd="sng">
              <a:solidFill>
                <a:srgbClr val="F55C21"/>
              </a:solidFill>
              <a:prstDash val="solid"/>
              <a:round/>
              <a:headEnd type="none" w="med" len="med"/>
              <a:tailEnd type="none" w="med" len="med"/>
            </a:ln>
          </p:spPr>
        </p:cxnSp>
      </p:grpSp>
      <p:sp>
        <p:nvSpPr>
          <p:cNvPr id="33" name="Google Shape;33;p5"/>
          <p:cNvSpPr/>
          <p:nvPr/>
        </p:nvSpPr>
        <p:spPr>
          <a:xfrm>
            <a:off x="8046600" y="459370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549600" y="361375"/>
            <a:ext cx="7497000" cy="5496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5" name="Google Shape;35;p5"/>
          <p:cNvSpPr txBox="1">
            <a:spLocks noGrp="1"/>
          </p:cNvSpPr>
          <p:nvPr>
            <p:ph type="body" idx="1"/>
          </p:nvPr>
        </p:nvSpPr>
        <p:spPr>
          <a:xfrm>
            <a:off x="549600" y="1200150"/>
            <a:ext cx="7497000" cy="2946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6" name="Google Shape;36;p5"/>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hort + 1 column + image">
  <p:cSld name="TITLE_AND_BODY_1">
    <p:spTree>
      <p:nvGrpSpPr>
        <p:cNvPr id="1" name="Shape 37"/>
        <p:cNvGrpSpPr/>
        <p:nvPr/>
      </p:nvGrpSpPr>
      <p:grpSpPr>
        <a:xfrm>
          <a:off x="0" y="0"/>
          <a:ext cx="0" cy="0"/>
          <a:chOff x="0" y="0"/>
          <a:chExt cx="0" cy="0"/>
        </a:xfrm>
      </p:grpSpPr>
      <p:grpSp>
        <p:nvGrpSpPr>
          <p:cNvPr id="38" name="Google Shape;38;p6"/>
          <p:cNvGrpSpPr/>
          <p:nvPr/>
        </p:nvGrpSpPr>
        <p:grpSpPr>
          <a:xfrm>
            <a:off x="-11050" y="887200"/>
            <a:ext cx="9155050" cy="4256100"/>
            <a:chOff x="-11050" y="887200"/>
            <a:chExt cx="9155050" cy="4256100"/>
          </a:xfrm>
        </p:grpSpPr>
        <p:cxnSp>
          <p:nvCxnSpPr>
            <p:cNvPr id="39" name="Google Shape;39;p6"/>
            <p:cNvCxnSpPr/>
            <p:nvPr/>
          </p:nvCxnSpPr>
          <p:spPr>
            <a:xfrm>
              <a:off x="-11050" y="887200"/>
              <a:ext cx="4312200" cy="0"/>
            </a:xfrm>
            <a:prstGeom prst="straightConnector1">
              <a:avLst/>
            </a:prstGeom>
            <a:noFill/>
            <a:ln w="19050" cap="flat" cmpd="sng">
              <a:solidFill>
                <a:srgbClr val="BA3B21"/>
              </a:solidFill>
              <a:prstDash val="solid"/>
              <a:round/>
              <a:headEnd type="none" w="med" len="med"/>
              <a:tailEnd type="diamond" w="med" len="med"/>
            </a:ln>
          </p:spPr>
        </p:cxnSp>
        <p:sp>
          <p:nvSpPr>
            <p:cNvPr id="40" name="Google Shape;40;p6"/>
            <p:cNvSpPr/>
            <p:nvPr/>
          </p:nvSpPr>
          <p:spPr>
            <a:xfrm>
              <a:off x="0" y="4593700"/>
              <a:ext cx="9144000" cy="549600"/>
            </a:xfrm>
            <a:prstGeom prst="rect">
              <a:avLst/>
            </a:prstGeom>
            <a:solidFill>
              <a:srgbClr val="BA3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 name="Google Shape;41;p6"/>
            <p:cNvSpPr/>
            <p:nvPr/>
          </p:nvSpPr>
          <p:spPr>
            <a:xfrm>
              <a:off x="0" y="4593700"/>
              <a:ext cx="549600" cy="549600"/>
            </a:xfrm>
            <a:prstGeom prst="rect">
              <a:avLst/>
            </a:prstGeom>
            <a:solidFill>
              <a:srgbClr val="F55C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6"/>
            <p:cNvCxnSpPr/>
            <p:nvPr/>
          </p:nvCxnSpPr>
          <p:spPr>
            <a:xfrm>
              <a:off x="-11050" y="887200"/>
              <a:ext cx="552900" cy="0"/>
            </a:xfrm>
            <a:prstGeom prst="straightConnector1">
              <a:avLst/>
            </a:prstGeom>
            <a:noFill/>
            <a:ln w="19050" cap="flat" cmpd="sng">
              <a:solidFill>
                <a:srgbClr val="F55C21"/>
              </a:solidFill>
              <a:prstDash val="solid"/>
              <a:round/>
              <a:headEnd type="none" w="med" len="med"/>
              <a:tailEnd type="none" w="med" len="med"/>
            </a:ln>
          </p:spPr>
        </p:cxnSp>
      </p:grpSp>
      <p:sp>
        <p:nvSpPr>
          <p:cNvPr id="43" name="Google Shape;43;p6"/>
          <p:cNvSpPr/>
          <p:nvPr/>
        </p:nvSpPr>
        <p:spPr>
          <a:xfrm>
            <a:off x="8046600" y="459370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549600" y="361375"/>
            <a:ext cx="3740400" cy="5496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5" name="Google Shape;45;p6"/>
          <p:cNvSpPr txBox="1">
            <a:spLocks noGrp="1"/>
          </p:cNvSpPr>
          <p:nvPr>
            <p:ph type="body" idx="1"/>
          </p:nvPr>
        </p:nvSpPr>
        <p:spPr>
          <a:xfrm>
            <a:off x="549600" y="1200150"/>
            <a:ext cx="3740400" cy="29463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6" name="Google Shape;46;p6"/>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7"/>
        <p:cNvGrpSpPr/>
        <p:nvPr/>
      </p:nvGrpSpPr>
      <p:grpSpPr>
        <a:xfrm>
          <a:off x="0" y="0"/>
          <a:ext cx="0" cy="0"/>
          <a:chOff x="0" y="0"/>
          <a:chExt cx="0" cy="0"/>
        </a:xfrm>
      </p:grpSpPr>
      <p:grpSp>
        <p:nvGrpSpPr>
          <p:cNvPr id="48" name="Google Shape;48;p7"/>
          <p:cNvGrpSpPr/>
          <p:nvPr/>
        </p:nvGrpSpPr>
        <p:grpSpPr>
          <a:xfrm>
            <a:off x="-11050" y="887200"/>
            <a:ext cx="9155050" cy="4256100"/>
            <a:chOff x="-11050" y="887200"/>
            <a:chExt cx="9155050" cy="4256100"/>
          </a:xfrm>
        </p:grpSpPr>
        <p:cxnSp>
          <p:nvCxnSpPr>
            <p:cNvPr id="49" name="Google Shape;49;p7"/>
            <p:cNvCxnSpPr/>
            <p:nvPr/>
          </p:nvCxnSpPr>
          <p:spPr>
            <a:xfrm>
              <a:off x="-11050" y="887200"/>
              <a:ext cx="8060400" cy="0"/>
            </a:xfrm>
            <a:prstGeom prst="straightConnector1">
              <a:avLst/>
            </a:prstGeom>
            <a:noFill/>
            <a:ln w="19050" cap="flat" cmpd="sng">
              <a:solidFill>
                <a:srgbClr val="BA3B21"/>
              </a:solidFill>
              <a:prstDash val="solid"/>
              <a:round/>
              <a:headEnd type="none" w="med" len="med"/>
              <a:tailEnd type="diamond" w="med" len="med"/>
            </a:ln>
          </p:spPr>
        </p:cxnSp>
        <p:sp>
          <p:nvSpPr>
            <p:cNvPr id="50" name="Google Shape;50;p7"/>
            <p:cNvSpPr/>
            <p:nvPr/>
          </p:nvSpPr>
          <p:spPr>
            <a:xfrm>
              <a:off x="0" y="4593700"/>
              <a:ext cx="9144000" cy="549600"/>
            </a:xfrm>
            <a:prstGeom prst="rect">
              <a:avLst/>
            </a:prstGeom>
            <a:solidFill>
              <a:srgbClr val="BA3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1" name="Google Shape;51;p7"/>
            <p:cNvSpPr/>
            <p:nvPr/>
          </p:nvSpPr>
          <p:spPr>
            <a:xfrm>
              <a:off x="0" y="4593700"/>
              <a:ext cx="549600" cy="549600"/>
            </a:xfrm>
            <a:prstGeom prst="rect">
              <a:avLst/>
            </a:prstGeom>
            <a:solidFill>
              <a:srgbClr val="F55C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7"/>
            <p:cNvCxnSpPr/>
            <p:nvPr/>
          </p:nvCxnSpPr>
          <p:spPr>
            <a:xfrm>
              <a:off x="-11050" y="887200"/>
              <a:ext cx="552900" cy="0"/>
            </a:xfrm>
            <a:prstGeom prst="straightConnector1">
              <a:avLst/>
            </a:prstGeom>
            <a:noFill/>
            <a:ln w="19050" cap="flat" cmpd="sng">
              <a:solidFill>
                <a:srgbClr val="F55C21"/>
              </a:solidFill>
              <a:prstDash val="solid"/>
              <a:round/>
              <a:headEnd type="none" w="med" len="med"/>
              <a:tailEnd type="none" w="med" len="med"/>
            </a:ln>
          </p:spPr>
        </p:cxnSp>
      </p:grpSp>
      <p:sp>
        <p:nvSpPr>
          <p:cNvPr id="53" name="Google Shape;53;p7"/>
          <p:cNvSpPr/>
          <p:nvPr/>
        </p:nvSpPr>
        <p:spPr>
          <a:xfrm>
            <a:off x="8046600" y="459370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txBox="1">
            <a:spLocks noGrp="1"/>
          </p:cNvSpPr>
          <p:nvPr>
            <p:ph type="title"/>
          </p:nvPr>
        </p:nvSpPr>
        <p:spPr>
          <a:xfrm>
            <a:off x="549600" y="361375"/>
            <a:ext cx="7497000" cy="5496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5" name="Google Shape;55;p7"/>
          <p:cNvSpPr txBox="1">
            <a:spLocks noGrp="1"/>
          </p:cNvSpPr>
          <p:nvPr>
            <p:ph type="body" idx="1"/>
          </p:nvPr>
        </p:nvSpPr>
        <p:spPr>
          <a:xfrm>
            <a:off x="549600" y="1200150"/>
            <a:ext cx="3639000" cy="3108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6" name="Google Shape;56;p7"/>
          <p:cNvSpPr txBox="1">
            <a:spLocks noGrp="1"/>
          </p:cNvSpPr>
          <p:nvPr>
            <p:ph type="body" idx="2"/>
          </p:nvPr>
        </p:nvSpPr>
        <p:spPr>
          <a:xfrm>
            <a:off x="4407604" y="1200150"/>
            <a:ext cx="3639000" cy="3108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7" name="Google Shape;57;p7"/>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8"/>
        <p:cNvGrpSpPr/>
        <p:nvPr/>
      </p:nvGrpSpPr>
      <p:grpSpPr>
        <a:xfrm>
          <a:off x="0" y="0"/>
          <a:ext cx="0" cy="0"/>
          <a:chOff x="0" y="0"/>
          <a:chExt cx="0" cy="0"/>
        </a:xfrm>
      </p:grpSpPr>
      <p:grpSp>
        <p:nvGrpSpPr>
          <p:cNvPr id="59" name="Google Shape;59;p8"/>
          <p:cNvGrpSpPr/>
          <p:nvPr/>
        </p:nvGrpSpPr>
        <p:grpSpPr>
          <a:xfrm>
            <a:off x="-11050" y="887200"/>
            <a:ext cx="9155050" cy="4256100"/>
            <a:chOff x="-11050" y="887200"/>
            <a:chExt cx="9155050" cy="4256100"/>
          </a:xfrm>
        </p:grpSpPr>
        <p:cxnSp>
          <p:nvCxnSpPr>
            <p:cNvPr id="60" name="Google Shape;60;p8"/>
            <p:cNvCxnSpPr/>
            <p:nvPr/>
          </p:nvCxnSpPr>
          <p:spPr>
            <a:xfrm>
              <a:off x="-11050" y="887200"/>
              <a:ext cx="8060400" cy="0"/>
            </a:xfrm>
            <a:prstGeom prst="straightConnector1">
              <a:avLst/>
            </a:prstGeom>
            <a:noFill/>
            <a:ln w="19050" cap="flat" cmpd="sng">
              <a:solidFill>
                <a:srgbClr val="BA3B21"/>
              </a:solidFill>
              <a:prstDash val="solid"/>
              <a:round/>
              <a:headEnd type="none" w="med" len="med"/>
              <a:tailEnd type="diamond" w="med" len="med"/>
            </a:ln>
          </p:spPr>
        </p:cxnSp>
        <p:sp>
          <p:nvSpPr>
            <p:cNvPr id="61" name="Google Shape;61;p8"/>
            <p:cNvSpPr/>
            <p:nvPr/>
          </p:nvSpPr>
          <p:spPr>
            <a:xfrm>
              <a:off x="0" y="4593700"/>
              <a:ext cx="9144000" cy="549600"/>
            </a:xfrm>
            <a:prstGeom prst="rect">
              <a:avLst/>
            </a:prstGeom>
            <a:solidFill>
              <a:srgbClr val="BA3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2" name="Google Shape;62;p8"/>
            <p:cNvSpPr/>
            <p:nvPr/>
          </p:nvSpPr>
          <p:spPr>
            <a:xfrm>
              <a:off x="0" y="4593700"/>
              <a:ext cx="549600" cy="549600"/>
            </a:xfrm>
            <a:prstGeom prst="rect">
              <a:avLst/>
            </a:prstGeom>
            <a:solidFill>
              <a:srgbClr val="F55C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 name="Google Shape;63;p8"/>
            <p:cNvCxnSpPr/>
            <p:nvPr/>
          </p:nvCxnSpPr>
          <p:spPr>
            <a:xfrm>
              <a:off x="-11050" y="887200"/>
              <a:ext cx="552900" cy="0"/>
            </a:xfrm>
            <a:prstGeom prst="straightConnector1">
              <a:avLst/>
            </a:prstGeom>
            <a:noFill/>
            <a:ln w="19050" cap="flat" cmpd="sng">
              <a:solidFill>
                <a:srgbClr val="F55C21"/>
              </a:solidFill>
              <a:prstDash val="solid"/>
              <a:round/>
              <a:headEnd type="none" w="med" len="med"/>
              <a:tailEnd type="none" w="med" len="med"/>
            </a:ln>
          </p:spPr>
        </p:cxnSp>
      </p:grpSp>
      <p:sp>
        <p:nvSpPr>
          <p:cNvPr id="64" name="Google Shape;64;p8"/>
          <p:cNvSpPr/>
          <p:nvPr/>
        </p:nvSpPr>
        <p:spPr>
          <a:xfrm>
            <a:off x="8046600" y="459370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txBox="1">
            <a:spLocks noGrp="1"/>
          </p:cNvSpPr>
          <p:nvPr>
            <p:ph type="title"/>
          </p:nvPr>
        </p:nvSpPr>
        <p:spPr>
          <a:xfrm>
            <a:off x="549600" y="361375"/>
            <a:ext cx="7497000" cy="5496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66" name="Google Shape;66;p8"/>
          <p:cNvSpPr txBox="1">
            <a:spLocks noGrp="1"/>
          </p:cNvSpPr>
          <p:nvPr>
            <p:ph type="body" idx="1"/>
          </p:nvPr>
        </p:nvSpPr>
        <p:spPr>
          <a:xfrm>
            <a:off x="549600" y="1200150"/>
            <a:ext cx="2416500" cy="3080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67" name="Google Shape;67;p8"/>
          <p:cNvSpPr txBox="1">
            <a:spLocks noGrp="1"/>
          </p:cNvSpPr>
          <p:nvPr>
            <p:ph type="body" idx="2"/>
          </p:nvPr>
        </p:nvSpPr>
        <p:spPr>
          <a:xfrm>
            <a:off x="3089850" y="1200150"/>
            <a:ext cx="2416500" cy="3080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68" name="Google Shape;68;p8"/>
          <p:cNvSpPr txBox="1">
            <a:spLocks noGrp="1"/>
          </p:cNvSpPr>
          <p:nvPr>
            <p:ph type="body" idx="3"/>
          </p:nvPr>
        </p:nvSpPr>
        <p:spPr>
          <a:xfrm>
            <a:off x="5630099" y="1200150"/>
            <a:ext cx="2416500" cy="3080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69" name="Google Shape;69;p8"/>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1"/>
          <p:cNvSpPr/>
          <p:nvPr/>
        </p:nvSpPr>
        <p:spPr>
          <a:xfrm>
            <a:off x="0" y="4593700"/>
            <a:ext cx="9144000" cy="549600"/>
          </a:xfrm>
          <a:prstGeom prst="rect">
            <a:avLst/>
          </a:prstGeom>
          <a:solidFill>
            <a:srgbClr val="BA3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8" name="Google Shape;88;p11"/>
          <p:cNvSpPr/>
          <p:nvPr/>
        </p:nvSpPr>
        <p:spPr>
          <a:xfrm>
            <a:off x="3473700" y="4593700"/>
            <a:ext cx="2196600" cy="549600"/>
          </a:xfrm>
          <a:prstGeom prst="rect">
            <a:avLst/>
          </a:prstGeom>
          <a:solidFill>
            <a:srgbClr val="F55C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4023300" y="459370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rgbClr val="BA3B21"/>
        </a:solidFill>
        <a:effectLst/>
      </p:bgPr>
    </p:bg>
    <p:spTree>
      <p:nvGrpSpPr>
        <p:cNvPr id="1" name="Shape 91"/>
        <p:cNvGrpSpPr/>
        <p:nvPr/>
      </p:nvGrpSpPr>
      <p:grpSpPr>
        <a:xfrm>
          <a:off x="0" y="0"/>
          <a:ext cx="0" cy="0"/>
          <a:chOff x="0" y="0"/>
          <a:chExt cx="0" cy="0"/>
        </a:xfrm>
      </p:grpSpPr>
      <p:sp>
        <p:nvSpPr>
          <p:cNvPr id="92" name="Google Shape;92;p12"/>
          <p:cNvSpPr/>
          <p:nvPr/>
        </p:nvSpPr>
        <p:spPr>
          <a:xfrm>
            <a:off x="0" y="4593700"/>
            <a:ext cx="9144000" cy="549600"/>
          </a:xfrm>
          <a:prstGeom prst="rect">
            <a:avLst/>
          </a:prstGeom>
          <a:solidFill>
            <a:srgbClr val="2727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93" name="Google Shape;93;p12"/>
          <p:cNvSpPr/>
          <p:nvPr/>
        </p:nvSpPr>
        <p:spPr>
          <a:xfrm>
            <a:off x="3473700" y="4593700"/>
            <a:ext cx="2196600" cy="549600"/>
          </a:xfrm>
          <a:prstGeom prst="rect">
            <a:avLst/>
          </a:prstGeom>
          <a:solidFill>
            <a:srgbClr val="4F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2"/>
          <p:cNvSpPr/>
          <p:nvPr/>
        </p:nvSpPr>
        <p:spPr>
          <a:xfrm>
            <a:off x="4023300" y="459370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7272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9600" y="361375"/>
            <a:ext cx="7497000" cy="549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1pPr>
            <a:lvl2pPr lvl="1">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2pPr>
            <a:lvl3pPr lvl="2">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3pPr>
            <a:lvl4pPr lvl="3">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4pPr>
            <a:lvl5pPr lvl="4">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5pPr>
            <a:lvl6pPr lvl="5">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6pPr>
            <a:lvl7pPr lvl="6">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7pPr>
            <a:lvl8pPr lvl="7">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8pPr>
            <a:lvl9pPr lvl="8">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9pPr>
          </a:lstStyle>
          <a:p>
            <a:endParaRPr/>
          </a:p>
        </p:txBody>
      </p:sp>
      <p:sp>
        <p:nvSpPr>
          <p:cNvPr id="7" name="Google Shape;7;p1"/>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lstStyle>
            <a:lvl1pPr marL="457200" lvl="0" indent="-381000">
              <a:lnSpc>
                <a:spcPct val="115000"/>
              </a:lnSpc>
              <a:spcBef>
                <a:spcPts val="600"/>
              </a:spcBef>
              <a:spcAft>
                <a:spcPts val="0"/>
              </a:spcAft>
              <a:buClr>
                <a:srgbClr val="F55C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1pPr>
            <a:lvl2pPr marL="914400" lvl="1"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2pPr>
            <a:lvl3pPr marL="1371600" lvl="2"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3pPr>
            <a:lvl4pPr marL="1828800" lvl="3"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4pPr>
            <a:lvl5pPr marL="2286000" lvl="4"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5pPr>
            <a:lvl6pPr marL="2743200" lvl="5"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6pPr>
            <a:lvl7pPr marL="3200400" lvl="6"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7pPr>
            <a:lvl8pPr marL="3657600" lvl="7"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8pPr>
            <a:lvl9pPr marL="4114800" lvl="8"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9pPr>
          </a:lstStyle>
          <a:p>
            <a:endParaRPr/>
          </a:p>
        </p:txBody>
      </p:sp>
      <p:sp>
        <p:nvSpPr>
          <p:cNvPr id="8" name="Google Shape;8;p1"/>
          <p:cNvSpPr txBox="1">
            <a:spLocks noGrp="1"/>
          </p:cNvSpPr>
          <p:nvPr>
            <p:ph type="sldNum" idx="12"/>
          </p:nvPr>
        </p:nvSpPr>
        <p:spPr>
          <a:xfrm>
            <a:off x="8046650" y="4593850"/>
            <a:ext cx="1097400" cy="5496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27272D"/>
                </a:solidFill>
                <a:latin typeface="Encode Sans"/>
                <a:ea typeface="Encode Sans"/>
                <a:cs typeface="Encode Sans"/>
                <a:sym typeface="Encode Sans"/>
              </a:defRPr>
            </a:lvl1pPr>
            <a:lvl2pPr lvl="1" algn="ctr">
              <a:buNone/>
              <a:defRPr sz="1300" b="1">
                <a:solidFill>
                  <a:srgbClr val="27272D"/>
                </a:solidFill>
                <a:latin typeface="Encode Sans"/>
                <a:ea typeface="Encode Sans"/>
                <a:cs typeface="Encode Sans"/>
                <a:sym typeface="Encode Sans"/>
              </a:defRPr>
            </a:lvl2pPr>
            <a:lvl3pPr lvl="2" algn="ctr">
              <a:buNone/>
              <a:defRPr sz="1300" b="1">
                <a:solidFill>
                  <a:srgbClr val="27272D"/>
                </a:solidFill>
                <a:latin typeface="Encode Sans"/>
                <a:ea typeface="Encode Sans"/>
                <a:cs typeface="Encode Sans"/>
                <a:sym typeface="Encode Sans"/>
              </a:defRPr>
            </a:lvl3pPr>
            <a:lvl4pPr lvl="3" algn="ctr">
              <a:buNone/>
              <a:defRPr sz="1300" b="1">
                <a:solidFill>
                  <a:srgbClr val="27272D"/>
                </a:solidFill>
                <a:latin typeface="Encode Sans"/>
                <a:ea typeface="Encode Sans"/>
                <a:cs typeface="Encode Sans"/>
                <a:sym typeface="Encode Sans"/>
              </a:defRPr>
            </a:lvl4pPr>
            <a:lvl5pPr lvl="4" algn="ctr">
              <a:buNone/>
              <a:defRPr sz="1300" b="1">
                <a:solidFill>
                  <a:srgbClr val="27272D"/>
                </a:solidFill>
                <a:latin typeface="Encode Sans"/>
                <a:ea typeface="Encode Sans"/>
                <a:cs typeface="Encode Sans"/>
                <a:sym typeface="Encode Sans"/>
              </a:defRPr>
            </a:lvl5pPr>
            <a:lvl6pPr lvl="5" algn="ctr">
              <a:buNone/>
              <a:defRPr sz="1300" b="1">
                <a:solidFill>
                  <a:srgbClr val="27272D"/>
                </a:solidFill>
                <a:latin typeface="Encode Sans"/>
                <a:ea typeface="Encode Sans"/>
                <a:cs typeface="Encode Sans"/>
                <a:sym typeface="Encode Sans"/>
              </a:defRPr>
            </a:lvl6pPr>
            <a:lvl7pPr lvl="6" algn="ctr">
              <a:buNone/>
              <a:defRPr sz="1300" b="1">
                <a:solidFill>
                  <a:srgbClr val="27272D"/>
                </a:solidFill>
                <a:latin typeface="Encode Sans"/>
                <a:ea typeface="Encode Sans"/>
                <a:cs typeface="Encode Sans"/>
                <a:sym typeface="Encode Sans"/>
              </a:defRPr>
            </a:lvl7pPr>
            <a:lvl8pPr lvl="7" algn="ctr">
              <a:buNone/>
              <a:defRPr sz="1300" b="1">
                <a:solidFill>
                  <a:srgbClr val="27272D"/>
                </a:solidFill>
                <a:latin typeface="Encode Sans"/>
                <a:ea typeface="Encode Sans"/>
                <a:cs typeface="Encode Sans"/>
                <a:sym typeface="Encode Sans"/>
              </a:defRPr>
            </a:lvl8pPr>
            <a:lvl9pPr lvl="8" algn="ctr">
              <a:buNone/>
              <a:defRPr sz="1300" b="1">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984050" y="0"/>
            <a:ext cx="7175700" cy="3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sz="2400" dirty="0"/>
            </a:br>
            <a:br>
              <a:rPr lang="en-US" sz="2400" dirty="0"/>
            </a:br>
            <a:br>
              <a:rPr lang="en-US" sz="2400" dirty="0"/>
            </a:br>
            <a:br>
              <a:rPr lang="en-US" sz="2400" dirty="0"/>
            </a:br>
            <a:br>
              <a:rPr lang="en-US" sz="2400" dirty="0"/>
            </a:br>
            <a:r>
              <a:rPr lang="en-US" sz="2400" dirty="0"/>
              <a:t>Live the better life</a:t>
            </a:r>
            <a:endParaRPr sz="8000" dirty="0"/>
          </a:p>
        </p:txBody>
      </p:sp>
      <p:grpSp>
        <p:nvGrpSpPr>
          <p:cNvPr id="101" name="Google Shape;101;p13"/>
          <p:cNvGrpSpPr/>
          <p:nvPr/>
        </p:nvGrpSpPr>
        <p:grpSpPr>
          <a:xfrm>
            <a:off x="4131085" y="3900717"/>
            <a:ext cx="881739" cy="835747"/>
            <a:chOff x="5300400" y="3670175"/>
            <a:chExt cx="421300" cy="399325"/>
          </a:xfrm>
        </p:grpSpPr>
        <p:sp>
          <p:nvSpPr>
            <p:cNvPr id="102" name="Google Shape;102;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3" name="Google Shape;103;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4" name="Google Shape;104;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5" name="Google Shape;105;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pic>
        <p:nvPicPr>
          <p:cNvPr id="10" name="Content Placeholder 9">
            <a:extLst>
              <a:ext uri="{FF2B5EF4-FFF2-40B4-BE49-F238E27FC236}">
                <a16:creationId xmlns:a16="http://schemas.microsoft.com/office/drawing/2014/main" id="{83BC2D56-682C-4429-A4F4-FA76F97D1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60240" y="998095"/>
            <a:ext cx="8423319" cy="12701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5C62B-8315-4DEA-B132-3DC581A158F5}"/>
              </a:ext>
            </a:extLst>
          </p:cNvPr>
          <p:cNvSpPr>
            <a:spLocks noGrp="1"/>
          </p:cNvSpPr>
          <p:nvPr>
            <p:ph type="title"/>
          </p:nvPr>
        </p:nvSpPr>
        <p:spPr/>
        <p:txBody>
          <a:bodyPr/>
          <a:lstStyle/>
          <a:p>
            <a:r>
              <a:rPr lang="en-US" sz="2000" dirty="0"/>
              <a:t>Case 1</a:t>
            </a:r>
          </a:p>
        </p:txBody>
      </p:sp>
      <p:sp>
        <p:nvSpPr>
          <p:cNvPr id="3" name="Text Placeholder 2">
            <a:extLst>
              <a:ext uri="{FF2B5EF4-FFF2-40B4-BE49-F238E27FC236}">
                <a16:creationId xmlns:a16="http://schemas.microsoft.com/office/drawing/2014/main" id="{F4A32CB1-8EF0-467B-A561-C6514F3818E6}"/>
              </a:ext>
            </a:extLst>
          </p:cNvPr>
          <p:cNvSpPr>
            <a:spLocks noGrp="1"/>
          </p:cNvSpPr>
          <p:nvPr>
            <p:ph type="body" idx="1"/>
          </p:nvPr>
        </p:nvSpPr>
        <p:spPr/>
        <p:txBody>
          <a:bodyPr/>
          <a:lstStyle/>
          <a:p>
            <a:pPr>
              <a:defRPr/>
            </a:pPr>
            <a:r>
              <a:rPr lang="en-US" sz="1600" dirty="0"/>
              <a:t>The popular tourist camping areas where cleaning of accumulated dry leaves was required were marked by authorities and uploaded on the app.</a:t>
            </a:r>
          </a:p>
          <a:p>
            <a:pPr>
              <a:defRPr/>
            </a:pPr>
            <a:r>
              <a:rPr lang="en-US" sz="1600" dirty="0"/>
              <a:t>One such site was cleaned by Brian thereby ridding the site of any fuel for the fire to be caused.</a:t>
            </a:r>
          </a:p>
          <a:p>
            <a:pPr>
              <a:defRPr/>
            </a:pPr>
            <a:r>
              <a:rPr lang="en-US" sz="1600" dirty="0"/>
              <a:t>The authorities approved Brian’s claim, and points were rewarded to him.</a:t>
            </a:r>
          </a:p>
          <a:p>
            <a:pPr marL="0" indent="0">
              <a:buFont typeface="Arial" panose="020B0604020202020204" pitchFamily="34" charset="0"/>
              <a:buNone/>
              <a:defRPr/>
            </a:pPr>
            <a:endParaRPr lang="en-US" sz="1200" dirty="0"/>
          </a:p>
          <a:p>
            <a:endParaRPr lang="en-US" sz="1600" dirty="0"/>
          </a:p>
        </p:txBody>
      </p:sp>
      <p:sp>
        <p:nvSpPr>
          <p:cNvPr id="4" name="Slide Number Placeholder 3">
            <a:extLst>
              <a:ext uri="{FF2B5EF4-FFF2-40B4-BE49-F238E27FC236}">
                <a16:creationId xmlns:a16="http://schemas.microsoft.com/office/drawing/2014/main" id="{DCBF0239-BF7A-484F-A141-8FC5F508D0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51124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608726-3609-4903-A5E0-DA1935824A7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3" name="Content Placeholder 3">
            <a:extLst>
              <a:ext uri="{FF2B5EF4-FFF2-40B4-BE49-F238E27FC236}">
                <a16:creationId xmlns:a16="http://schemas.microsoft.com/office/drawing/2014/main" id="{BE98F77A-2E54-4657-82CF-3A108DC8B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25232" y="666750"/>
            <a:ext cx="3810000" cy="3810000"/>
          </a:xfrm>
          <a:prstGeom prst="rect">
            <a:avLst/>
          </a:prstGeom>
        </p:spPr>
      </p:pic>
    </p:spTree>
    <p:extLst>
      <p:ext uri="{BB962C8B-B14F-4D97-AF65-F5344CB8AC3E}">
        <p14:creationId xmlns:p14="http://schemas.microsoft.com/office/powerpoint/2010/main" val="301260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A0DE-201D-413C-88F4-0A3FFBA28DB9}"/>
              </a:ext>
            </a:extLst>
          </p:cNvPr>
          <p:cNvSpPr>
            <a:spLocks noGrp="1"/>
          </p:cNvSpPr>
          <p:nvPr>
            <p:ph type="title"/>
          </p:nvPr>
        </p:nvSpPr>
        <p:spPr/>
        <p:txBody>
          <a:bodyPr/>
          <a:lstStyle/>
          <a:p>
            <a:r>
              <a:rPr lang="en-US" sz="2000" dirty="0"/>
              <a:t>Case 2</a:t>
            </a:r>
          </a:p>
        </p:txBody>
      </p:sp>
      <p:sp>
        <p:nvSpPr>
          <p:cNvPr id="3" name="Text Placeholder 2">
            <a:extLst>
              <a:ext uri="{FF2B5EF4-FFF2-40B4-BE49-F238E27FC236}">
                <a16:creationId xmlns:a16="http://schemas.microsoft.com/office/drawing/2014/main" id="{1040BC32-8E97-4B1D-AC58-1164C06816DA}"/>
              </a:ext>
            </a:extLst>
          </p:cNvPr>
          <p:cNvSpPr>
            <a:spLocks noGrp="1"/>
          </p:cNvSpPr>
          <p:nvPr>
            <p:ph type="body" idx="1"/>
          </p:nvPr>
        </p:nvSpPr>
        <p:spPr/>
        <p:txBody>
          <a:bodyPr/>
          <a:lstStyle/>
          <a:p>
            <a:r>
              <a:rPr lang="en-US" dirty="0"/>
              <a:t>When the fire breaks out, but hasn’t spread extensively: Before the firefighters arrived, the residents intimidated others on the app.</a:t>
            </a:r>
          </a:p>
          <a:p>
            <a:r>
              <a:rPr lang="en-US" dirty="0"/>
              <a:t>Kristina living in the neighborhood realized the emergency, and rushed to the location, controlling the fire from spreading far and wide.</a:t>
            </a:r>
          </a:p>
          <a:p>
            <a:endParaRPr lang="en-US" dirty="0"/>
          </a:p>
          <a:p>
            <a:endParaRPr lang="en-US" dirty="0"/>
          </a:p>
        </p:txBody>
      </p:sp>
      <p:sp>
        <p:nvSpPr>
          <p:cNvPr id="4" name="Slide Number Placeholder 3">
            <a:extLst>
              <a:ext uri="{FF2B5EF4-FFF2-40B4-BE49-F238E27FC236}">
                <a16:creationId xmlns:a16="http://schemas.microsoft.com/office/drawing/2014/main" id="{F48B89E5-5BFB-403A-A085-F98E3308278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46476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9B49-D95D-43ED-BD72-E8A433BFDB82}"/>
              </a:ext>
            </a:extLst>
          </p:cNvPr>
          <p:cNvSpPr>
            <a:spLocks noGrp="1"/>
          </p:cNvSpPr>
          <p:nvPr>
            <p:ph type="title"/>
          </p:nvPr>
        </p:nvSpPr>
        <p:spPr/>
        <p:txBody>
          <a:bodyPr/>
          <a:lstStyle/>
          <a:p>
            <a:br>
              <a:rPr lang="en-US" sz="2000" dirty="0"/>
            </a:br>
            <a:br>
              <a:rPr lang="en-US" sz="2000" dirty="0"/>
            </a:br>
            <a:r>
              <a:rPr lang="en-US" sz="2000" dirty="0"/>
              <a:t>Helping Homeless people in an emergency</a:t>
            </a:r>
          </a:p>
        </p:txBody>
      </p:sp>
      <p:sp>
        <p:nvSpPr>
          <p:cNvPr id="3" name="Text Placeholder 2">
            <a:extLst>
              <a:ext uri="{FF2B5EF4-FFF2-40B4-BE49-F238E27FC236}">
                <a16:creationId xmlns:a16="http://schemas.microsoft.com/office/drawing/2014/main" id="{313F4955-DF32-4AD1-ACC2-ABCF45F7D5EE}"/>
              </a:ext>
            </a:extLst>
          </p:cNvPr>
          <p:cNvSpPr>
            <a:spLocks noGrp="1"/>
          </p:cNvSpPr>
          <p:nvPr>
            <p:ph type="body" idx="1"/>
          </p:nvPr>
        </p:nvSpPr>
        <p:spPr/>
        <p:txBody>
          <a:bodyPr/>
          <a:lstStyle/>
          <a:p>
            <a:r>
              <a:rPr lang="en-US" sz="1600" dirty="0"/>
              <a:t>Despite the advancements in the society we live in, there is still a certain section of citizens living in substandard conditions.</a:t>
            </a:r>
          </a:p>
          <a:p>
            <a:r>
              <a:rPr lang="en-US" sz="1600" dirty="0"/>
              <a:t>The homeless section of people deserves basic human rights, irrespective of the conditions.</a:t>
            </a:r>
          </a:p>
          <a:p>
            <a:r>
              <a:rPr lang="en-US" sz="1600" dirty="0"/>
              <a:t>Bob, a homeless person got severely injured and was bleeding.</a:t>
            </a:r>
          </a:p>
          <a:p>
            <a:r>
              <a:rPr lang="en-US" sz="1600" dirty="0"/>
              <a:t>He </a:t>
            </a:r>
            <a:r>
              <a:rPr lang="en-US" sz="1600" dirty="0" err="1"/>
              <a:t>seeked</a:t>
            </a:r>
            <a:r>
              <a:rPr lang="en-US" sz="1600" dirty="0"/>
              <a:t> for help on the app.</a:t>
            </a:r>
          </a:p>
          <a:p>
            <a:r>
              <a:rPr lang="en-US" sz="1600" dirty="0"/>
              <a:t>Dana, a user living nearby helped him with applying bandage and dressing.</a:t>
            </a:r>
          </a:p>
          <a:p>
            <a:r>
              <a:rPr lang="en-US" sz="1600" dirty="0"/>
              <a:t>Once accomplished, she addressed the task on the app to claim her points.</a:t>
            </a:r>
          </a:p>
          <a:p>
            <a:endParaRPr lang="en-US" sz="1600" dirty="0"/>
          </a:p>
        </p:txBody>
      </p:sp>
      <p:sp>
        <p:nvSpPr>
          <p:cNvPr id="4" name="Slide Number Placeholder 3">
            <a:extLst>
              <a:ext uri="{FF2B5EF4-FFF2-40B4-BE49-F238E27FC236}">
                <a16:creationId xmlns:a16="http://schemas.microsoft.com/office/drawing/2014/main" id="{80BEDD83-5EC1-464E-AAED-9B1D755B91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55482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3B23-AD65-4DFB-9425-5C79A6B3DD14}"/>
              </a:ext>
            </a:extLst>
          </p:cNvPr>
          <p:cNvSpPr>
            <a:spLocks noGrp="1"/>
          </p:cNvSpPr>
          <p:nvPr>
            <p:ph type="title"/>
          </p:nvPr>
        </p:nvSpPr>
        <p:spPr/>
        <p:txBody>
          <a:bodyPr/>
          <a:lstStyle/>
          <a:p>
            <a:r>
              <a:rPr lang="en-US" sz="2000" dirty="0"/>
              <a:t>Volunteering at the Orphanage</a:t>
            </a:r>
          </a:p>
        </p:txBody>
      </p:sp>
      <p:sp>
        <p:nvSpPr>
          <p:cNvPr id="3" name="Text Placeholder 2">
            <a:extLst>
              <a:ext uri="{FF2B5EF4-FFF2-40B4-BE49-F238E27FC236}">
                <a16:creationId xmlns:a16="http://schemas.microsoft.com/office/drawing/2014/main" id="{1DED1C2C-7E5D-4D16-A285-E30E38A90C7D}"/>
              </a:ext>
            </a:extLst>
          </p:cNvPr>
          <p:cNvSpPr>
            <a:spLocks noGrp="1"/>
          </p:cNvSpPr>
          <p:nvPr>
            <p:ph type="body" idx="1"/>
          </p:nvPr>
        </p:nvSpPr>
        <p:spPr/>
        <p:txBody>
          <a:bodyPr/>
          <a:lstStyle/>
          <a:p>
            <a:pPr>
              <a:defRPr/>
            </a:pPr>
            <a:r>
              <a:rPr lang="en-US" sz="1600" dirty="0"/>
              <a:t>On reaching a higher level of the game, every user must take out time to do volunteering work.</a:t>
            </a:r>
          </a:p>
          <a:p>
            <a:pPr>
              <a:defRPr/>
            </a:pPr>
            <a:r>
              <a:rPr lang="en-US" sz="1600" dirty="0"/>
              <a:t>Jack agreed to work in the orphanage and helped teach underprivileged children on weekends.</a:t>
            </a:r>
          </a:p>
          <a:p>
            <a:pPr>
              <a:defRPr/>
            </a:pPr>
            <a:r>
              <a:rPr lang="en-US" sz="1600" dirty="0"/>
              <a:t>He taught them mathematics, and Science.</a:t>
            </a:r>
          </a:p>
          <a:p>
            <a:pPr>
              <a:defRPr/>
            </a:pPr>
            <a:r>
              <a:rPr lang="en-US" sz="1600" dirty="0"/>
              <a:t>Similarly, Julie was responsible for working at a Soup Kitchen and helped prepare meals that could feed over 1500 underprivileged people.</a:t>
            </a:r>
          </a:p>
          <a:p>
            <a:endParaRPr lang="en-US" sz="1600" dirty="0"/>
          </a:p>
        </p:txBody>
      </p:sp>
      <p:sp>
        <p:nvSpPr>
          <p:cNvPr id="4" name="Slide Number Placeholder 3">
            <a:extLst>
              <a:ext uri="{FF2B5EF4-FFF2-40B4-BE49-F238E27FC236}">
                <a16:creationId xmlns:a16="http://schemas.microsoft.com/office/drawing/2014/main" id="{A48F17C9-16C9-49C2-BBE6-1A92E3EA9EE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37997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27DC-15FA-4C63-8183-C3B9FBD64262}"/>
              </a:ext>
            </a:extLst>
          </p:cNvPr>
          <p:cNvSpPr>
            <a:spLocks noGrp="1"/>
          </p:cNvSpPr>
          <p:nvPr>
            <p:ph type="title"/>
          </p:nvPr>
        </p:nvSpPr>
        <p:spPr/>
        <p:txBody>
          <a:bodyPr/>
          <a:lstStyle/>
          <a:p>
            <a:r>
              <a:rPr lang="en-US" sz="2000" dirty="0"/>
              <a:t>Encouraging a dormant User</a:t>
            </a:r>
          </a:p>
        </p:txBody>
      </p:sp>
      <p:sp>
        <p:nvSpPr>
          <p:cNvPr id="3" name="Text Placeholder 2">
            <a:extLst>
              <a:ext uri="{FF2B5EF4-FFF2-40B4-BE49-F238E27FC236}">
                <a16:creationId xmlns:a16="http://schemas.microsoft.com/office/drawing/2014/main" id="{54803CC3-4D5E-46A4-915F-D073BB7F1631}"/>
              </a:ext>
            </a:extLst>
          </p:cNvPr>
          <p:cNvSpPr>
            <a:spLocks noGrp="1"/>
          </p:cNvSpPr>
          <p:nvPr>
            <p:ph type="body" idx="1"/>
          </p:nvPr>
        </p:nvSpPr>
        <p:spPr>
          <a:xfrm>
            <a:off x="549600" y="910975"/>
            <a:ext cx="7497000" cy="2946300"/>
          </a:xfrm>
        </p:spPr>
        <p:txBody>
          <a:bodyPr/>
          <a:lstStyle/>
          <a:p>
            <a:pPr>
              <a:defRPr/>
            </a:pPr>
            <a:r>
              <a:rPr lang="en-US" sz="1600" dirty="0"/>
              <a:t>Adrian has been consistently taking up tasks on the app. </a:t>
            </a:r>
          </a:p>
          <a:p>
            <a:pPr>
              <a:defRPr/>
            </a:pPr>
            <a:r>
              <a:rPr lang="en-US" sz="1600" dirty="0"/>
              <a:t>He went out of his way at times and performed over five tasks in a single day, some of which were quite challenging. </a:t>
            </a:r>
          </a:p>
          <a:p>
            <a:pPr>
              <a:defRPr/>
            </a:pPr>
            <a:r>
              <a:rPr lang="en-US" sz="1600" dirty="0"/>
              <a:t>This allowed Adrian to unlock higher levels in the game, taking him closer to a reward.</a:t>
            </a:r>
          </a:p>
          <a:p>
            <a:pPr>
              <a:defRPr/>
            </a:pPr>
            <a:r>
              <a:rPr lang="en-US" sz="1600" dirty="0"/>
              <a:t>Recently, Adrian has been keeping busy.</a:t>
            </a:r>
          </a:p>
          <a:p>
            <a:pPr>
              <a:defRPr/>
            </a:pPr>
            <a:r>
              <a:rPr lang="en-US" sz="1600" dirty="0"/>
              <a:t>The app notifies Adrian that he hasn’t picked up any task for the past two weeks, and that he must take up at least one task in the next 24 hours to be able to maintain his eligibility for the reward.</a:t>
            </a:r>
          </a:p>
          <a:p>
            <a:pPr>
              <a:defRPr/>
            </a:pPr>
            <a:r>
              <a:rPr lang="en-US" sz="1600" dirty="0"/>
              <a:t>Adrian is now motivated to do at least some community work despite his hectic schedule.</a:t>
            </a:r>
          </a:p>
          <a:p>
            <a:endParaRPr lang="en-US" sz="1600" dirty="0"/>
          </a:p>
        </p:txBody>
      </p:sp>
      <p:sp>
        <p:nvSpPr>
          <p:cNvPr id="4" name="Slide Number Placeholder 3">
            <a:extLst>
              <a:ext uri="{FF2B5EF4-FFF2-40B4-BE49-F238E27FC236}">
                <a16:creationId xmlns:a16="http://schemas.microsoft.com/office/drawing/2014/main" id="{D249DE58-0C23-4374-BB00-A045926FD7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17438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AEB1-3F22-4D14-A1F0-B2F840A99C82}"/>
              </a:ext>
            </a:extLst>
          </p:cNvPr>
          <p:cNvSpPr>
            <a:spLocks noGrp="1"/>
          </p:cNvSpPr>
          <p:nvPr>
            <p:ph type="title"/>
          </p:nvPr>
        </p:nvSpPr>
        <p:spPr/>
        <p:txBody>
          <a:bodyPr/>
          <a:lstStyle/>
          <a:p>
            <a:r>
              <a:rPr lang="en-US" sz="2000" dirty="0"/>
              <a:t>Penalizing a user who’s task is incomplete</a:t>
            </a:r>
          </a:p>
        </p:txBody>
      </p:sp>
      <p:sp>
        <p:nvSpPr>
          <p:cNvPr id="3" name="Text Placeholder 2">
            <a:extLst>
              <a:ext uri="{FF2B5EF4-FFF2-40B4-BE49-F238E27FC236}">
                <a16:creationId xmlns:a16="http://schemas.microsoft.com/office/drawing/2014/main" id="{A471EE93-97DC-40D2-9F72-09C7213D20F8}"/>
              </a:ext>
            </a:extLst>
          </p:cNvPr>
          <p:cNvSpPr>
            <a:spLocks noGrp="1"/>
          </p:cNvSpPr>
          <p:nvPr>
            <p:ph type="body" idx="1"/>
          </p:nvPr>
        </p:nvSpPr>
        <p:spPr/>
        <p:txBody>
          <a:bodyPr/>
          <a:lstStyle/>
          <a:p>
            <a:pPr>
              <a:defRPr/>
            </a:pPr>
            <a:r>
              <a:rPr lang="en-US" sz="1600" dirty="0"/>
              <a:t>Giselle is moving some furniture into her apartment on the 3rd Floor and could use some help with it. </a:t>
            </a:r>
          </a:p>
          <a:p>
            <a:pPr>
              <a:defRPr/>
            </a:pPr>
            <a:r>
              <a:rPr lang="en-US" sz="1600" dirty="0"/>
              <a:t>She sets up a request seeking help and offers 15 points from her points bank.</a:t>
            </a:r>
          </a:p>
          <a:p>
            <a:pPr>
              <a:defRPr/>
            </a:pPr>
            <a:r>
              <a:rPr lang="en-US" sz="1600" dirty="0"/>
              <a:t>Sarah gets the notification and agrees to help Giselle. </a:t>
            </a:r>
          </a:p>
          <a:p>
            <a:pPr>
              <a:defRPr/>
            </a:pPr>
            <a:r>
              <a:rPr lang="en-US" sz="1600" dirty="0"/>
              <a:t>They were supposed to meet at the predetermined time and location. </a:t>
            </a:r>
          </a:p>
          <a:p>
            <a:pPr>
              <a:defRPr/>
            </a:pPr>
            <a:r>
              <a:rPr lang="en-US" sz="1600" dirty="0"/>
              <a:t>Sarah does not turn up at the predetermined time and comes 30 minutes late. </a:t>
            </a:r>
          </a:p>
          <a:p>
            <a:pPr>
              <a:defRPr/>
            </a:pPr>
            <a:r>
              <a:rPr lang="en-US" sz="1600" dirty="0"/>
              <a:t>Sarah was unable to finish the task in the predetermined Time Frame.</a:t>
            </a:r>
          </a:p>
          <a:p>
            <a:pPr>
              <a:defRPr/>
            </a:pPr>
            <a:r>
              <a:rPr lang="en-US" sz="1600" dirty="0"/>
              <a:t>Sarah had to pay a penalty of 30 points for not showing up on time.</a:t>
            </a:r>
          </a:p>
          <a:p>
            <a:endParaRPr lang="en-US" sz="1600" dirty="0"/>
          </a:p>
        </p:txBody>
      </p:sp>
      <p:sp>
        <p:nvSpPr>
          <p:cNvPr id="4" name="Slide Number Placeholder 3">
            <a:extLst>
              <a:ext uri="{FF2B5EF4-FFF2-40B4-BE49-F238E27FC236}">
                <a16:creationId xmlns:a16="http://schemas.microsoft.com/office/drawing/2014/main" id="{A371D36C-58D0-45D6-8D6E-0F77215AE88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427181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735925" y="1126150"/>
            <a:ext cx="5672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TECHNICAL DETAILS</a:t>
            </a:r>
            <a:endParaRPr dirty="0"/>
          </a:p>
        </p:txBody>
      </p:sp>
      <p:sp>
        <p:nvSpPr>
          <p:cNvPr id="129" name="Google Shape;129;p16"/>
          <p:cNvSpPr txBox="1">
            <a:spLocks noGrp="1"/>
          </p:cNvSpPr>
          <p:nvPr>
            <p:ph type="subTitle" idx="1"/>
          </p:nvPr>
        </p:nvSpPr>
        <p:spPr>
          <a:xfrm>
            <a:off x="1735925" y="2665541"/>
            <a:ext cx="56721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Looking at the Database Features of the Application</a:t>
            </a:r>
            <a:endParaRPr dirty="0"/>
          </a:p>
        </p:txBody>
      </p:sp>
      <p:grpSp>
        <p:nvGrpSpPr>
          <p:cNvPr id="130" name="Google Shape;130;p16"/>
          <p:cNvGrpSpPr/>
          <p:nvPr/>
        </p:nvGrpSpPr>
        <p:grpSpPr>
          <a:xfrm>
            <a:off x="4392102" y="4301022"/>
            <a:ext cx="359234" cy="585619"/>
            <a:chOff x="6730350" y="2315900"/>
            <a:chExt cx="257700" cy="420100"/>
          </a:xfrm>
        </p:grpSpPr>
        <p:sp>
          <p:nvSpPr>
            <p:cNvPr id="131" name="Google Shape;131;p1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549600" y="361375"/>
            <a:ext cx="7497000" cy="54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Components</a:t>
            </a:r>
            <a:endParaRPr dirty="0"/>
          </a:p>
        </p:txBody>
      </p:sp>
      <p:sp>
        <p:nvSpPr>
          <p:cNvPr id="147" name="Google Shape;147;p18"/>
          <p:cNvSpPr txBox="1">
            <a:spLocks noGrp="1"/>
          </p:cNvSpPr>
          <p:nvPr>
            <p:ph type="body" idx="1"/>
          </p:nvPr>
        </p:nvSpPr>
        <p:spPr>
          <a:xfrm>
            <a:off x="549600" y="1200150"/>
            <a:ext cx="7497000" cy="2946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17 Tables</a:t>
            </a:r>
            <a:endParaRPr dirty="0"/>
          </a:p>
          <a:p>
            <a:pPr marL="457200" lvl="0" indent="-381000" algn="l" rtl="0">
              <a:spcBef>
                <a:spcPts val="0"/>
              </a:spcBef>
              <a:spcAft>
                <a:spcPts val="0"/>
              </a:spcAft>
              <a:buSzPts val="2400"/>
              <a:buChar char="▪"/>
            </a:pPr>
            <a:r>
              <a:rPr lang="en-US" dirty="0"/>
              <a:t>3 Views</a:t>
            </a:r>
            <a:endParaRPr dirty="0"/>
          </a:p>
          <a:p>
            <a:pPr marL="457200" lvl="0" indent="-381000" algn="l" rtl="0">
              <a:spcBef>
                <a:spcPts val="0"/>
              </a:spcBef>
              <a:spcAft>
                <a:spcPts val="0"/>
              </a:spcAft>
              <a:buSzPts val="2400"/>
              <a:buChar char="▪"/>
            </a:pPr>
            <a:r>
              <a:rPr lang="en-US" dirty="0"/>
              <a:t>5 Stored Procedures</a:t>
            </a:r>
          </a:p>
          <a:p>
            <a:pPr marL="457200" lvl="0" indent="-381000" algn="l" rtl="0">
              <a:spcBef>
                <a:spcPts val="0"/>
              </a:spcBef>
              <a:spcAft>
                <a:spcPts val="0"/>
              </a:spcAft>
              <a:buSzPts val="2400"/>
              <a:buChar char="▪"/>
            </a:pPr>
            <a:r>
              <a:rPr lang="en-US" dirty="0"/>
              <a:t>3 Triggers</a:t>
            </a:r>
          </a:p>
          <a:p>
            <a:pPr marL="457200" lvl="0" indent="-381000" algn="l" rtl="0">
              <a:spcBef>
                <a:spcPts val="0"/>
              </a:spcBef>
              <a:spcAft>
                <a:spcPts val="0"/>
              </a:spcAft>
              <a:buSzPts val="2400"/>
              <a:buChar char="▪"/>
            </a:pPr>
            <a:r>
              <a:rPr lang="en-US" dirty="0"/>
              <a:t>1 Function</a:t>
            </a:r>
          </a:p>
          <a:p>
            <a:pPr marL="457200" lvl="0" indent="-381000" algn="l" rtl="0">
              <a:spcBef>
                <a:spcPts val="0"/>
              </a:spcBef>
              <a:spcAft>
                <a:spcPts val="0"/>
              </a:spcAft>
              <a:buSzPts val="2400"/>
              <a:buChar char="▪"/>
            </a:pPr>
            <a:r>
              <a:rPr lang="en-US" dirty="0"/>
              <a:t>Grants</a:t>
            </a:r>
            <a:endParaRPr dirty="0"/>
          </a:p>
        </p:txBody>
      </p:sp>
      <p:sp>
        <p:nvSpPr>
          <p:cNvPr id="148" name="Google Shape;148;p18"/>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49" name="Google Shape;149;p18"/>
          <p:cNvSpPr txBox="1">
            <a:spLocks noGrp="1"/>
          </p:cNvSpPr>
          <p:nvPr>
            <p:ph type="sldNum" idx="4294967295"/>
          </p:nvPr>
        </p:nvSpPr>
        <p:spPr>
          <a:xfrm>
            <a:off x="4023300" y="4593850"/>
            <a:ext cx="1097400" cy="5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4" name="TextBox 3">
            <a:extLst>
              <a:ext uri="{FF2B5EF4-FFF2-40B4-BE49-F238E27FC236}">
                <a16:creationId xmlns:a16="http://schemas.microsoft.com/office/drawing/2014/main" id="{45274B12-C671-4A65-97E2-AE0634827D24}"/>
              </a:ext>
            </a:extLst>
          </p:cNvPr>
          <p:cNvSpPr txBox="1"/>
          <p:nvPr/>
        </p:nvSpPr>
        <p:spPr>
          <a:xfrm>
            <a:off x="3094074" y="0"/>
            <a:ext cx="2955851" cy="584775"/>
          </a:xfrm>
          <a:prstGeom prst="rect">
            <a:avLst/>
          </a:prstGeom>
          <a:noFill/>
        </p:spPr>
        <p:txBody>
          <a:bodyPr wrap="square" rtlCol="0">
            <a:spAutoFit/>
          </a:bodyPr>
          <a:lstStyle/>
          <a:p>
            <a:r>
              <a:rPr lang="en-US" sz="3200" b="1" dirty="0">
                <a:solidFill>
                  <a:schemeClr val="bg1"/>
                </a:solidFill>
              </a:rPr>
              <a:t>ER DIAGRAM</a:t>
            </a:r>
          </a:p>
        </p:txBody>
      </p:sp>
      <p:pic>
        <p:nvPicPr>
          <p:cNvPr id="3" name="Picture 2" descr="A screenshot of a computer&#10;&#10;Description automatically generated">
            <a:extLst>
              <a:ext uri="{FF2B5EF4-FFF2-40B4-BE49-F238E27FC236}">
                <a16:creationId xmlns:a16="http://schemas.microsoft.com/office/drawing/2014/main" id="{6407471C-3B34-CC47-A303-B17AD556E20A}"/>
              </a:ext>
            </a:extLst>
          </p:cNvPr>
          <p:cNvPicPr>
            <a:picLocks noChangeAspect="1"/>
          </p:cNvPicPr>
          <p:nvPr/>
        </p:nvPicPr>
        <p:blipFill>
          <a:blip r:embed="rId3"/>
          <a:stretch>
            <a:fillRect/>
          </a:stretch>
        </p:blipFill>
        <p:spPr>
          <a:xfrm>
            <a:off x="0" y="489856"/>
            <a:ext cx="9144000" cy="46536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ctrTitle" idx="4294967295"/>
          </p:nvPr>
        </p:nvSpPr>
        <p:spPr>
          <a:xfrm flipH="1">
            <a:off x="3905338" y="-690350"/>
            <a:ext cx="49974" cy="807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rgbClr val="F55C21"/>
              </a:solidFill>
            </a:endParaRPr>
          </a:p>
        </p:txBody>
      </p:sp>
      <p:sp>
        <p:nvSpPr>
          <p:cNvPr id="121" name="Google Shape;121;p15"/>
          <p:cNvSpPr txBox="1">
            <a:spLocks noGrp="1"/>
          </p:cNvSpPr>
          <p:nvPr>
            <p:ph type="subTitle" idx="4294967295"/>
          </p:nvPr>
        </p:nvSpPr>
        <p:spPr>
          <a:xfrm flipH="1" flipV="1">
            <a:off x="9388731" y="-609600"/>
            <a:ext cx="45719" cy="4586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23" name="Google Shape;123;p15"/>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8" name="Picture 3">
            <a:extLst>
              <a:ext uri="{FF2B5EF4-FFF2-40B4-BE49-F238E27FC236}">
                <a16:creationId xmlns:a16="http://schemas.microsoft.com/office/drawing/2014/main" id="{805DE8CF-7A91-4396-92BF-6704F9062100}"/>
              </a:ext>
            </a:extLst>
          </p:cNvPr>
          <p:cNvPicPr>
            <a:picLocks noChangeAspect="1"/>
          </p:cNvPicPr>
          <p:nvPr/>
        </p:nvPicPr>
        <p:blipFill rotWithShape="1">
          <a:blip r:embed="rId3">
            <a:extLst>
              <a:ext uri="{28A0092B-C50C-407E-A947-70E740481C1C}">
                <a14:useLocalDpi xmlns:a14="http://schemas.microsoft.com/office/drawing/2010/main" val="0"/>
              </a:ext>
            </a:extLst>
          </a:blip>
          <a:srcRect b="10686"/>
          <a:stretch/>
        </p:blipFill>
        <p:spPr bwMode="auto">
          <a:xfrm>
            <a:off x="5120700" y="0"/>
            <a:ext cx="4023300" cy="51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6">
            <a:extLst>
              <a:ext uri="{FF2B5EF4-FFF2-40B4-BE49-F238E27FC236}">
                <a16:creationId xmlns:a16="http://schemas.microsoft.com/office/drawing/2014/main" id="{82B548E2-2CFA-4B3D-A4AB-242C3B857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29390" y="33944"/>
            <a:ext cx="4422775" cy="45259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487712" y="380276"/>
            <a:ext cx="7497000" cy="54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TABLES</a:t>
            </a:r>
            <a:endParaRPr dirty="0"/>
          </a:p>
        </p:txBody>
      </p:sp>
      <p:sp>
        <p:nvSpPr>
          <p:cNvPr id="186" name="Google Shape;186;p21"/>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3" name="Text Placeholder 2">
            <a:extLst>
              <a:ext uri="{FF2B5EF4-FFF2-40B4-BE49-F238E27FC236}">
                <a16:creationId xmlns:a16="http://schemas.microsoft.com/office/drawing/2014/main" id="{7EF900E8-DF27-423E-B106-9CEB07E258EC}"/>
              </a:ext>
            </a:extLst>
          </p:cNvPr>
          <p:cNvSpPr>
            <a:spLocks noGrp="1"/>
          </p:cNvSpPr>
          <p:nvPr>
            <p:ph type="body" idx="3"/>
          </p:nvPr>
        </p:nvSpPr>
        <p:spPr>
          <a:xfrm>
            <a:off x="9209130" y="1136354"/>
            <a:ext cx="45719" cy="63796"/>
          </a:xfrm>
        </p:spPr>
        <p:txBody>
          <a:bodyPr>
            <a:normAutofit fontScale="25000" lnSpcReduction="20000"/>
          </a:bodyPr>
          <a:lstStyle/>
          <a:p>
            <a:pPr marL="114300" indent="0">
              <a:buNone/>
            </a:pPr>
            <a:endParaRPr lang="en-US" dirty="0"/>
          </a:p>
        </p:txBody>
      </p:sp>
      <p:graphicFrame>
        <p:nvGraphicFramePr>
          <p:cNvPr id="9" name="Table 8">
            <a:extLst>
              <a:ext uri="{FF2B5EF4-FFF2-40B4-BE49-F238E27FC236}">
                <a16:creationId xmlns:a16="http://schemas.microsoft.com/office/drawing/2014/main" id="{1DA5857B-F65B-479D-9449-CEFADADC8EE8}"/>
              </a:ext>
            </a:extLst>
          </p:cNvPr>
          <p:cNvGraphicFramePr>
            <a:graphicFrameLocks noGrp="1"/>
          </p:cNvGraphicFramePr>
          <p:nvPr>
            <p:extLst>
              <p:ext uri="{D42A27DB-BD31-4B8C-83A1-F6EECF244321}">
                <p14:modId xmlns:p14="http://schemas.microsoft.com/office/powerpoint/2010/main" val="1624186464"/>
              </p:ext>
            </p:extLst>
          </p:nvPr>
        </p:nvGraphicFramePr>
        <p:xfrm>
          <a:off x="21265" y="929876"/>
          <a:ext cx="8375266" cy="3726200"/>
        </p:xfrm>
        <a:graphic>
          <a:graphicData uri="http://schemas.openxmlformats.org/drawingml/2006/table">
            <a:tbl>
              <a:tblPr firstRow="1" bandRow="1">
                <a:tableStyleId>{8A548BE6-D3F7-49C8-B1FC-ABDE3B211CF5}</a:tableStyleId>
              </a:tblPr>
              <a:tblGrid>
                <a:gridCol w="758456">
                  <a:extLst>
                    <a:ext uri="{9D8B030D-6E8A-4147-A177-3AD203B41FA5}">
                      <a16:colId xmlns:a16="http://schemas.microsoft.com/office/drawing/2014/main" val="1874808674"/>
                    </a:ext>
                  </a:extLst>
                </a:gridCol>
                <a:gridCol w="2025755">
                  <a:extLst>
                    <a:ext uri="{9D8B030D-6E8A-4147-A177-3AD203B41FA5}">
                      <a16:colId xmlns:a16="http://schemas.microsoft.com/office/drawing/2014/main" val="1084934082"/>
                    </a:ext>
                  </a:extLst>
                </a:gridCol>
                <a:gridCol w="2605768">
                  <a:extLst>
                    <a:ext uri="{9D8B030D-6E8A-4147-A177-3AD203B41FA5}">
                      <a16:colId xmlns:a16="http://schemas.microsoft.com/office/drawing/2014/main" val="1621026529"/>
                    </a:ext>
                  </a:extLst>
                </a:gridCol>
                <a:gridCol w="2985287">
                  <a:extLst>
                    <a:ext uri="{9D8B030D-6E8A-4147-A177-3AD203B41FA5}">
                      <a16:colId xmlns:a16="http://schemas.microsoft.com/office/drawing/2014/main" val="589890200"/>
                    </a:ext>
                  </a:extLst>
                </a:gridCol>
              </a:tblGrid>
              <a:tr h="355096">
                <a:tc>
                  <a:txBody>
                    <a:bodyPr/>
                    <a:lstStyle/>
                    <a:p>
                      <a:pPr algn="ctr"/>
                      <a:r>
                        <a:rPr lang="en-US" sz="1600" b="1" i="0" u="sng" baseline="0" dirty="0" err="1">
                          <a:solidFill>
                            <a:schemeClr val="bg1"/>
                          </a:solidFill>
                          <a:latin typeface="Encode Sans" panose="020B0604020202020204" charset="0"/>
                        </a:rPr>
                        <a:t>S.No</a:t>
                      </a:r>
                      <a:r>
                        <a:rPr lang="en-US" sz="1600" b="1" i="0" u="sng" baseline="0" dirty="0">
                          <a:solidFill>
                            <a:schemeClr val="bg1"/>
                          </a:solidFill>
                          <a:latin typeface="Encode Sans" panose="020B0604020202020204" charset="0"/>
                        </a:rPr>
                        <a:t>.</a:t>
                      </a:r>
                    </a:p>
                  </a:txBody>
                  <a:tcPr/>
                </a:tc>
                <a:tc>
                  <a:txBody>
                    <a:bodyPr/>
                    <a:lstStyle/>
                    <a:p>
                      <a:pPr algn="ctr"/>
                      <a:r>
                        <a:rPr lang="en-US" sz="2000" b="1" i="0" u="sng" baseline="0" dirty="0">
                          <a:solidFill>
                            <a:schemeClr val="bg1"/>
                          </a:solidFill>
                          <a:latin typeface="Encode Sans" panose="020B0604020202020204" charset="0"/>
                        </a:rPr>
                        <a:t>Table Name</a:t>
                      </a:r>
                    </a:p>
                  </a:txBody>
                  <a:tcPr/>
                </a:tc>
                <a:tc>
                  <a:txBody>
                    <a:bodyPr/>
                    <a:lstStyle/>
                    <a:p>
                      <a:pPr algn="ctr"/>
                      <a:r>
                        <a:rPr lang="en-US" sz="2000" b="1" i="0" u="sng" baseline="0" dirty="0">
                          <a:solidFill>
                            <a:schemeClr val="bg1"/>
                          </a:solidFill>
                          <a:latin typeface="Encode Sans" panose="020B0604020202020204" charset="0"/>
                        </a:rPr>
                        <a:t>Primary Key</a:t>
                      </a:r>
                    </a:p>
                  </a:txBody>
                  <a:tcPr/>
                </a:tc>
                <a:tc>
                  <a:txBody>
                    <a:bodyPr/>
                    <a:lstStyle/>
                    <a:p>
                      <a:pPr algn="ctr"/>
                      <a:r>
                        <a:rPr lang="en-US" sz="2000" b="1" i="0" u="sng" baseline="0" dirty="0">
                          <a:solidFill>
                            <a:schemeClr val="bg1"/>
                          </a:solidFill>
                          <a:latin typeface="Encode Sans" panose="020B0604020202020204" charset="0"/>
                        </a:rPr>
                        <a:t>Foreign Key(s)</a:t>
                      </a:r>
                    </a:p>
                  </a:txBody>
                  <a:tcPr/>
                </a:tc>
                <a:extLst>
                  <a:ext uri="{0D108BD9-81ED-4DB2-BD59-A6C34878D82A}">
                    <a16:rowId xmlns:a16="http://schemas.microsoft.com/office/drawing/2014/main" val="2124179885"/>
                  </a:ext>
                </a:extLst>
              </a:tr>
              <a:tr h="355096">
                <a:tc>
                  <a:txBody>
                    <a:bodyPr/>
                    <a:lstStyle/>
                    <a:p>
                      <a:pPr algn="ctr"/>
                      <a:r>
                        <a:rPr lang="en-US" b="1" i="0" baseline="0" dirty="0">
                          <a:solidFill>
                            <a:schemeClr val="bg1"/>
                          </a:solidFill>
                          <a:latin typeface="Encode Sans" panose="020B0604020202020204" charset="0"/>
                        </a:rPr>
                        <a:t>1.</a:t>
                      </a:r>
                    </a:p>
                  </a:txBody>
                  <a:tcPr/>
                </a:tc>
                <a:tc>
                  <a:txBody>
                    <a:bodyPr/>
                    <a:lstStyle/>
                    <a:p>
                      <a:pPr algn="ctr"/>
                      <a:r>
                        <a:rPr lang="en-US" b="1" i="0" baseline="0" dirty="0">
                          <a:solidFill>
                            <a:schemeClr val="bg1"/>
                          </a:solidFill>
                          <a:latin typeface="Encode Sans" panose="020B0604020202020204" charset="0"/>
                        </a:rPr>
                        <a:t>Address</a:t>
                      </a:r>
                    </a:p>
                  </a:txBody>
                  <a:tcPr/>
                </a:tc>
                <a:tc>
                  <a:txBody>
                    <a:bodyPr/>
                    <a:lstStyle/>
                    <a:p>
                      <a:pPr algn="ctr"/>
                      <a:r>
                        <a:rPr lang="en-US" b="1" i="0" baseline="0" dirty="0" err="1">
                          <a:solidFill>
                            <a:schemeClr val="bg1"/>
                          </a:solidFill>
                          <a:latin typeface="Encode Sans" panose="020B0604020202020204" charset="0"/>
                        </a:rPr>
                        <a:t>idAddress</a:t>
                      </a:r>
                      <a:endParaRPr lang="en-US" b="1" i="0" baseline="0" dirty="0">
                        <a:solidFill>
                          <a:schemeClr val="bg1"/>
                        </a:solidFill>
                        <a:latin typeface="Encode Sans" panose="020B0604020202020204" charset="0"/>
                      </a:endParaRPr>
                    </a:p>
                  </a:txBody>
                  <a:tcPr/>
                </a:tc>
                <a:tc>
                  <a:txBody>
                    <a:bodyPr/>
                    <a:lstStyle/>
                    <a:p>
                      <a:pPr algn="ctr"/>
                      <a:r>
                        <a:rPr lang="en-US" b="1" i="0" baseline="0" dirty="0">
                          <a:solidFill>
                            <a:schemeClr val="bg1"/>
                          </a:solidFill>
                          <a:latin typeface="Encode Sans" panose="020B0604020202020204" charset="0"/>
                        </a:rPr>
                        <a:t>-</a:t>
                      </a:r>
                    </a:p>
                  </a:txBody>
                  <a:tcPr/>
                </a:tc>
                <a:extLst>
                  <a:ext uri="{0D108BD9-81ED-4DB2-BD59-A6C34878D82A}">
                    <a16:rowId xmlns:a16="http://schemas.microsoft.com/office/drawing/2014/main" val="798963364"/>
                  </a:ext>
                </a:extLst>
              </a:tr>
              <a:tr h="355096">
                <a:tc>
                  <a:txBody>
                    <a:bodyPr/>
                    <a:lstStyle/>
                    <a:p>
                      <a:pPr algn="ctr"/>
                      <a:r>
                        <a:rPr lang="en-US" b="1" i="0" baseline="0" dirty="0">
                          <a:solidFill>
                            <a:schemeClr val="bg1"/>
                          </a:solidFill>
                          <a:latin typeface="Encode Sans" panose="020B0604020202020204" charset="0"/>
                        </a:rPr>
                        <a:t>2.</a:t>
                      </a:r>
                    </a:p>
                  </a:txBody>
                  <a:tcPr/>
                </a:tc>
                <a:tc>
                  <a:txBody>
                    <a:bodyPr/>
                    <a:lstStyle/>
                    <a:p>
                      <a:pPr algn="ctr"/>
                      <a:r>
                        <a:rPr lang="en-US" b="1" i="0" baseline="0" dirty="0">
                          <a:solidFill>
                            <a:schemeClr val="bg1"/>
                          </a:solidFill>
                          <a:latin typeface="Encode Sans" panose="020B0604020202020204" charset="0"/>
                        </a:rPr>
                        <a:t>Government</a:t>
                      </a:r>
                    </a:p>
                  </a:txBody>
                  <a:tcPr/>
                </a:tc>
                <a:tc>
                  <a:txBody>
                    <a:bodyPr/>
                    <a:lstStyle/>
                    <a:p>
                      <a:pPr algn="ctr"/>
                      <a:r>
                        <a:rPr lang="en-US" b="1" i="0" baseline="0" dirty="0" err="1">
                          <a:solidFill>
                            <a:schemeClr val="bg1"/>
                          </a:solidFill>
                          <a:latin typeface="Encode Sans" panose="020B0604020202020204" charset="0"/>
                        </a:rPr>
                        <a:t>Area_ID</a:t>
                      </a:r>
                      <a:endParaRPr lang="en-US" b="1" i="0" baseline="0" dirty="0">
                        <a:solidFill>
                          <a:schemeClr val="bg1"/>
                        </a:solidFill>
                        <a:latin typeface="Encode Sans" panose="020B0604020202020204" charset="0"/>
                      </a:endParaRPr>
                    </a:p>
                  </a:txBody>
                  <a:tcPr/>
                </a:tc>
                <a:tc>
                  <a:txBody>
                    <a:bodyPr/>
                    <a:lstStyle/>
                    <a:p>
                      <a:pPr algn="ctr"/>
                      <a:r>
                        <a:rPr lang="en-US" b="1" i="0" baseline="0" dirty="0">
                          <a:solidFill>
                            <a:schemeClr val="bg1"/>
                          </a:solidFill>
                          <a:latin typeface="Encode Sans" panose="020B0604020202020204" charset="0"/>
                        </a:rPr>
                        <a:t>_</a:t>
                      </a:r>
                      <a:r>
                        <a:rPr lang="en-US" b="1" i="0" baseline="0" dirty="0" err="1">
                          <a:solidFill>
                            <a:schemeClr val="bg1"/>
                          </a:solidFill>
                          <a:latin typeface="Encode Sans" panose="020B0604020202020204" charset="0"/>
                        </a:rPr>
                        <a:t>idAddress</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3147821732"/>
                  </a:ext>
                </a:extLst>
              </a:tr>
              <a:tr h="355096">
                <a:tc>
                  <a:txBody>
                    <a:bodyPr/>
                    <a:lstStyle/>
                    <a:p>
                      <a:pPr algn="ctr"/>
                      <a:r>
                        <a:rPr lang="en-US" b="1" i="0" baseline="0" dirty="0">
                          <a:solidFill>
                            <a:schemeClr val="bg1"/>
                          </a:solidFill>
                          <a:latin typeface="Encode Sans" panose="020B0604020202020204" charset="0"/>
                        </a:rPr>
                        <a:t>3.</a:t>
                      </a:r>
                    </a:p>
                  </a:txBody>
                  <a:tcPr/>
                </a:tc>
                <a:tc>
                  <a:txBody>
                    <a:bodyPr/>
                    <a:lstStyle/>
                    <a:p>
                      <a:pPr algn="ctr"/>
                      <a:r>
                        <a:rPr lang="en-US" b="1" i="0" baseline="0" dirty="0">
                          <a:solidFill>
                            <a:schemeClr val="bg1"/>
                          </a:solidFill>
                          <a:latin typeface="Encode Sans" panose="020B0604020202020204" charset="0"/>
                        </a:rPr>
                        <a:t>Government Officials</a:t>
                      </a:r>
                    </a:p>
                  </a:txBody>
                  <a:tcPr/>
                </a:tc>
                <a:tc>
                  <a:txBody>
                    <a:bodyPr/>
                    <a:lstStyle/>
                    <a:p>
                      <a:pPr algn="ctr"/>
                      <a:r>
                        <a:rPr lang="en-US" b="1" i="0" baseline="0" dirty="0" err="1">
                          <a:solidFill>
                            <a:schemeClr val="bg1"/>
                          </a:solidFill>
                          <a:latin typeface="Encode Sans" panose="020B0604020202020204" charset="0"/>
                        </a:rPr>
                        <a:t>Government_Official_ID</a:t>
                      </a:r>
                      <a:endParaRPr lang="en-US" b="1" i="0" baseline="0" dirty="0">
                        <a:solidFill>
                          <a:schemeClr val="bg1"/>
                        </a:solidFill>
                        <a:latin typeface="Encode Sans" panose="020B0604020202020204" charset="0"/>
                      </a:endParaRPr>
                    </a:p>
                  </a:txBody>
                  <a:tcPr/>
                </a:tc>
                <a:tc>
                  <a:txBody>
                    <a:bodyPr/>
                    <a:lstStyle/>
                    <a:p>
                      <a:pPr algn="ctr"/>
                      <a:r>
                        <a:rPr lang="en-US" b="1" i="0" baseline="0" dirty="0" err="1">
                          <a:solidFill>
                            <a:schemeClr val="bg1"/>
                          </a:solidFill>
                          <a:latin typeface="Encode Sans" panose="020B0604020202020204" charset="0"/>
                        </a:rPr>
                        <a:t>Government_Area_ID</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2901352498"/>
                  </a:ext>
                </a:extLst>
              </a:tr>
              <a:tr h="355096">
                <a:tc>
                  <a:txBody>
                    <a:bodyPr/>
                    <a:lstStyle/>
                    <a:p>
                      <a:pPr algn="ctr"/>
                      <a:r>
                        <a:rPr lang="en-US" b="1" i="0" baseline="0" dirty="0">
                          <a:solidFill>
                            <a:schemeClr val="bg1"/>
                          </a:solidFill>
                          <a:latin typeface="Encode Sans" panose="020B0604020202020204" charset="0"/>
                        </a:rPr>
                        <a:t>4.</a:t>
                      </a:r>
                    </a:p>
                  </a:txBody>
                  <a:tcPr/>
                </a:tc>
                <a:tc>
                  <a:txBody>
                    <a:bodyPr/>
                    <a:lstStyle/>
                    <a:p>
                      <a:pPr algn="ctr"/>
                      <a:r>
                        <a:rPr lang="en-US" b="1" i="0" baseline="0" dirty="0">
                          <a:solidFill>
                            <a:schemeClr val="bg1"/>
                          </a:solidFill>
                          <a:latin typeface="Encode Sans" panose="020B0604020202020204" charset="0"/>
                        </a:rPr>
                        <a:t>Levels</a:t>
                      </a:r>
                    </a:p>
                  </a:txBody>
                  <a:tcPr/>
                </a:tc>
                <a:tc>
                  <a:txBody>
                    <a:bodyPr/>
                    <a:lstStyle/>
                    <a:p>
                      <a:pPr algn="ctr"/>
                      <a:r>
                        <a:rPr lang="en-US" b="1" i="0" baseline="0" dirty="0" err="1">
                          <a:solidFill>
                            <a:schemeClr val="bg1"/>
                          </a:solidFill>
                          <a:latin typeface="Encode Sans" panose="020B0604020202020204" charset="0"/>
                        </a:rPr>
                        <a:t>Level_ID</a:t>
                      </a:r>
                      <a:endParaRPr lang="en-US" b="1" i="0" baseline="0" dirty="0">
                        <a:solidFill>
                          <a:schemeClr val="bg1"/>
                        </a:solidFill>
                        <a:latin typeface="Encode Sans" panose="020B0604020202020204" charset="0"/>
                      </a:endParaRPr>
                    </a:p>
                  </a:txBody>
                  <a:tcPr/>
                </a:tc>
                <a:tc>
                  <a:txBody>
                    <a:bodyPr/>
                    <a:lstStyle/>
                    <a:p>
                      <a:pPr algn="ctr"/>
                      <a:r>
                        <a:rPr lang="en-US" b="1" i="0" baseline="0" dirty="0">
                          <a:solidFill>
                            <a:schemeClr val="bg1"/>
                          </a:solidFill>
                          <a:latin typeface="Encode Sans" panose="020B0604020202020204" charset="0"/>
                        </a:rPr>
                        <a:t>-</a:t>
                      </a:r>
                    </a:p>
                  </a:txBody>
                  <a:tcPr/>
                </a:tc>
                <a:extLst>
                  <a:ext uri="{0D108BD9-81ED-4DB2-BD59-A6C34878D82A}">
                    <a16:rowId xmlns:a16="http://schemas.microsoft.com/office/drawing/2014/main" val="717334976"/>
                  </a:ext>
                </a:extLst>
              </a:tr>
              <a:tr h="355096">
                <a:tc>
                  <a:txBody>
                    <a:bodyPr/>
                    <a:lstStyle/>
                    <a:p>
                      <a:pPr algn="ctr"/>
                      <a:r>
                        <a:rPr lang="en-US" b="1" i="0" baseline="0" dirty="0">
                          <a:solidFill>
                            <a:schemeClr val="bg1"/>
                          </a:solidFill>
                          <a:latin typeface="Encode Sans" panose="020B0604020202020204" charset="0"/>
                        </a:rPr>
                        <a:t>5.</a:t>
                      </a:r>
                    </a:p>
                  </a:txBody>
                  <a:tcPr/>
                </a:tc>
                <a:tc>
                  <a:txBody>
                    <a:bodyPr/>
                    <a:lstStyle/>
                    <a:p>
                      <a:pPr algn="ctr"/>
                      <a:r>
                        <a:rPr lang="en-US" b="1" i="0" baseline="0" dirty="0">
                          <a:solidFill>
                            <a:schemeClr val="bg1"/>
                          </a:solidFill>
                          <a:latin typeface="Encode Sans" panose="020B0604020202020204" charset="0"/>
                        </a:rPr>
                        <a:t>Rewards</a:t>
                      </a:r>
                    </a:p>
                  </a:txBody>
                  <a:tcPr/>
                </a:tc>
                <a:tc>
                  <a:txBody>
                    <a:bodyPr/>
                    <a:lstStyle/>
                    <a:p>
                      <a:pPr algn="ctr"/>
                      <a:r>
                        <a:rPr lang="en-US" b="1" i="0" baseline="0" dirty="0" err="1">
                          <a:solidFill>
                            <a:schemeClr val="bg1"/>
                          </a:solidFill>
                          <a:latin typeface="Encode Sans" panose="020B0604020202020204" charset="0"/>
                        </a:rPr>
                        <a:t>Rewards_ID</a:t>
                      </a:r>
                      <a:endParaRPr lang="en-US" b="1" i="0" baseline="0" dirty="0">
                        <a:solidFill>
                          <a:schemeClr val="bg1"/>
                        </a:solidFill>
                        <a:latin typeface="Encode Sans" panose="020B0604020202020204" charset="0"/>
                      </a:endParaRPr>
                    </a:p>
                  </a:txBody>
                  <a:tcPr/>
                </a:tc>
                <a:tc>
                  <a:txBody>
                    <a:bodyPr/>
                    <a:lstStyle/>
                    <a:p>
                      <a:pPr algn="ctr"/>
                      <a:r>
                        <a:rPr lang="en-US" b="1" i="0" baseline="0" dirty="0" err="1">
                          <a:solidFill>
                            <a:schemeClr val="bg1"/>
                          </a:solidFill>
                          <a:latin typeface="Encode Sans" panose="020B0604020202020204" charset="0"/>
                        </a:rPr>
                        <a:t>Level_ID</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1827816208"/>
                  </a:ext>
                </a:extLst>
              </a:tr>
              <a:tr h="496162">
                <a:tc>
                  <a:txBody>
                    <a:bodyPr/>
                    <a:lstStyle/>
                    <a:p>
                      <a:pPr algn="ctr"/>
                      <a:r>
                        <a:rPr lang="en-US" b="1" i="0" baseline="0" dirty="0">
                          <a:solidFill>
                            <a:schemeClr val="bg1"/>
                          </a:solidFill>
                          <a:latin typeface="Encode Sans" panose="020B0604020202020204" charset="0"/>
                        </a:rPr>
                        <a:t>6.</a:t>
                      </a:r>
                    </a:p>
                  </a:txBody>
                  <a:tcPr/>
                </a:tc>
                <a:tc>
                  <a:txBody>
                    <a:bodyPr/>
                    <a:lstStyle/>
                    <a:p>
                      <a:pPr algn="ctr"/>
                      <a:r>
                        <a:rPr lang="en-US" b="1" i="0" baseline="0" dirty="0">
                          <a:solidFill>
                            <a:schemeClr val="bg1"/>
                          </a:solidFill>
                          <a:latin typeface="Encode Sans" panose="020B0604020202020204" charset="0"/>
                        </a:rPr>
                        <a:t>Task</a:t>
                      </a:r>
                    </a:p>
                  </a:txBody>
                  <a:tcPr/>
                </a:tc>
                <a:tc>
                  <a:txBody>
                    <a:bodyPr/>
                    <a:lstStyle/>
                    <a:p>
                      <a:pPr algn="ctr"/>
                      <a:r>
                        <a:rPr lang="en-US" b="1" i="0" baseline="0" dirty="0" err="1">
                          <a:solidFill>
                            <a:schemeClr val="bg1"/>
                          </a:solidFill>
                          <a:latin typeface="Encode Sans" panose="020B0604020202020204" charset="0"/>
                        </a:rPr>
                        <a:t>Task_ID</a:t>
                      </a:r>
                      <a:endParaRPr lang="en-US" b="1" i="0" baseline="0" dirty="0">
                        <a:solidFill>
                          <a:schemeClr val="bg1"/>
                        </a:solidFill>
                        <a:latin typeface="Encode Sans" panose="020B0604020202020204" charset="0"/>
                      </a:endParaRPr>
                    </a:p>
                  </a:txBody>
                  <a:tcPr/>
                </a:tc>
                <a:tc>
                  <a:txBody>
                    <a:bodyPr/>
                    <a:lstStyle/>
                    <a:p>
                      <a:pPr algn="ctr"/>
                      <a:r>
                        <a:rPr lang="en-US" b="1" i="0" baseline="0" dirty="0" err="1">
                          <a:solidFill>
                            <a:schemeClr val="bg1"/>
                          </a:solidFill>
                          <a:latin typeface="Encode Sans" panose="020B0604020202020204" charset="0"/>
                        </a:rPr>
                        <a:t>Task_Categories_Task_ID</a:t>
                      </a:r>
                      <a:r>
                        <a:rPr lang="en-US" b="1" i="0" baseline="0" dirty="0">
                          <a:solidFill>
                            <a:schemeClr val="bg1"/>
                          </a:solidFill>
                          <a:latin typeface="Encode Sans" panose="020B0604020202020204" charset="0"/>
                        </a:rPr>
                        <a:t>;</a:t>
                      </a:r>
                      <a:br>
                        <a:rPr lang="en-US" b="1" i="0" baseline="0" dirty="0">
                          <a:solidFill>
                            <a:schemeClr val="bg1"/>
                          </a:solidFill>
                          <a:latin typeface="Encode Sans" panose="020B0604020202020204" charset="0"/>
                        </a:rPr>
                      </a:br>
                      <a:r>
                        <a:rPr lang="en-US" b="1" i="0" baseline="0" dirty="0" err="1">
                          <a:solidFill>
                            <a:schemeClr val="bg1"/>
                          </a:solidFill>
                          <a:latin typeface="Encode Sans" panose="020B0604020202020204" charset="0"/>
                        </a:rPr>
                        <a:t>Task_Type_ID</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1173481460"/>
                  </a:ext>
                </a:extLst>
              </a:tr>
              <a:tr h="700464">
                <a:tc>
                  <a:txBody>
                    <a:bodyPr/>
                    <a:lstStyle/>
                    <a:p>
                      <a:pPr algn="ctr"/>
                      <a:r>
                        <a:rPr lang="en-US" b="1" i="0" baseline="0" dirty="0">
                          <a:solidFill>
                            <a:schemeClr val="bg1"/>
                          </a:solidFill>
                          <a:latin typeface="Encode Sans" panose="020B0604020202020204" charset="0"/>
                        </a:rPr>
                        <a:t>7.</a:t>
                      </a:r>
                    </a:p>
                  </a:txBody>
                  <a:tcPr/>
                </a:tc>
                <a:tc>
                  <a:txBody>
                    <a:bodyPr/>
                    <a:lstStyle/>
                    <a:p>
                      <a:pPr algn="ctr"/>
                      <a:r>
                        <a:rPr lang="en-US" b="1" i="0" baseline="0" dirty="0">
                          <a:solidFill>
                            <a:schemeClr val="bg1"/>
                          </a:solidFill>
                          <a:latin typeface="Encode Sans" panose="020B0604020202020204" charset="0"/>
                        </a:rPr>
                        <a:t>Task Assignment</a:t>
                      </a:r>
                    </a:p>
                  </a:txBody>
                  <a:tcPr/>
                </a:tc>
                <a:tc>
                  <a:txBody>
                    <a:bodyPr/>
                    <a:lstStyle/>
                    <a:p>
                      <a:pPr algn="ctr"/>
                      <a:r>
                        <a:rPr lang="en-US" b="1" i="0" baseline="0" dirty="0">
                          <a:solidFill>
                            <a:schemeClr val="bg1"/>
                          </a:solidFill>
                          <a:latin typeface="Encode Sans" panose="020B0604020202020204" charset="0"/>
                        </a:rPr>
                        <a:t>-</a:t>
                      </a:r>
                    </a:p>
                  </a:txBody>
                  <a:tcPr/>
                </a:tc>
                <a:tc>
                  <a:txBody>
                    <a:bodyPr/>
                    <a:lstStyle/>
                    <a:p>
                      <a:pPr algn="ctr"/>
                      <a:r>
                        <a:rPr lang="en-US" b="1" i="0" baseline="0" dirty="0" err="1">
                          <a:solidFill>
                            <a:schemeClr val="bg1"/>
                          </a:solidFill>
                          <a:latin typeface="Encode Sans" panose="020B0604020202020204" charset="0"/>
                        </a:rPr>
                        <a:t>Task_Assigner_User_ID</a:t>
                      </a:r>
                      <a:r>
                        <a:rPr lang="en-US" b="1" i="0" baseline="0" dirty="0">
                          <a:solidFill>
                            <a:schemeClr val="bg1"/>
                          </a:solidFill>
                          <a:latin typeface="Encode Sans" panose="020B0604020202020204" charset="0"/>
                        </a:rPr>
                        <a:t>; </a:t>
                      </a:r>
                      <a:r>
                        <a:rPr lang="en-US" b="1" i="0" baseline="0" dirty="0" err="1">
                          <a:solidFill>
                            <a:schemeClr val="bg1"/>
                          </a:solidFill>
                          <a:latin typeface="Encode Sans" panose="020B0604020202020204" charset="0"/>
                        </a:rPr>
                        <a:t>Task_Doer_User_ID</a:t>
                      </a:r>
                      <a:r>
                        <a:rPr lang="en-US" b="1" i="0" baseline="0" dirty="0">
                          <a:solidFill>
                            <a:schemeClr val="bg1"/>
                          </a:solidFill>
                          <a:latin typeface="Encode Sans" panose="020B0604020202020204" charset="0"/>
                        </a:rPr>
                        <a:t>; </a:t>
                      </a:r>
                      <a:r>
                        <a:rPr lang="en-US" b="1" i="0" baseline="0" dirty="0" err="1">
                          <a:solidFill>
                            <a:schemeClr val="bg1"/>
                          </a:solidFill>
                          <a:latin typeface="Encode Sans" panose="020B0604020202020204" charset="0"/>
                        </a:rPr>
                        <a:t>Task_Task_ID</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800985526"/>
                  </a:ext>
                </a:extLst>
              </a:tr>
              <a:tr h="220724">
                <a:tc>
                  <a:txBody>
                    <a:bodyPr/>
                    <a:lstStyle/>
                    <a:p>
                      <a:pPr algn="ctr"/>
                      <a:r>
                        <a:rPr lang="en-US" b="1" i="0" baseline="0" dirty="0">
                          <a:solidFill>
                            <a:schemeClr val="bg1"/>
                          </a:solidFill>
                          <a:latin typeface="Encode Sans" panose="020B0604020202020204" charset="0"/>
                        </a:rPr>
                        <a:t>8.</a:t>
                      </a:r>
                    </a:p>
                  </a:txBody>
                  <a:tcPr/>
                </a:tc>
                <a:tc>
                  <a:txBody>
                    <a:bodyPr/>
                    <a:lstStyle/>
                    <a:p>
                      <a:pPr algn="ctr"/>
                      <a:r>
                        <a:rPr lang="en-US" b="1" i="0" baseline="0" dirty="0">
                          <a:solidFill>
                            <a:schemeClr val="bg1"/>
                          </a:solidFill>
                          <a:latin typeface="Encode Sans" panose="020B0604020202020204" charset="0"/>
                        </a:rPr>
                        <a:t>Task Category</a:t>
                      </a:r>
                    </a:p>
                  </a:txBody>
                  <a:tcPr/>
                </a:tc>
                <a:tc>
                  <a:txBody>
                    <a:bodyPr/>
                    <a:lstStyle/>
                    <a:p>
                      <a:pPr algn="ctr"/>
                      <a:r>
                        <a:rPr lang="en-US" b="1" i="0" baseline="0" dirty="0" err="1">
                          <a:solidFill>
                            <a:schemeClr val="bg1"/>
                          </a:solidFill>
                          <a:latin typeface="Encode Sans" panose="020B0604020202020204" charset="0"/>
                        </a:rPr>
                        <a:t>Task_Categories_ID</a:t>
                      </a:r>
                      <a:endParaRPr lang="en-US" b="1" i="0" baseline="0" dirty="0">
                        <a:solidFill>
                          <a:schemeClr val="bg1"/>
                        </a:solidFill>
                        <a:latin typeface="Encode Sans" panose="020B0604020202020204" charset="0"/>
                      </a:endParaRPr>
                    </a:p>
                  </a:txBody>
                  <a:tcPr/>
                </a:tc>
                <a:tc>
                  <a:txBody>
                    <a:bodyPr/>
                    <a:lstStyle/>
                    <a:p>
                      <a:pPr algn="ctr"/>
                      <a:r>
                        <a:rPr lang="en-US" b="1" i="0" baseline="0" dirty="0">
                          <a:solidFill>
                            <a:schemeClr val="bg1"/>
                          </a:solidFill>
                          <a:latin typeface="Encode Sans" panose="020B0604020202020204" charset="0"/>
                        </a:rPr>
                        <a:t>-</a:t>
                      </a:r>
                    </a:p>
                  </a:txBody>
                  <a:tcPr/>
                </a:tc>
                <a:extLst>
                  <a:ext uri="{0D108BD9-81ED-4DB2-BD59-A6C34878D82A}">
                    <a16:rowId xmlns:a16="http://schemas.microsoft.com/office/drawing/2014/main" val="167630409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20"/>
          <p:cNvSpPr txBox="1">
            <a:spLocks noGrp="1"/>
          </p:cNvSpPr>
          <p:nvPr>
            <p:ph type="title"/>
          </p:nvPr>
        </p:nvSpPr>
        <p:spPr>
          <a:xfrm>
            <a:off x="487712" y="380276"/>
            <a:ext cx="7497000" cy="54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TABLES</a:t>
            </a:r>
            <a:endParaRPr dirty="0"/>
          </a:p>
        </p:txBody>
      </p:sp>
      <p:sp>
        <p:nvSpPr>
          <p:cNvPr id="177" name="Google Shape;177;p20"/>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6" name="Table 5">
            <a:extLst>
              <a:ext uri="{FF2B5EF4-FFF2-40B4-BE49-F238E27FC236}">
                <a16:creationId xmlns:a16="http://schemas.microsoft.com/office/drawing/2014/main" id="{5F60AD9D-2D61-49EE-A9F7-D41BEF4D7383}"/>
              </a:ext>
            </a:extLst>
          </p:cNvPr>
          <p:cNvGraphicFramePr>
            <a:graphicFrameLocks noGrp="1"/>
          </p:cNvGraphicFramePr>
          <p:nvPr>
            <p:extLst>
              <p:ext uri="{D42A27DB-BD31-4B8C-83A1-F6EECF244321}">
                <p14:modId xmlns:p14="http://schemas.microsoft.com/office/powerpoint/2010/main" val="2169973144"/>
              </p:ext>
            </p:extLst>
          </p:nvPr>
        </p:nvGraphicFramePr>
        <p:xfrm>
          <a:off x="-14176" y="912474"/>
          <a:ext cx="8413899" cy="3744184"/>
        </p:xfrm>
        <a:graphic>
          <a:graphicData uri="http://schemas.openxmlformats.org/drawingml/2006/table">
            <a:tbl>
              <a:tblPr firstRow="1" bandRow="1">
                <a:tableStyleId>{8A548BE6-D3F7-49C8-B1FC-ABDE3B211CF5}</a:tableStyleId>
              </a:tblPr>
              <a:tblGrid>
                <a:gridCol w="722400">
                  <a:extLst>
                    <a:ext uri="{9D8B030D-6E8A-4147-A177-3AD203B41FA5}">
                      <a16:colId xmlns:a16="http://schemas.microsoft.com/office/drawing/2014/main" val="1874808674"/>
                    </a:ext>
                  </a:extLst>
                </a:gridCol>
                <a:gridCol w="2098177">
                  <a:extLst>
                    <a:ext uri="{9D8B030D-6E8A-4147-A177-3AD203B41FA5}">
                      <a16:colId xmlns:a16="http://schemas.microsoft.com/office/drawing/2014/main" val="1084934082"/>
                    </a:ext>
                  </a:extLst>
                </a:gridCol>
                <a:gridCol w="2606825">
                  <a:extLst>
                    <a:ext uri="{9D8B030D-6E8A-4147-A177-3AD203B41FA5}">
                      <a16:colId xmlns:a16="http://schemas.microsoft.com/office/drawing/2014/main" val="1621026529"/>
                    </a:ext>
                  </a:extLst>
                </a:gridCol>
                <a:gridCol w="2986497">
                  <a:extLst>
                    <a:ext uri="{9D8B030D-6E8A-4147-A177-3AD203B41FA5}">
                      <a16:colId xmlns:a16="http://schemas.microsoft.com/office/drawing/2014/main" val="589890200"/>
                    </a:ext>
                  </a:extLst>
                </a:gridCol>
              </a:tblGrid>
              <a:tr h="353723">
                <a:tc>
                  <a:txBody>
                    <a:bodyPr/>
                    <a:lstStyle/>
                    <a:p>
                      <a:pPr algn="ctr"/>
                      <a:r>
                        <a:rPr lang="en-US" sz="1600" b="1" i="0" u="sng" baseline="0" dirty="0" err="1">
                          <a:solidFill>
                            <a:schemeClr val="bg1"/>
                          </a:solidFill>
                          <a:latin typeface="Encode Sans" panose="020B0604020202020204" charset="0"/>
                        </a:rPr>
                        <a:t>S.No</a:t>
                      </a:r>
                      <a:r>
                        <a:rPr lang="en-US" sz="1600" b="1" i="0" u="sng" baseline="0" dirty="0">
                          <a:solidFill>
                            <a:schemeClr val="bg1"/>
                          </a:solidFill>
                          <a:latin typeface="Encode Sans" panose="020B0604020202020204" charset="0"/>
                        </a:rPr>
                        <a:t>.</a:t>
                      </a:r>
                    </a:p>
                  </a:txBody>
                  <a:tcPr/>
                </a:tc>
                <a:tc>
                  <a:txBody>
                    <a:bodyPr/>
                    <a:lstStyle/>
                    <a:p>
                      <a:pPr algn="ctr"/>
                      <a:r>
                        <a:rPr lang="en-US" sz="2000" b="1" i="1" u="sng" baseline="0" dirty="0">
                          <a:solidFill>
                            <a:schemeClr val="bg1"/>
                          </a:solidFill>
                          <a:latin typeface="Encode Sans" panose="020B0604020202020204" charset="0"/>
                        </a:rPr>
                        <a:t>Table Name</a:t>
                      </a:r>
                    </a:p>
                  </a:txBody>
                  <a:tcPr/>
                </a:tc>
                <a:tc>
                  <a:txBody>
                    <a:bodyPr/>
                    <a:lstStyle/>
                    <a:p>
                      <a:pPr algn="ctr"/>
                      <a:r>
                        <a:rPr lang="en-US" sz="2000" b="1" i="1" u="sng" baseline="0" dirty="0">
                          <a:solidFill>
                            <a:schemeClr val="bg1"/>
                          </a:solidFill>
                          <a:latin typeface="Encode Sans" panose="020B0604020202020204" charset="0"/>
                        </a:rPr>
                        <a:t>Primary Key</a:t>
                      </a:r>
                    </a:p>
                  </a:txBody>
                  <a:tcPr/>
                </a:tc>
                <a:tc>
                  <a:txBody>
                    <a:bodyPr/>
                    <a:lstStyle/>
                    <a:p>
                      <a:pPr algn="ctr"/>
                      <a:r>
                        <a:rPr lang="en-US" sz="2000" b="1" i="1" u="sng" baseline="0" dirty="0">
                          <a:solidFill>
                            <a:schemeClr val="bg1"/>
                          </a:solidFill>
                          <a:latin typeface="Encode Sans" panose="020B0604020202020204" charset="0"/>
                        </a:rPr>
                        <a:t>Foreign</a:t>
                      </a:r>
                      <a:r>
                        <a:rPr lang="en-US" b="1" i="1" u="sng" baseline="0" dirty="0">
                          <a:solidFill>
                            <a:schemeClr val="bg1"/>
                          </a:solidFill>
                          <a:latin typeface="Encode Sans" panose="020B0604020202020204" charset="0"/>
                        </a:rPr>
                        <a:t> </a:t>
                      </a:r>
                      <a:r>
                        <a:rPr lang="en-US" sz="2000" b="1" i="1" u="sng" baseline="0" dirty="0">
                          <a:solidFill>
                            <a:schemeClr val="bg1"/>
                          </a:solidFill>
                          <a:latin typeface="Encode Sans" panose="020B0604020202020204" charset="0"/>
                        </a:rPr>
                        <a:t>Key(s)</a:t>
                      </a:r>
                    </a:p>
                  </a:txBody>
                  <a:tcPr/>
                </a:tc>
                <a:extLst>
                  <a:ext uri="{0D108BD9-81ED-4DB2-BD59-A6C34878D82A}">
                    <a16:rowId xmlns:a16="http://schemas.microsoft.com/office/drawing/2014/main" val="2124179885"/>
                  </a:ext>
                </a:extLst>
              </a:tr>
              <a:tr h="353723">
                <a:tc>
                  <a:txBody>
                    <a:bodyPr/>
                    <a:lstStyle/>
                    <a:p>
                      <a:pPr algn="ctr"/>
                      <a:r>
                        <a:rPr lang="en-US" b="1" i="0" baseline="0" dirty="0">
                          <a:solidFill>
                            <a:schemeClr val="bg1"/>
                          </a:solidFill>
                          <a:latin typeface="Encode Sans" panose="020B0604020202020204" charset="0"/>
                        </a:rPr>
                        <a:t>9.</a:t>
                      </a:r>
                    </a:p>
                  </a:txBody>
                  <a:tcPr/>
                </a:tc>
                <a:tc>
                  <a:txBody>
                    <a:bodyPr/>
                    <a:lstStyle/>
                    <a:p>
                      <a:pPr algn="ctr"/>
                      <a:r>
                        <a:rPr lang="en-US" b="1" i="0" baseline="0" dirty="0">
                          <a:solidFill>
                            <a:schemeClr val="bg1"/>
                          </a:solidFill>
                          <a:latin typeface="Encode Sans" panose="020B0604020202020204" charset="0"/>
                        </a:rPr>
                        <a:t>Task Completion</a:t>
                      </a:r>
                    </a:p>
                  </a:txBody>
                  <a:tcPr/>
                </a:tc>
                <a:tc>
                  <a:txBody>
                    <a:bodyPr/>
                    <a:lstStyle/>
                    <a:p>
                      <a:pPr algn="ctr"/>
                      <a:r>
                        <a:rPr lang="en-US" b="1" i="0" baseline="0" dirty="0">
                          <a:solidFill>
                            <a:schemeClr val="bg1"/>
                          </a:solidFill>
                          <a:latin typeface="Encode Sans" panose="020B0604020202020204" charset="0"/>
                        </a:rPr>
                        <a:t>ID </a:t>
                      </a:r>
                    </a:p>
                  </a:txBody>
                  <a:tcPr/>
                </a:tc>
                <a:tc>
                  <a:txBody>
                    <a:bodyPr/>
                    <a:lstStyle/>
                    <a:p>
                      <a:pPr algn="ctr"/>
                      <a:r>
                        <a:rPr lang="en-US" b="1" i="0" baseline="0" dirty="0" err="1">
                          <a:solidFill>
                            <a:schemeClr val="bg1"/>
                          </a:solidFill>
                          <a:latin typeface="Encode Sans" panose="020B0604020202020204" charset="0"/>
                        </a:rPr>
                        <a:t>Task_Task_ID</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798963364"/>
                  </a:ext>
                </a:extLst>
              </a:tr>
              <a:tr h="353723">
                <a:tc>
                  <a:txBody>
                    <a:bodyPr/>
                    <a:lstStyle/>
                    <a:p>
                      <a:pPr algn="ctr"/>
                      <a:r>
                        <a:rPr lang="en-US" b="1" i="0" baseline="0" dirty="0">
                          <a:solidFill>
                            <a:schemeClr val="bg1"/>
                          </a:solidFill>
                          <a:latin typeface="Encode Sans" panose="020B0604020202020204" charset="0"/>
                        </a:rPr>
                        <a:t>10.</a:t>
                      </a:r>
                    </a:p>
                  </a:txBody>
                  <a:tcPr/>
                </a:tc>
                <a:tc>
                  <a:txBody>
                    <a:bodyPr/>
                    <a:lstStyle/>
                    <a:p>
                      <a:pPr algn="ctr"/>
                      <a:r>
                        <a:rPr lang="en-US" b="1" i="0" baseline="0" dirty="0">
                          <a:solidFill>
                            <a:schemeClr val="bg1"/>
                          </a:solidFill>
                          <a:latin typeface="Encode Sans" panose="020B0604020202020204" charset="0"/>
                        </a:rPr>
                        <a:t>Task Penalty</a:t>
                      </a:r>
                    </a:p>
                  </a:txBody>
                  <a:tcPr/>
                </a:tc>
                <a:tc>
                  <a:txBody>
                    <a:bodyPr/>
                    <a:lstStyle/>
                    <a:p>
                      <a:pPr algn="ctr"/>
                      <a:r>
                        <a:rPr lang="en-US" b="1" i="0" baseline="0" dirty="0">
                          <a:solidFill>
                            <a:schemeClr val="bg1"/>
                          </a:solidFill>
                          <a:latin typeface="Encode Sans" panose="020B0604020202020204" charset="0"/>
                        </a:rPr>
                        <a:t>-</a:t>
                      </a:r>
                    </a:p>
                  </a:txBody>
                  <a:tcPr/>
                </a:tc>
                <a:tc>
                  <a:txBody>
                    <a:bodyPr/>
                    <a:lstStyle/>
                    <a:p>
                      <a:pPr algn="ctr"/>
                      <a:r>
                        <a:rPr lang="en-US" b="1" i="0" baseline="0" dirty="0" err="1">
                          <a:solidFill>
                            <a:schemeClr val="bg1"/>
                          </a:solidFill>
                          <a:latin typeface="Encode Sans" panose="020B0604020202020204" charset="0"/>
                        </a:rPr>
                        <a:t>Task_Completion_ID</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3147821732"/>
                  </a:ext>
                </a:extLst>
              </a:tr>
              <a:tr h="353723">
                <a:tc>
                  <a:txBody>
                    <a:bodyPr/>
                    <a:lstStyle/>
                    <a:p>
                      <a:pPr algn="ctr"/>
                      <a:r>
                        <a:rPr lang="en-US" b="1" i="0" baseline="0" dirty="0">
                          <a:solidFill>
                            <a:schemeClr val="bg1"/>
                          </a:solidFill>
                          <a:latin typeface="Encode Sans" panose="020B0604020202020204" charset="0"/>
                        </a:rPr>
                        <a:t>11.</a:t>
                      </a:r>
                    </a:p>
                  </a:txBody>
                  <a:tcPr/>
                </a:tc>
                <a:tc>
                  <a:txBody>
                    <a:bodyPr/>
                    <a:lstStyle/>
                    <a:p>
                      <a:pPr algn="ctr"/>
                      <a:r>
                        <a:rPr lang="en-US" b="1" i="0" baseline="0" dirty="0">
                          <a:solidFill>
                            <a:schemeClr val="bg1"/>
                          </a:solidFill>
                          <a:latin typeface="Encode Sans" panose="020B0604020202020204" charset="0"/>
                        </a:rPr>
                        <a:t>Task Types</a:t>
                      </a:r>
                    </a:p>
                  </a:txBody>
                  <a:tcPr/>
                </a:tc>
                <a:tc>
                  <a:txBody>
                    <a:bodyPr/>
                    <a:lstStyle/>
                    <a:p>
                      <a:pPr algn="ctr"/>
                      <a:r>
                        <a:rPr lang="en-US" b="1" i="0" baseline="0" dirty="0" err="1">
                          <a:solidFill>
                            <a:schemeClr val="bg1"/>
                          </a:solidFill>
                          <a:latin typeface="Encode Sans" panose="020B0604020202020204" charset="0"/>
                        </a:rPr>
                        <a:t>Task_Type_ID</a:t>
                      </a:r>
                      <a:endParaRPr lang="en-US" b="1" i="0" baseline="0" dirty="0">
                        <a:solidFill>
                          <a:schemeClr val="bg1"/>
                        </a:solidFill>
                        <a:latin typeface="Encode Sans" panose="020B0604020202020204" charset="0"/>
                      </a:endParaRPr>
                    </a:p>
                  </a:txBody>
                  <a:tcPr/>
                </a:tc>
                <a:tc>
                  <a:txBody>
                    <a:bodyPr/>
                    <a:lstStyle/>
                    <a:p>
                      <a:pPr algn="ctr"/>
                      <a:r>
                        <a:rPr lang="en-US" b="1" i="0" baseline="0" dirty="0">
                          <a:solidFill>
                            <a:schemeClr val="bg1"/>
                          </a:solidFill>
                          <a:latin typeface="Encode Sans" panose="020B0604020202020204" charset="0"/>
                        </a:rPr>
                        <a:t>-</a:t>
                      </a:r>
                    </a:p>
                  </a:txBody>
                  <a:tcPr/>
                </a:tc>
                <a:extLst>
                  <a:ext uri="{0D108BD9-81ED-4DB2-BD59-A6C34878D82A}">
                    <a16:rowId xmlns:a16="http://schemas.microsoft.com/office/drawing/2014/main" val="2901352498"/>
                  </a:ext>
                </a:extLst>
              </a:tr>
              <a:tr h="353723">
                <a:tc>
                  <a:txBody>
                    <a:bodyPr/>
                    <a:lstStyle/>
                    <a:p>
                      <a:pPr algn="ctr"/>
                      <a:r>
                        <a:rPr lang="en-US" b="1" i="0" baseline="0" dirty="0">
                          <a:solidFill>
                            <a:schemeClr val="bg1"/>
                          </a:solidFill>
                          <a:latin typeface="Encode Sans" panose="020B0604020202020204" charset="0"/>
                        </a:rPr>
                        <a:t>12.</a:t>
                      </a:r>
                    </a:p>
                  </a:txBody>
                  <a:tcPr/>
                </a:tc>
                <a:tc>
                  <a:txBody>
                    <a:bodyPr/>
                    <a:lstStyle/>
                    <a:p>
                      <a:pPr algn="ctr"/>
                      <a:r>
                        <a:rPr lang="en-US" b="1" i="0" baseline="0" dirty="0">
                          <a:solidFill>
                            <a:schemeClr val="bg1"/>
                          </a:solidFill>
                          <a:latin typeface="Encode Sans" panose="020B0604020202020204" charset="0"/>
                        </a:rPr>
                        <a:t>User Bank</a:t>
                      </a:r>
                    </a:p>
                  </a:txBody>
                  <a:tcPr/>
                </a:tc>
                <a:tc>
                  <a:txBody>
                    <a:bodyPr/>
                    <a:lstStyle/>
                    <a:p>
                      <a:pPr algn="ctr"/>
                      <a:r>
                        <a:rPr lang="en-US" b="1" i="0" baseline="0" dirty="0">
                          <a:solidFill>
                            <a:schemeClr val="bg1"/>
                          </a:solidFill>
                          <a:latin typeface="Encode Sans" panose="020B060402020202020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i="0" baseline="0" dirty="0" err="1">
                          <a:solidFill>
                            <a:schemeClr val="bg1"/>
                          </a:solidFill>
                          <a:latin typeface="Encode Sans" panose="020B0604020202020204" charset="0"/>
                        </a:rPr>
                        <a:t>User_ID</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717334976"/>
                  </a:ext>
                </a:extLst>
              </a:tr>
              <a:tr h="353723">
                <a:tc>
                  <a:txBody>
                    <a:bodyPr/>
                    <a:lstStyle/>
                    <a:p>
                      <a:pPr algn="ctr"/>
                      <a:r>
                        <a:rPr lang="en-US" b="1" i="0" baseline="0" dirty="0">
                          <a:solidFill>
                            <a:schemeClr val="bg1"/>
                          </a:solidFill>
                          <a:latin typeface="Encode Sans" panose="020B0604020202020204" charset="0"/>
                        </a:rPr>
                        <a:t>13.</a:t>
                      </a:r>
                    </a:p>
                  </a:txBody>
                  <a:tcPr/>
                </a:tc>
                <a:tc>
                  <a:txBody>
                    <a:bodyPr/>
                    <a:lstStyle/>
                    <a:p>
                      <a:pPr algn="ctr"/>
                      <a:r>
                        <a:rPr lang="en-US" b="1" i="0" baseline="0" dirty="0">
                          <a:solidFill>
                            <a:schemeClr val="bg1"/>
                          </a:solidFill>
                          <a:latin typeface="Encode Sans" panose="020B0604020202020204" charset="0"/>
                        </a:rPr>
                        <a:t>User Info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i="0" baseline="0" dirty="0" err="1">
                          <a:solidFill>
                            <a:schemeClr val="bg1"/>
                          </a:solidFill>
                          <a:latin typeface="Encode Sans" panose="020B0604020202020204" charset="0"/>
                        </a:rPr>
                        <a:t>User_ID</a:t>
                      </a:r>
                      <a:endParaRPr lang="en-US" b="1" i="0" baseline="0" dirty="0">
                        <a:solidFill>
                          <a:schemeClr val="bg1"/>
                        </a:solidFill>
                        <a:latin typeface="Encode Sans" panose="020B0604020202020204" charset="0"/>
                      </a:endParaRPr>
                    </a:p>
                  </a:txBody>
                  <a:tcPr/>
                </a:tc>
                <a:tc>
                  <a:txBody>
                    <a:bodyPr/>
                    <a:lstStyle/>
                    <a:p>
                      <a:pPr algn="ctr"/>
                      <a:r>
                        <a:rPr lang="en-US" b="1" i="0" baseline="0" dirty="0">
                          <a:solidFill>
                            <a:schemeClr val="bg1"/>
                          </a:solidFill>
                          <a:latin typeface="Encode Sans" panose="020B0604020202020204" charset="0"/>
                        </a:rPr>
                        <a:t>_</a:t>
                      </a:r>
                      <a:r>
                        <a:rPr lang="en-US" b="1" i="0" baseline="0" dirty="0" err="1">
                          <a:solidFill>
                            <a:schemeClr val="bg1"/>
                          </a:solidFill>
                          <a:latin typeface="Encode Sans" panose="020B0604020202020204" charset="0"/>
                        </a:rPr>
                        <a:t>idAddress</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1827816208"/>
                  </a:ext>
                </a:extLst>
              </a:tr>
              <a:tr h="353723">
                <a:tc>
                  <a:txBody>
                    <a:bodyPr/>
                    <a:lstStyle/>
                    <a:p>
                      <a:pPr algn="ctr"/>
                      <a:r>
                        <a:rPr lang="en-US" b="1" i="0" baseline="0" dirty="0">
                          <a:solidFill>
                            <a:schemeClr val="bg1"/>
                          </a:solidFill>
                          <a:latin typeface="Encode Sans" panose="020B0604020202020204" charset="0"/>
                        </a:rPr>
                        <a:t>14.</a:t>
                      </a:r>
                    </a:p>
                  </a:txBody>
                  <a:tcPr/>
                </a:tc>
                <a:tc>
                  <a:txBody>
                    <a:bodyPr/>
                    <a:lstStyle/>
                    <a:p>
                      <a:pPr algn="ctr"/>
                      <a:r>
                        <a:rPr lang="en-US" b="1" i="0" baseline="0" dirty="0">
                          <a:solidFill>
                            <a:schemeClr val="bg1"/>
                          </a:solidFill>
                          <a:latin typeface="Encode Sans" panose="020B0604020202020204" charset="0"/>
                        </a:rPr>
                        <a:t>User Level</a:t>
                      </a:r>
                    </a:p>
                  </a:txBody>
                  <a:tcPr/>
                </a:tc>
                <a:tc>
                  <a:txBody>
                    <a:bodyPr/>
                    <a:lstStyle/>
                    <a:p>
                      <a:pPr algn="ctr"/>
                      <a:r>
                        <a:rPr lang="en-US" b="1" i="0" baseline="0" dirty="0">
                          <a:solidFill>
                            <a:schemeClr val="bg1"/>
                          </a:solidFill>
                          <a:latin typeface="Encode Sans" panose="020B0604020202020204" charset="0"/>
                        </a:rPr>
                        <a:t>-</a:t>
                      </a:r>
                    </a:p>
                  </a:txBody>
                  <a:tcPr/>
                </a:tc>
                <a:tc>
                  <a:txBody>
                    <a:bodyPr/>
                    <a:lstStyle/>
                    <a:p>
                      <a:pPr algn="ctr"/>
                      <a:r>
                        <a:rPr lang="en-US" b="1" i="0" baseline="0" dirty="0" err="1">
                          <a:solidFill>
                            <a:schemeClr val="bg1"/>
                          </a:solidFill>
                          <a:latin typeface="Encode Sans" panose="020B0604020202020204" charset="0"/>
                        </a:rPr>
                        <a:t>User_ID</a:t>
                      </a:r>
                      <a:r>
                        <a:rPr lang="en-US" b="1" i="0" baseline="0" dirty="0">
                          <a:solidFill>
                            <a:schemeClr val="bg1"/>
                          </a:solidFill>
                          <a:latin typeface="Encode Sans" panose="020B0604020202020204" charset="0"/>
                        </a:rPr>
                        <a:t>; </a:t>
                      </a:r>
                      <a:r>
                        <a:rPr lang="en-US" b="1" i="0" baseline="0" dirty="0" err="1">
                          <a:solidFill>
                            <a:schemeClr val="bg1"/>
                          </a:solidFill>
                          <a:latin typeface="Encode Sans" panose="020B0604020202020204" charset="0"/>
                        </a:rPr>
                        <a:t>Level_ID</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1173481460"/>
                  </a:ext>
                </a:extLst>
              </a:tr>
              <a:tr h="353723">
                <a:tc>
                  <a:txBody>
                    <a:bodyPr/>
                    <a:lstStyle/>
                    <a:p>
                      <a:pPr algn="ctr"/>
                      <a:r>
                        <a:rPr lang="en-US" b="1" i="0" baseline="0" dirty="0">
                          <a:solidFill>
                            <a:schemeClr val="bg1"/>
                          </a:solidFill>
                          <a:latin typeface="Encode Sans" panose="020B0604020202020204" charset="0"/>
                        </a:rPr>
                        <a:t>15.</a:t>
                      </a:r>
                    </a:p>
                  </a:txBody>
                  <a:tcPr/>
                </a:tc>
                <a:tc>
                  <a:txBody>
                    <a:bodyPr/>
                    <a:lstStyle/>
                    <a:p>
                      <a:pPr algn="ctr"/>
                      <a:r>
                        <a:rPr lang="en-US" b="1" i="0" baseline="0" dirty="0">
                          <a:solidFill>
                            <a:schemeClr val="bg1"/>
                          </a:solidFill>
                          <a:latin typeface="Encode Sans" panose="020B0604020202020204" charset="0"/>
                        </a:rPr>
                        <a:t>User Login</a:t>
                      </a:r>
                    </a:p>
                  </a:txBody>
                  <a:tcPr/>
                </a:tc>
                <a:tc>
                  <a:txBody>
                    <a:bodyPr/>
                    <a:lstStyle/>
                    <a:p>
                      <a:pPr algn="ctr"/>
                      <a:r>
                        <a:rPr lang="en-US" b="1" i="0" baseline="0" dirty="0">
                          <a:solidFill>
                            <a:schemeClr val="bg1"/>
                          </a:solidFill>
                          <a:latin typeface="Encode Sans" panose="020B0604020202020204" charset="0"/>
                        </a:rPr>
                        <a:t>-</a:t>
                      </a:r>
                    </a:p>
                  </a:txBody>
                  <a:tcPr/>
                </a:tc>
                <a:tc>
                  <a:txBody>
                    <a:bodyPr/>
                    <a:lstStyle/>
                    <a:p>
                      <a:pPr algn="ctr"/>
                      <a:r>
                        <a:rPr lang="en-US" b="1" i="0" baseline="0" dirty="0" err="1">
                          <a:solidFill>
                            <a:schemeClr val="bg1"/>
                          </a:solidFill>
                          <a:latin typeface="Encode Sans" panose="020B0604020202020204" charset="0"/>
                        </a:rPr>
                        <a:t>User_ID</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800985526"/>
                  </a:ext>
                </a:extLst>
              </a:tr>
              <a:tr h="497870">
                <a:tc>
                  <a:txBody>
                    <a:bodyPr/>
                    <a:lstStyle/>
                    <a:p>
                      <a:pPr algn="ctr"/>
                      <a:r>
                        <a:rPr lang="en-US" b="1" i="0" baseline="0" dirty="0">
                          <a:solidFill>
                            <a:schemeClr val="bg1"/>
                          </a:solidFill>
                          <a:latin typeface="Encode Sans" panose="020B0604020202020204" charset="0"/>
                        </a:rPr>
                        <a:t>16.</a:t>
                      </a:r>
                    </a:p>
                  </a:txBody>
                  <a:tcPr/>
                </a:tc>
                <a:tc>
                  <a:txBody>
                    <a:bodyPr/>
                    <a:lstStyle/>
                    <a:p>
                      <a:pPr algn="ctr"/>
                      <a:r>
                        <a:rPr lang="en-US" b="1" i="0" baseline="0" dirty="0">
                          <a:solidFill>
                            <a:schemeClr val="bg1"/>
                          </a:solidFill>
                          <a:latin typeface="Encode Sans" panose="020B0604020202020204" charset="0"/>
                        </a:rPr>
                        <a:t>User Task History</a:t>
                      </a:r>
                    </a:p>
                  </a:txBody>
                  <a:tcPr/>
                </a:tc>
                <a:tc>
                  <a:txBody>
                    <a:bodyPr/>
                    <a:lstStyle/>
                    <a:p>
                      <a:pPr algn="ctr"/>
                      <a:r>
                        <a:rPr lang="en-US" b="1" i="0" baseline="0" dirty="0" err="1">
                          <a:solidFill>
                            <a:schemeClr val="bg1"/>
                          </a:solidFill>
                          <a:latin typeface="Encode Sans" panose="020B0604020202020204" charset="0"/>
                        </a:rPr>
                        <a:t>User_Task_History_ID</a:t>
                      </a:r>
                      <a:endParaRPr lang="en-US" b="1" i="0" baseline="0" dirty="0">
                        <a:solidFill>
                          <a:schemeClr val="bg1"/>
                        </a:solidFill>
                        <a:latin typeface="Encode Sans" panose="020B0604020202020204" charset="0"/>
                      </a:endParaRPr>
                    </a:p>
                  </a:txBody>
                  <a:tcPr/>
                </a:tc>
                <a:tc>
                  <a:txBody>
                    <a:bodyPr/>
                    <a:lstStyle/>
                    <a:p>
                      <a:pPr algn="ctr"/>
                      <a:r>
                        <a:rPr lang="en-US" b="1" i="0" baseline="0" dirty="0" err="1">
                          <a:solidFill>
                            <a:schemeClr val="bg1"/>
                          </a:solidFill>
                          <a:latin typeface="Encode Sans" panose="020B0604020202020204" charset="0"/>
                        </a:rPr>
                        <a:t>User_Level_ID</a:t>
                      </a:r>
                      <a:r>
                        <a:rPr lang="en-US" b="1" i="0" baseline="0" dirty="0">
                          <a:solidFill>
                            <a:schemeClr val="bg1"/>
                          </a:solidFill>
                          <a:latin typeface="Encode Sans" panose="020B0604020202020204" charset="0"/>
                        </a:rPr>
                        <a:t>; </a:t>
                      </a:r>
                      <a:r>
                        <a:rPr lang="en-US" b="1" i="0" baseline="0" dirty="0" err="1">
                          <a:solidFill>
                            <a:schemeClr val="bg1"/>
                          </a:solidFill>
                          <a:latin typeface="Encode Sans" panose="020B0604020202020204" charset="0"/>
                        </a:rPr>
                        <a:t>User_Information_User_ID</a:t>
                      </a:r>
                      <a:endParaRPr lang="en-US" b="1" i="0" baseline="0" dirty="0">
                        <a:solidFill>
                          <a:schemeClr val="bg1"/>
                        </a:solidFill>
                        <a:latin typeface="Encode Sans" panose="020B0604020202020204" charset="0"/>
                      </a:endParaRPr>
                    </a:p>
                  </a:txBody>
                  <a:tcPr/>
                </a:tc>
                <a:extLst>
                  <a:ext uri="{0D108BD9-81ED-4DB2-BD59-A6C34878D82A}">
                    <a16:rowId xmlns:a16="http://schemas.microsoft.com/office/drawing/2014/main" val="1676304093"/>
                  </a:ext>
                </a:extLst>
              </a:tr>
              <a:tr h="353723">
                <a:tc>
                  <a:txBody>
                    <a:bodyPr/>
                    <a:lstStyle/>
                    <a:p>
                      <a:pPr algn="ctr"/>
                      <a:r>
                        <a:rPr lang="en-US" b="1" i="0" baseline="0" dirty="0">
                          <a:solidFill>
                            <a:schemeClr val="bg1"/>
                          </a:solidFill>
                          <a:latin typeface="Encode Sans" panose="020B0604020202020204" charset="0"/>
                        </a:rPr>
                        <a:t>17.</a:t>
                      </a:r>
                    </a:p>
                  </a:txBody>
                  <a:tcPr/>
                </a:tc>
                <a:tc>
                  <a:txBody>
                    <a:bodyPr/>
                    <a:lstStyle/>
                    <a:p>
                      <a:pPr algn="ctr"/>
                      <a:r>
                        <a:rPr lang="en-US" b="1" i="0" baseline="0" dirty="0">
                          <a:solidFill>
                            <a:schemeClr val="bg1"/>
                          </a:solidFill>
                          <a:latin typeface="Encode Sans" panose="020B0604020202020204" charset="0"/>
                        </a:rPr>
                        <a:t>User Type</a:t>
                      </a:r>
                    </a:p>
                  </a:txBody>
                  <a:tcPr/>
                </a:tc>
                <a:tc>
                  <a:txBody>
                    <a:bodyPr/>
                    <a:lstStyle/>
                    <a:p>
                      <a:pPr algn="ctr"/>
                      <a:r>
                        <a:rPr lang="en-US" b="1" i="0" baseline="0" dirty="0" err="1">
                          <a:solidFill>
                            <a:schemeClr val="bg1"/>
                          </a:solidFill>
                          <a:latin typeface="Encode Sans" panose="020B0604020202020204" charset="0"/>
                        </a:rPr>
                        <a:t>Type_ID</a:t>
                      </a:r>
                      <a:endParaRPr lang="en-US" b="1" i="0" baseline="0" dirty="0">
                        <a:solidFill>
                          <a:schemeClr val="bg1"/>
                        </a:solidFill>
                        <a:latin typeface="Encode Sans" panose="020B0604020202020204" charset="0"/>
                      </a:endParaRPr>
                    </a:p>
                  </a:txBody>
                  <a:tcPr/>
                </a:tc>
                <a:tc>
                  <a:txBody>
                    <a:bodyPr/>
                    <a:lstStyle/>
                    <a:p>
                      <a:pPr algn="ctr"/>
                      <a:r>
                        <a:rPr lang="en-US" b="1" i="0" baseline="0" dirty="0">
                          <a:solidFill>
                            <a:schemeClr val="bg1"/>
                          </a:solidFill>
                          <a:latin typeface="Encode Sans" panose="020B0604020202020204" charset="0"/>
                        </a:rPr>
                        <a:t>-</a:t>
                      </a:r>
                    </a:p>
                  </a:txBody>
                  <a:tcPr/>
                </a:tc>
                <a:extLst>
                  <a:ext uri="{0D108BD9-81ED-4DB2-BD59-A6C34878D82A}">
                    <a16:rowId xmlns:a16="http://schemas.microsoft.com/office/drawing/2014/main" val="71016982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3" name="Title 2">
            <a:extLst>
              <a:ext uri="{FF2B5EF4-FFF2-40B4-BE49-F238E27FC236}">
                <a16:creationId xmlns:a16="http://schemas.microsoft.com/office/drawing/2014/main" id="{41AFC0F8-8675-48B9-980D-5B1F1C41DFD7}"/>
              </a:ext>
            </a:extLst>
          </p:cNvPr>
          <p:cNvSpPr>
            <a:spLocks noGrp="1"/>
          </p:cNvSpPr>
          <p:nvPr>
            <p:ph type="title"/>
          </p:nvPr>
        </p:nvSpPr>
        <p:spPr/>
        <p:txBody>
          <a:bodyPr/>
          <a:lstStyle/>
          <a:p>
            <a:r>
              <a:rPr lang="en-US" dirty="0"/>
              <a:t>Views</a:t>
            </a:r>
          </a:p>
        </p:txBody>
      </p:sp>
      <p:sp>
        <p:nvSpPr>
          <p:cNvPr id="5" name="Text Placeholder 4">
            <a:extLst>
              <a:ext uri="{FF2B5EF4-FFF2-40B4-BE49-F238E27FC236}">
                <a16:creationId xmlns:a16="http://schemas.microsoft.com/office/drawing/2014/main" id="{BB4CABF3-C547-4788-A99A-697A41E55154}"/>
              </a:ext>
            </a:extLst>
          </p:cNvPr>
          <p:cNvSpPr>
            <a:spLocks noGrp="1"/>
          </p:cNvSpPr>
          <p:nvPr>
            <p:ph type="body" idx="1"/>
          </p:nvPr>
        </p:nvSpPr>
        <p:spPr>
          <a:xfrm>
            <a:off x="549600" y="1200150"/>
            <a:ext cx="4022400" cy="2946300"/>
          </a:xfrm>
        </p:spPr>
        <p:txBody>
          <a:bodyPr/>
          <a:lstStyle/>
          <a:p>
            <a:pPr marL="533400" indent="-457200">
              <a:buFont typeface="+mj-lt"/>
              <a:buAutoNum type="arabicPeriod"/>
            </a:pPr>
            <a:r>
              <a:rPr lang="en-US" dirty="0"/>
              <a:t>Balance of user</a:t>
            </a:r>
          </a:p>
          <a:p>
            <a:pPr marL="533400" indent="-457200">
              <a:buFont typeface="+mj-lt"/>
              <a:buAutoNum type="arabicPeriod"/>
            </a:pPr>
            <a:r>
              <a:rPr lang="en-US" dirty="0"/>
              <a:t>Government official Area</a:t>
            </a:r>
          </a:p>
          <a:p>
            <a:pPr marL="533400" indent="-457200">
              <a:buFont typeface="+mj-lt"/>
              <a:buAutoNum type="arabicPeriod"/>
            </a:pPr>
            <a:r>
              <a:rPr lang="en-US" dirty="0"/>
              <a:t>User Address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C739-1F1C-4D4B-ADC8-E13FBD27F334}"/>
              </a:ext>
            </a:extLst>
          </p:cNvPr>
          <p:cNvSpPr>
            <a:spLocks noGrp="1"/>
          </p:cNvSpPr>
          <p:nvPr>
            <p:ph type="title"/>
          </p:nvPr>
        </p:nvSpPr>
        <p:spPr/>
        <p:txBody>
          <a:bodyPr/>
          <a:lstStyle/>
          <a:p>
            <a:r>
              <a:rPr lang="en-US" dirty="0"/>
              <a:t>Stored Procedures</a:t>
            </a:r>
          </a:p>
        </p:txBody>
      </p:sp>
      <p:sp>
        <p:nvSpPr>
          <p:cNvPr id="3" name="Text Placeholder 2">
            <a:extLst>
              <a:ext uri="{FF2B5EF4-FFF2-40B4-BE49-F238E27FC236}">
                <a16:creationId xmlns:a16="http://schemas.microsoft.com/office/drawing/2014/main" id="{D2D74A49-F09C-45D2-9ECB-46696920E7FB}"/>
              </a:ext>
            </a:extLst>
          </p:cNvPr>
          <p:cNvSpPr>
            <a:spLocks noGrp="1"/>
          </p:cNvSpPr>
          <p:nvPr>
            <p:ph type="body" idx="1"/>
          </p:nvPr>
        </p:nvSpPr>
        <p:spPr/>
        <p:txBody>
          <a:bodyPr/>
          <a:lstStyle/>
          <a:p>
            <a:pPr marL="533400" indent="-457200">
              <a:buFont typeface="+mj-lt"/>
              <a:buAutoNum type="arabicPeriod"/>
            </a:pPr>
            <a:r>
              <a:rPr lang="en-US" dirty="0"/>
              <a:t>Add Task</a:t>
            </a:r>
          </a:p>
          <a:p>
            <a:pPr marL="533400" indent="-457200">
              <a:buFont typeface="+mj-lt"/>
              <a:buAutoNum type="arabicPeriod"/>
            </a:pPr>
            <a:r>
              <a:rPr lang="en-US" dirty="0"/>
              <a:t>Add User</a:t>
            </a:r>
          </a:p>
          <a:p>
            <a:pPr marL="533400" indent="-457200">
              <a:buFont typeface="+mj-lt"/>
              <a:buAutoNum type="arabicPeriod"/>
            </a:pPr>
            <a:r>
              <a:rPr lang="en-US" dirty="0"/>
              <a:t>People at Level</a:t>
            </a:r>
          </a:p>
          <a:p>
            <a:pPr marL="533400" indent="-457200">
              <a:buFont typeface="+mj-lt"/>
              <a:buAutoNum type="arabicPeriod"/>
            </a:pPr>
            <a:r>
              <a:rPr lang="en-US" dirty="0"/>
              <a:t>Task Assignment</a:t>
            </a:r>
          </a:p>
          <a:p>
            <a:pPr marL="533400" indent="-457200">
              <a:buFont typeface="+mj-lt"/>
              <a:buAutoNum type="arabicPeriod"/>
            </a:pPr>
            <a:r>
              <a:rPr lang="en-US" dirty="0"/>
              <a:t>User Rewards</a:t>
            </a:r>
          </a:p>
        </p:txBody>
      </p:sp>
      <p:sp>
        <p:nvSpPr>
          <p:cNvPr id="4" name="Slide Number Placeholder 3">
            <a:extLst>
              <a:ext uri="{FF2B5EF4-FFF2-40B4-BE49-F238E27FC236}">
                <a16:creationId xmlns:a16="http://schemas.microsoft.com/office/drawing/2014/main" id="{040EF46E-5641-44B6-85F1-BF9828D62A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716448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BE85-35DB-49AF-B934-AAE9B48F28BB}"/>
              </a:ext>
            </a:extLst>
          </p:cNvPr>
          <p:cNvSpPr>
            <a:spLocks noGrp="1"/>
          </p:cNvSpPr>
          <p:nvPr>
            <p:ph type="title"/>
          </p:nvPr>
        </p:nvSpPr>
        <p:spPr/>
        <p:txBody>
          <a:bodyPr/>
          <a:lstStyle/>
          <a:p>
            <a:r>
              <a:rPr lang="en-US" dirty="0"/>
              <a:t>Triggers</a:t>
            </a:r>
          </a:p>
        </p:txBody>
      </p:sp>
      <p:sp>
        <p:nvSpPr>
          <p:cNvPr id="3" name="Text Placeholder 2">
            <a:extLst>
              <a:ext uri="{FF2B5EF4-FFF2-40B4-BE49-F238E27FC236}">
                <a16:creationId xmlns:a16="http://schemas.microsoft.com/office/drawing/2014/main" id="{8F073123-29BA-41FC-8FDA-20FFFF344FE0}"/>
              </a:ext>
            </a:extLst>
          </p:cNvPr>
          <p:cNvSpPr>
            <a:spLocks noGrp="1"/>
          </p:cNvSpPr>
          <p:nvPr>
            <p:ph type="body" idx="1"/>
          </p:nvPr>
        </p:nvSpPr>
        <p:spPr/>
        <p:txBody>
          <a:bodyPr/>
          <a:lstStyle/>
          <a:p>
            <a:pPr marL="533400" indent="-457200">
              <a:buFont typeface="+mj-lt"/>
              <a:buAutoNum type="arabicPeriod"/>
            </a:pPr>
            <a:r>
              <a:rPr lang="en-US" dirty="0"/>
              <a:t>Level Up</a:t>
            </a:r>
          </a:p>
          <a:p>
            <a:pPr marL="533400" indent="-457200">
              <a:buFont typeface="+mj-lt"/>
              <a:buAutoNum type="arabicPeriod"/>
            </a:pPr>
            <a:r>
              <a:rPr lang="en-US" dirty="0"/>
              <a:t>Government Officials</a:t>
            </a:r>
          </a:p>
          <a:p>
            <a:pPr marL="533400" indent="-457200">
              <a:buFont typeface="+mj-lt"/>
              <a:buAutoNum type="arabicPeriod"/>
            </a:pPr>
            <a:r>
              <a:rPr lang="en-US" dirty="0"/>
              <a:t>Task Penalty</a:t>
            </a:r>
          </a:p>
        </p:txBody>
      </p:sp>
      <p:sp>
        <p:nvSpPr>
          <p:cNvPr id="4" name="Slide Number Placeholder 3">
            <a:extLst>
              <a:ext uri="{FF2B5EF4-FFF2-40B4-BE49-F238E27FC236}">
                <a16:creationId xmlns:a16="http://schemas.microsoft.com/office/drawing/2014/main" id="{7203671B-9F6C-406B-AA93-9D6E7CD065B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946537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8D0E-CC3D-4D24-A628-A4C4B859BFC2}"/>
              </a:ext>
            </a:extLst>
          </p:cNvPr>
          <p:cNvSpPr>
            <a:spLocks noGrp="1"/>
          </p:cNvSpPr>
          <p:nvPr>
            <p:ph type="title"/>
          </p:nvPr>
        </p:nvSpPr>
        <p:spPr/>
        <p:txBody>
          <a:bodyPr/>
          <a:lstStyle/>
          <a:p>
            <a:r>
              <a:rPr lang="en-US" sz="2000" dirty="0"/>
              <a:t>Roles and Privileges</a:t>
            </a:r>
          </a:p>
        </p:txBody>
      </p:sp>
      <p:sp>
        <p:nvSpPr>
          <p:cNvPr id="3" name="Text Placeholder 2">
            <a:extLst>
              <a:ext uri="{FF2B5EF4-FFF2-40B4-BE49-F238E27FC236}">
                <a16:creationId xmlns:a16="http://schemas.microsoft.com/office/drawing/2014/main" id="{E77091DE-6A55-41CF-96E3-57B2A9463363}"/>
              </a:ext>
            </a:extLst>
          </p:cNvPr>
          <p:cNvSpPr>
            <a:spLocks noGrp="1"/>
          </p:cNvSpPr>
          <p:nvPr>
            <p:ph type="body" idx="1"/>
          </p:nvPr>
        </p:nvSpPr>
        <p:spPr/>
        <p:txBody>
          <a:bodyPr/>
          <a:lstStyle/>
          <a:p>
            <a:pPr marL="533400" indent="-457200">
              <a:buFont typeface="+mj-lt"/>
              <a:buAutoNum type="arabicPeriod"/>
            </a:pPr>
            <a:r>
              <a:rPr lang="en-US" dirty="0"/>
              <a:t>Normal User</a:t>
            </a:r>
          </a:p>
          <a:p>
            <a:pPr marL="533400" indent="-457200">
              <a:buFont typeface="+mj-lt"/>
              <a:buAutoNum type="arabicPeriod"/>
            </a:pPr>
            <a:r>
              <a:rPr lang="en-US" dirty="0"/>
              <a:t>Admin</a:t>
            </a:r>
          </a:p>
          <a:p>
            <a:pPr marL="533400" indent="-457200">
              <a:buFont typeface="+mj-lt"/>
              <a:buAutoNum type="arabicPeriod"/>
            </a:pPr>
            <a:r>
              <a:rPr lang="en-US" dirty="0"/>
              <a:t>Government</a:t>
            </a:r>
          </a:p>
        </p:txBody>
      </p:sp>
      <p:sp>
        <p:nvSpPr>
          <p:cNvPr id="4" name="Slide Number Placeholder 3">
            <a:extLst>
              <a:ext uri="{FF2B5EF4-FFF2-40B4-BE49-F238E27FC236}">
                <a16:creationId xmlns:a16="http://schemas.microsoft.com/office/drawing/2014/main" id="{69D92706-5C7A-43D8-8CF2-F1FB971708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215592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6"/>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318" name="Google Shape;318;p36"/>
          <p:cNvSpPr txBox="1">
            <a:spLocks noGrp="1"/>
          </p:cNvSpPr>
          <p:nvPr>
            <p:ph type="ctrTitle" idx="4294967295"/>
          </p:nvPr>
        </p:nvSpPr>
        <p:spPr>
          <a:xfrm>
            <a:off x="762000" y="440350"/>
            <a:ext cx="437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F55C21"/>
                </a:solidFill>
              </a:rPr>
              <a:t>THANKS!</a:t>
            </a:r>
            <a:endParaRPr sz="6000">
              <a:solidFill>
                <a:srgbClr val="F55C21"/>
              </a:solidFill>
            </a:endParaRPr>
          </a:p>
        </p:txBody>
      </p:sp>
      <p:sp>
        <p:nvSpPr>
          <p:cNvPr id="319" name="Google Shape;319;p36"/>
          <p:cNvSpPr txBox="1">
            <a:spLocks noGrp="1"/>
          </p:cNvSpPr>
          <p:nvPr>
            <p:ph type="subTitle" idx="4294967295"/>
          </p:nvPr>
        </p:nvSpPr>
        <p:spPr>
          <a:xfrm>
            <a:off x="762000" y="1639975"/>
            <a:ext cx="4373700" cy="3150600"/>
          </a:xfrm>
          <a:prstGeom prst="rect">
            <a:avLst/>
          </a:prstGeom>
        </p:spPr>
        <p:txBody>
          <a:bodyPr spcFirstLastPara="1" wrap="square" lIns="91425" tIns="91425" rIns="91425" bIns="91425" anchor="t" anchorCtr="0">
            <a:noAutofit/>
          </a:bodyPr>
          <a:lstStyle/>
          <a:p>
            <a:pPr marL="0" lvl="0" indent="0">
              <a:buNone/>
            </a:pPr>
            <a:r>
              <a:rPr lang="en-US" b="1" dirty="0">
                <a:solidFill>
                  <a:srgbClr val="BA3B21"/>
                </a:solidFill>
              </a:rPr>
              <a:t>Team: Data Diggers</a:t>
            </a:r>
            <a:br>
              <a:rPr lang="en-US" b="1" dirty="0">
                <a:solidFill>
                  <a:srgbClr val="BA3B21"/>
                </a:solidFill>
              </a:rPr>
            </a:br>
            <a:r>
              <a:rPr lang="en-US" b="1" dirty="0" err="1">
                <a:solidFill>
                  <a:srgbClr val="BA3B21"/>
                </a:solidFill>
              </a:rPr>
              <a:t>Krisha</a:t>
            </a:r>
            <a:r>
              <a:rPr lang="en-US" b="1" dirty="0">
                <a:solidFill>
                  <a:srgbClr val="BA3B21"/>
                </a:solidFill>
              </a:rPr>
              <a:t> Shah</a:t>
            </a:r>
            <a:br>
              <a:rPr lang="en-US" b="1" dirty="0">
                <a:solidFill>
                  <a:srgbClr val="BA3B21"/>
                </a:solidFill>
              </a:rPr>
            </a:br>
            <a:r>
              <a:rPr lang="en-US" b="1" dirty="0">
                <a:solidFill>
                  <a:srgbClr val="BA3B21"/>
                </a:solidFill>
              </a:rPr>
              <a:t>Mansi Pandya</a:t>
            </a:r>
            <a:br>
              <a:rPr lang="en-US" b="1" dirty="0">
                <a:solidFill>
                  <a:srgbClr val="BA3B21"/>
                </a:solidFill>
              </a:rPr>
            </a:br>
            <a:r>
              <a:rPr lang="en-US" b="1" dirty="0">
                <a:solidFill>
                  <a:srgbClr val="BA3B21"/>
                </a:solidFill>
              </a:rPr>
              <a:t>Pratham Patel</a:t>
            </a:r>
            <a:br>
              <a:rPr lang="en-US" b="1" dirty="0">
                <a:solidFill>
                  <a:srgbClr val="BA3B21"/>
                </a:solidFill>
              </a:rPr>
            </a:br>
            <a:r>
              <a:rPr lang="en-US" b="1" dirty="0">
                <a:solidFill>
                  <a:srgbClr val="BA3B21"/>
                </a:solidFill>
              </a:rPr>
              <a:t>Vivek Dixit</a:t>
            </a:r>
            <a:br>
              <a:rPr lang="en-US" b="1" dirty="0">
                <a:solidFill>
                  <a:srgbClr val="BA3B21"/>
                </a:solidFill>
              </a:rPr>
            </a:br>
            <a:r>
              <a:rPr lang="en-US" b="1" dirty="0">
                <a:solidFill>
                  <a:srgbClr val="BA3B21"/>
                </a:solidFill>
              </a:rPr>
              <a:t>Yash </a:t>
            </a:r>
            <a:r>
              <a:rPr lang="en-US" b="1" dirty="0" err="1">
                <a:solidFill>
                  <a:srgbClr val="BA3B21"/>
                </a:solidFill>
              </a:rPr>
              <a:t>Oza</a:t>
            </a:r>
            <a:endParaRPr b="1" dirty="0"/>
          </a:p>
        </p:txBody>
      </p:sp>
      <p:grpSp>
        <p:nvGrpSpPr>
          <p:cNvPr id="320" name="Google Shape;320;p36"/>
          <p:cNvGrpSpPr/>
          <p:nvPr/>
        </p:nvGrpSpPr>
        <p:grpSpPr>
          <a:xfrm>
            <a:off x="5397193" y="1023197"/>
            <a:ext cx="2668517" cy="2466838"/>
            <a:chOff x="5975075" y="2327500"/>
            <a:chExt cx="420100" cy="388350"/>
          </a:xfrm>
        </p:grpSpPr>
        <p:sp>
          <p:nvSpPr>
            <p:cNvPr id="321" name="Google Shape;321;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4F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F4F5C"/>
                </a:solidFill>
              </a:endParaRPr>
            </a:p>
          </p:txBody>
        </p:sp>
        <p:sp>
          <p:nvSpPr>
            <p:cNvPr id="322" name="Google Shape;322;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4F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F4F5C"/>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549600" y="354286"/>
            <a:ext cx="7497000" cy="54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Introduction</a:t>
            </a:r>
            <a:endParaRPr sz="2000" dirty="0"/>
          </a:p>
        </p:txBody>
      </p:sp>
      <p:sp>
        <p:nvSpPr>
          <p:cNvPr id="112" name="Google Shape;112;p14"/>
          <p:cNvSpPr txBox="1">
            <a:spLocks noGrp="1"/>
          </p:cNvSpPr>
          <p:nvPr>
            <p:ph type="body" idx="2"/>
          </p:nvPr>
        </p:nvSpPr>
        <p:spPr>
          <a:xfrm>
            <a:off x="4407602" y="1200150"/>
            <a:ext cx="3639000" cy="194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t>What is Level Up!</a:t>
            </a:r>
            <a:endParaRPr lang="en-US" sz="1200" dirty="0">
              <a:solidFill>
                <a:srgbClr val="FFFFFF"/>
              </a:solidFill>
            </a:endParaRPr>
          </a:p>
          <a:p>
            <a:pPr marL="0" lvl="0" indent="0" rtl="0">
              <a:spcBef>
                <a:spcPts val="600"/>
              </a:spcBef>
              <a:spcAft>
                <a:spcPts val="0"/>
              </a:spcAft>
              <a:buNone/>
            </a:pPr>
            <a:r>
              <a:rPr lang="en-US" sz="1200" dirty="0">
                <a:solidFill>
                  <a:srgbClr val="FFFFFF"/>
                </a:solidFill>
              </a:rPr>
              <a:t>This is a database application that celebrates the spirit of doing random acts of kindness in between our daily lives.</a:t>
            </a:r>
            <a:endParaRPr sz="1200" dirty="0">
              <a:solidFill>
                <a:srgbClr val="FFFFFF"/>
              </a:solidFill>
            </a:endParaRPr>
          </a:p>
          <a:p>
            <a:pPr marL="0" lvl="0" indent="0" algn="l" rtl="0">
              <a:spcBef>
                <a:spcPts val="600"/>
              </a:spcBef>
              <a:spcAft>
                <a:spcPts val="0"/>
              </a:spcAft>
              <a:buNone/>
            </a:pPr>
            <a:r>
              <a:rPr lang="en-US" sz="1200" dirty="0">
                <a:solidFill>
                  <a:srgbClr val="FFFFFF"/>
                </a:solidFill>
              </a:rPr>
              <a:t>By putting a structured system in place, the application is capable of quantifying such acts and reward the deserving ones using a game like simulation.</a:t>
            </a:r>
            <a:endParaRPr sz="1200" dirty="0">
              <a:solidFill>
                <a:srgbClr val="FFFFFF"/>
              </a:solidFill>
            </a:endParaRPr>
          </a:p>
        </p:txBody>
      </p:sp>
      <p:sp>
        <p:nvSpPr>
          <p:cNvPr id="113" name="Google Shape;113;p14"/>
          <p:cNvSpPr txBox="1">
            <a:spLocks noGrp="1"/>
          </p:cNvSpPr>
          <p:nvPr>
            <p:ph type="body" idx="1"/>
          </p:nvPr>
        </p:nvSpPr>
        <p:spPr>
          <a:xfrm>
            <a:off x="549600" y="1200150"/>
            <a:ext cx="3639000" cy="1947600"/>
          </a:xfrm>
          <a:prstGeom prst="rect">
            <a:avLst/>
          </a:prstGeom>
        </p:spPr>
        <p:txBody>
          <a:bodyPr spcFirstLastPara="1" wrap="square" lIns="91425" tIns="91425" rIns="91425" bIns="91425" anchor="t" anchorCtr="0">
            <a:noAutofit/>
          </a:bodyPr>
          <a:lstStyle/>
          <a:p>
            <a:pPr marL="171450" lvl="0" indent="-171450" rtl="0">
              <a:spcBef>
                <a:spcPts val="600"/>
              </a:spcBef>
              <a:spcAft>
                <a:spcPts val="0"/>
              </a:spcAft>
              <a:buClr>
                <a:schemeClr val="bg1"/>
              </a:buClr>
              <a:buSzPts val="1100"/>
              <a:buFont typeface="Arial" panose="020B0604020202020204" pitchFamily="34" charset="0"/>
              <a:buChar char="•"/>
            </a:pPr>
            <a:r>
              <a:rPr lang="en-US" dirty="0">
                <a:solidFill>
                  <a:srgbClr val="FFFFFF"/>
                </a:solidFill>
              </a:rPr>
              <a:t>When was the last time your random act of kindness made someone else’s day?</a:t>
            </a:r>
          </a:p>
          <a:p>
            <a:pPr marL="171450" lvl="0" indent="-171450" rtl="0">
              <a:spcBef>
                <a:spcPts val="600"/>
              </a:spcBef>
              <a:spcAft>
                <a:spcPts val="0"/>
              </a:spcAft>
              <a:buClr>
                <a:schemeClr val="bg1"/>
              </a:buClr>
              <a:buSzPts val="1100"/>
              <a:buFont typeface="Arial" panose="020B0604020202020204" pitchFamily="34" charset="0"/>
              <a:buChar char="•"/>
            </a:pPr>
            <a:r>
              <a:rPr lang="en-US" dirty="0">
                <a:solidFill>
                  <a:srgbClr val="FFFFFF"/>
                </a:solidFill>
              </a:rPr>
              <a:t>Often strangers make such a positive impact to our lives, that it lifts them up as well.</a:t>
            </a:r>
          </a:p>
        </p:txBody>
      </p:sp>
      <p:sp>
        <p:nvSpPr>
          <p:cNvPr id="114" name="Google Shape;114;p14"/>
          <p:cNvSpPr txBox="1">
            <a:spLocks noGrp="1"/>
          </p:cNvSpPr>
          <p:nvPr>
            <p:ph type="body" idx="2"/>
          </p:nvPr>
        </p:nvSpPr>
        <p:spPr>
          <a:xfrm>
            <a:off x="457200" y="3622157"/>
            <a:ext cx="7497000" cy="662967"/>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US" sz="1200" dirty="0">
                <a:solidFill>
                  <a:srgbClr val="F55C21"/>
                </a:solidFill>
              </a:rPr>
              <a:t>Take advantage of the apps model to receive exclusive benefits on your health insurance, loan interest rates, even get exemptions on your taxes! All this and much more only with ‘Level Up!’</a:t>
            </a:r>
            <a:endParaRPr sz="1200" dirty="0">
              <a:solidFill>
                <a:srgbClr val="F55C21"/>
              </a:solidFill>
            </a:endParaRPr>
          </a:p>
        </p:txBody>
      </p:sp>
      <p:sp>
        <p:nvSpPr>
          <p:cNvPr id="115" name="Google Shape;115;p14"/>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body" idx="1"/>
          </p:nvPr>
        </p:nvSpPr>
        <p:spPr>
          <a:xfrm>
            <a:off x="1404300" y="1025400"/>
            <a:ext cx="6335400" cy="3092700"/>
          </a:xfrm>
          <a:prstGeom prst="rect">
            <a:avLst/>
          </a:prstGeom>
        </p:spPr>
        <p:txBody>
          <a:bodyPr spcFirstLastPara="1" wrap="square" lIns="91425" tIns="91425" rIns="91425" bIns="91425" anchor="ctr" anchorCtr="0">
            <a:noAutofit/>
          </a:bodyPr>
          <a:lstStyle/>
          <a:p>
            <a:pPr marL="0" lvl="0" indent="0">
              <a:buNone/>
            </a:pPr>
            <a:r>
              <a:rPr lang="en-US" i="0" dirty="0"/>
              <a:t>“Kindness is not random, it is done on purpose”</a:t>
            </a:r>
            <a:endParaRPr dirty="0"/>
          </a:p>
        </p:txBody>
      </p:sp>
      <p:sp>
        <p:nvSpPr>
          <p:cNvPr id="141" name="Google Shape;141;p17"/>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BB3F-8E49-4130-9C2C-0587E403F68E}"/>
              </a:ext>
            </a:extLst>
          </p:cNvPr>
          <p:cNvSpPr>
            <a:spLocks noGrp="1"/>
          </p:cNvSpPr>
          <p:nvPr>
            <p:ph type="title"/>
          </p:nvPr>
        </p:nvSpPr>
        <p:spPr/>
        <p:txBody>
          <a:bodyPr/>
          <a:lstStyle/>
          <a:p>
            <a:r>
              <a:rPr lang="en-US" sz="2400" dirty="0"/>
              <a:t>Problem Statement</a:t>
            </a:r>
          </a:p>
        </p:txBody>
      </p:sp>
      <p:sp>
        <p:nvSpPr>
          <p:cNvPr id="3" name="Text Placeholder 2">
            <a:extLst>
              <a:ext uri="{FF2B5EF4-FFF2-40B4-BE49-F238E27FC236}">
                <a16:creationId xmlns:a16="http://schemas.microsoft.com/office/drawing/2014/main" id="{F5E543F2-3AA8-45D1-9ADA-A8140CFD1840}"/>
              </a:ext>
            </a:extLst>
          </p:cNvPr>
          <p:cNvSpPr>
            <a:spLocks noGrp="1"/>
          </p:cNvSpPr>
          <p:nvPr>
            <p:ph type="body" idx="1"/>
          </p:nvPr>
        </p:nvSpPr>
        <p:spPr>
          <a:xfrm>
            <a:off x="549600" y="781935"/>
            <a:ext cx="7497000" cy="2946300"/>
          </a:xfrm>
        </p:spPr>
        <p:txBody>
          <a:bodyPr/>
          <a:lstStyle/>
          <a:p>
            <a:pPr marL="76200" indent="0">
              <a:buNone/>
            </a:pPr>
            <a:r>
              <a:rPr lang="en-US" dirty="0"/>
              <a:t>Human societies are highly dependent on each other. </a:t>
            </a:r>
          </a:p>
          <a:p>
            <a:r>
              <a:rPr lang="en-US" dirty="0"/>
              <a:t>How can we bring societies closer in the digital age to help those in need and receive help when we need it?</a:t>
            </a:r>
          </a:p>
          <a:p>
            <a:r>
              <a:rPr lang="en-US" dirty="0"/>
              <a:t>How can we foster the spirit in every individual to go out of their way and help the needy? </a:t>
            </a:r>
          </a:p>
          <a:p>
            <a:r>
              <a:rPr lang="en-US" dirty="0"/>
              <a:t>How can we ensure the doers amongst us get rewarded in a suitable manner?</a:t>
            </a:r>
          </a:p>
          <a:p>
            <a:endParaRPr lang="en-US" dirty="0"/>
          </a:p>
        </p:txBody>
      </p:sp>
      <p:sp>
        <p:nvSpPr>
          <p:cNvPr id="4" name="Slide Number Placeholder 3">
            <a:extLst>
              <a:ext uri="{FF2B5EF4-FFF2-40B4-BE49-F238E27FC236}">
                <a16:creationId xmlns:a16="http://schemas.microsoft.com/office/drawing/2014/main" id="{582C28DA-A6F2-435F-852C-BF5C7E26C64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54771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6914-11E0-41AE-894D-DFB704C601B4}"/>
              </a:ext>
            </a:extLst>
          </p:cNvPr>
          <p:cNvSpPr>
            <a:spLocks noGrp="1"/>
          </p:cNvSpPr>
          <p:nvPr>
            <p:ph type="title"/>
          </p:nvPr>
        </p:nvSpPr>
        <p:spPr/>
        <p:txBody>
          <a:bodyPr/>
          <a:lstStyle/>
          <a:p>
            <a:r>
              <a:rPr lang="en-US" sz="2000" dirty="0"/>
              <a:t>Assumptions and Limitations</a:t>
            </a:r>
          </a:p>
        </p:txBody>
      </p:sp>
      <p:sp>
        <p:nvSpPr>
          <p:cNvPr id="3" name="Text Placeholder 2">
            <a:extLst>
              <a:ext uri="{FF2B5EF4-FFF2-40B4-BE49-F238E27FC236}">
                <a16:creationId xmlns:a16="http://schemas.microsoft.com/office/drawing/2014/main" id="{5FCCF658-600B-4FF1-839C-AEB37768E01F}"/>
              </a:ext>
            </a:extLst>
          </p:cNvPr>
          <p:cNvSpPr>
            <a:spLocks noGrp="1"/>
          </p:cNvSpPr>
          <p:nvPr>
            <p:ph type="body" idx="1"/>
          </p:nvPr>
        </p:nvSpPr>
        <p:spPr/>
        <p:txBody>
          <a:bodyPr/>
          <a:lstStyle/>
          <a:p>
            <a:r>
              <a:rPr lang="en-US" sz="1600" dirty="0"/>
              <a:t>The authorities have given approval to share their data and update the data on a regular basis.</a:t>
            </a:r>
          </a:p>
          <a:p>
            <a:r>
              <a:rPr lang="en-US" sz="1600" dirty="0"/>
              <a:t>The users are motivated to help each other and receive help when in need. </a:t>
            </a:r>
          </a:p>
          <a:p>
            <a:r>
              <a:rPr lang="en-US" sz="1600" dirty="0"/>
              <a:t>The idea of cheating and exploiting the system is not exciting to them.</a:t>
            </a:r>
          </a:p>
          <a:p>
            <a:r>
              <a:rPr lang="en-US" sz="1600" dirty="0"/>
              <a:t>The app is being utilized to build a new fabric of society, which is bound to grow in the digital age, when personal human interaction is limited.</a:t>
            </a:r>
          </a:p>
          <a:p>
            <a:pPr marL="76200" indent="0">
              <a:buNone/>
            </a:pPr>
            <a:endParaRPr lang="en-US" sz="1600" dirty="0"/>
          </a:p>
        </p:txBody>
      </p:sp>
      <p:sp>
        <p:nvSpPr>
          <p:cNvPr id="4" name="Slide Number Placeholder 3">
            <a:extLst>
              <a:ext uri="{FF2B5EF4-FFF2-40B4-BE49-F238E27FC236}">
                <a16:creationId xmlns:a16="http://schemas.microsoft.com/office/drawing/2014/main" id="{F3AEC61C-FBB7-428F-8278-59D6A65E32C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40303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3815-2B9F-4B58-A601-AB13763C2949}"/>
              </a:ext>
            </a:extLst>
          </p:cNvPr>
          <p:cNvSpPr>
            <a:spLocks noGrp="1"/>
          </p:cNvSpPr>
          <p:nvPr>
            <p:ph type="title"/>
          </p:nvPr>
        </p:nvSpPr>
        <p:spPr/>
        <p:txBody>
          <a:bodyPr/>
          <a:lstStyle/>
          <a:p>
            <a:r>
              <a:rPr lang="en-US" sz="2000" dirty="0"/>
              <a:t>Walkthrough</a:t>
            </a:r>
          </a:p>
        </p:txBody>
      </p:sp>
      <p:sp>
        <p:nvSpPr>
          <p:cNvPr id="3" name="Text Placeholder 2">
            <a:extLst>
              <a:ext uri="{FF2B5EF4-FFF2-40B4-BE49-F238E27FC236}">
                <a16:creationId xmlns:a16="http://schemas.microsoft.com/office/drawing/2014/main" id="{819946EE-1639-4020-B718-69D59CCE3328}"/>
              </a:ext>
            </a:extLst>
          </p:cNvPr>
          <p:cNvSpPr>
            <a:spLocks noGrp="1"/>
          </p:cNvSpPr>
          <p:nvPr>
            <p:ph type="body" idx="1"/>
          </p:nvPr>
        </p:nvSpPr>
        <p:spPr/>
        <p:txBody>
          <a:bodyPr/>
          <a:lstStyle/>
          <a:p>
            <a:r>
              <a:rPr lang="en-US" sz="1600" dirty="0"/>
              <a:t>The User will start at Level 1 and work his/her way up through the tasks to avail rewards. </a:t>
            </a:r>
          </a:p>
          <a:p>
            <a:r>
              <a:rPr lang="en-US" sz="1600" dirty="0"/>
              <a:t>The rewards will depend on the task performed and the points received to the user depending on the tasks performed. </a:t>
            </a:r>
          </a:p>
          <a:p>
            <a:r>
              <a:rPr lang="en-US" sz="1600" dirty="0"/>
              <a:t>The tasks vary from donating merchandise to helping the poor. </a:t>
            </a:r>
          </a:p>
          <a:p>
            <a:r>
              <a:rPr lang="en-US" sz="1600" dirty="0"/>
              <a:t>Doing these tasks will ensure the well being of a society as a whole and also be beneficial to the individual pertaining to the rewards criteria.</a:t>
            </a:r>
          </a:p>
          <a:p>
            <a:r>
              <a:rPr lang="en-US" sz="1600" dirty="0"/>
              <a:t>The user will have a range of tasks available to them depending on the level they are at. </a:t>
            </a:r>
          </a:p>
          <a:p>
            <a:endParaRPr lang="en-US" sz="1600" dirty="0"/>
          </a:p>
        </p:txBody>
      </p:sp>
      <p:sp>
        <p:nvSpPr>
          <p:cNvPr id="4" name="Slide Number Placeholder 3">
            <a:extLst>
              <a:ext uri="{FF2B5EF4-FFF2-40B4-BE49-F238E27FC236}">
                <a16:creationId xmlns:a16="http://schemas.microsoft.com/office/drawing/2014/main" id="{612ED238-EE69-4068-BEFE-FF13D3A3830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84340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65D3-5E00-4A31-8F42-7FD693EEC35D}"/>
              </a:ext>
            </a:extLst>
          </p:cNvPr>
          <p:cNvSpPr>
            <a:spLocks noGrp="1"/>
          </p:cNvSpPr>
          <p:nvPr>
            <p:ph type="title"/>
          </p:nvPr>
        </p:nvSpPr>
        <p:spPr/>
        <p:txBody>
          <a:bodyPr/>
          <a:lstStyle/>
          <a:p>
            <a:r>
              <a:rPr lang="en-US" sz="2000" dirty="0"/>
              <a:t>Walkthrough</a:t>
            </a:r>
          </a:p>
        </p:txBody>
      </p:sp>
      <p:sp>
        <p:nvSpPr>
          <p:cNvPr id="3" name="Text Placeholder 2">
            <a:extLst>
              <a:ext uri="{FF2B5EF4-FFF2-40B4-BE49-F238E27FC236}">
                <a16:creationId xmlns:a16="http://schemas.microsoft.com/office/drawing/2014/main" id="{02F5033E-A7A8-4FFD-84A6-26E6191B6ECB}"/>
              </a:ext>
            </a:extLst>
          </p:cNvPr>
          <p:cNvSpPr>
            <a:spLocks noGrp="1"/>
          </p:cNvSpPr>
          <p:nvPr>
            <p:ph type="body" idx="1"/>
          </p:nvPr>
        </p:nvSpPr>
        <p:spPr/>
        <p:txBody>
          <a:bodyPr/>
          <a:lstStyle/>
          <a:p>
            <a:pPr>
              <a:defRPr/>
            </a:pPr>
            <a:r>
              <a:rPr lang="en-US" sz="1600" dirty="0"/>
              <a:t>As they complete each task, they are assigned a certain amount of the points. </a:t>
            </a:r>
          </a:p>
          <a:p>
            <a:pPr>
              <a:defRPr/>
            </a:pPr>
            <a:r>
              <a:rPr lang="en-US" sz="1600" dirty="0"/>
              <a:t>The task performed by them is validated by a government official that oversees their work and provides them with a token that the user can input in their system to get the points for that particular task. </a:t>
            </a:r>
          </a:p>
          <a:p>
            <a:pPr>
              <a:defRPr/>
            </a:pPr>
            <a:r>
              <a:rPr lang="en-US" sz="1600" dirty="0"/>
              <a:t>The points can be cashed in for benefits that are given to them by the government agencies. </a:t>
            </a:r>
          </a:p>
          <a:p>
            <a:pPr>
              <a:defRPr/>
            </a:pPr>
            <a:r>
              <a:rPr lang="en-US" sz="1600" dirty="0"/>
              <a:t>The higher the points, the wider the range of benefits that are available to them.</a:t>
            </a:r>
          </a:p>
          <a:p>
            <a:pPr>
              <a:defRPr/>
            </a:pPr>
            <a:r>
              <a:rPr lang="en-US" sz="1600" dirty="0"/>
              <a:t>The application will need a proper system in place that will have the coordination of both the Government Agencies and the Users of the application. </a:t>
            </a:r>
          </a:p>
          <a:p>
            <a:endParaRPr lang="en-US" sz="1600" dirty="0"/>
          </a:p>
        </p:txBody>
      </p:sp>
      <p:sp>
        <p:nvSpPr>
          <p:cNvPr id="4" name="Slide Number Placeholder 3">
            <a:extLst>
              <a:ext uri="{FF2B5EF4-FFF2-40B4-BE49-F238E27FC236}">
                <a16:creationId xmlns:a16="http://schemas.microsoft.com/office/drawing/2014/main" id="{61ECA22A-47C0-48B6-9206-E69B371578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53897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E8B0-3C94-4A7D-9895-580971DDA8CA}"/>
              </a:ext>
            </a:extLst>
          </p:cNvPr>
          <p:cNvSpPr>
            <a:spLocks noGrp="1"/>
          </p:cNvSpPr>
          <p:nvPr>
            <p:ph type="title"/>
          </p:nvPr>
        </p:nvSpPr>
        <p:spPr/>
        <p:txBody>
          <a:bodyPr/>
          <a:lstStyle/>
          <a:p>
            <a:r>
              <a:rPr lang="en-US" sz="2000" dirty="0"/>
              <a:t>User Stories</a:t>
            </a:r>
          </a:p>
        </p:txBody>
      </p:sp>
      <p:sp>
        <p:nvSpPr>
          <p:cNvPr id="3" name="Text Placeholder 2">
            <a:extLst>
              <a:ext uri="{FF2B5EF4-FFF2-40B4-BE49-F238E27FC236}">
                <a16:creationId xmlns:a16="http://schemas.microsoft.com/office/drawing/2014/main" id="{08602C4E-1736-4E87-97A5-E37BE1F65A25}"/>
              </a:ext>
            </a:extLst>
          </p:cNvPr>
          <p:cNvSpPr>
            <a:spLocks noGrp="1"/>
          </p:cNvSpPr>
          <p:nvPr>
            <p:ph type="body" idx="1"/>
          </p:nvPr>
        </p:nvSpPr>
        <p:spPr/>
        <p:txBody>
          <a:bodyPr/>
          <a:lstStyle/>
          <a:p>
            <a:pPr marL="514350" indent="-514350">
              <a:buFont typeface="+mj-lt"/>
              <a:buAutoNum type="arabicPeriod"/>
              <a:defRPr/>
            </a:pPr>
            <a:r>
              <a:rPr lang="en-US" sz="1800" b="1" dirty="0"/>
              <a:t>Forest Fires in California</a:t>
            </a:r>
          </a:p>
          <a:p>
            <a:pPr>
              <a:defRPr/>
            </a:pPr>
            <a:r>
              <a:rPr lang="en-US" sz="1800" dirty="0"/>
              <a:t>Summer in California comes with bad memories from last year.</a:t>
            </a:r>
          </a:p>
          <a:p>
            <a:pPr>
              <a:defRPr/>
            </a:pPr>
            <a:r>
              <a:rPr lang="en-US" sz="1800" dirty="0"/>
              <a:t>There was a record number of 8,527 fires in the state, setting ablaze an area of 1,893,913 acres(766,439 ha), the largest amount of burned acreage recorded in fire season history.</a:t>
            </a:r>
          </a:p>
          <a:p>
            <a:pPr>
              <a:defRPr/>
            </a:pPr>
            <a:r>
              <a:rPr lang="en-US" sz="1800" dirty="0"/>
              <a:t>The fires were caused by both human mishap as well as natural causes.</a:t>
            </a:r>
          </a:p>
          <a:p>
            <a:pPr>
              <a:defRPr/>
            </a:pPr>
            <a:r>
              <a:rPr lang="en-US" sz="1800" dirty="0"/>
              <a:t>This can be avoided to a certain extent by using the app.</a:t>
            </a:r>
          </a:p>
          <a:p>
            <a:endParaRPr lang="en-US" sz="1800" dirty="0"/>
          </a:p>
        </p:txBody>
      </p:sp>
      <p:sp>
        <p:nvSpPr>
          <p:cNvPr id="4" name="Slide Number Placeholder 3">
            <a:extLst>
              <a:ext uri="{FF2B5EF4-FFF2-40B4-BE49-F238E27FC236}">
                <a16:creationId xmlns:a16="http://schemas.microsoft.com/office/drawing/2014/main" id="{01C711DA-CDB5-47F8-867F-2BA8A2A7EF2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56466804"/>
      </p:ext>
    </p:extLst>
  </p:cSld>
  <p:clrMapOvr>
    <a:masterClrMapping/>
  </p:clrMapOvr>
</p:sld>
</file>

<file path=ppt/theme/theme1.xml><?xml version="1.0" encoding="utf-8"?>
<a:theme xmlns:a="http://schemas.openxmlformats.org/drawingml/2006/main" name="Laert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3372</TotalTime>
  <Words>1392</Words>
  <Application>Microsoft Macintosh PowerPoint</Application>
  <PresentationFormat>On-screen Show (16:9)</PresentationFormat>
  <Paragraphs>202</Paragraphs>
  <Slides>26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Encode Sans ExtraLight</vt:lpstr>
      <vt:lpstr>Encode Sans</vt:lpstr>
      <vt:lpstr>Laertes template</vt:lpstr>
      <vt:lpstr>     Live the better life</vt:lpstr>
      <vt:lpstr>PowerPoint Presentation</vt:lpstr>
      <vt:lpstr>Introduction</vt:lpstr>
      <vt:lpstr>PowerPoint Presentation</vt:lpstr>
      <vt:lpstr>Problem Statement</vt:lpstr>
      <vt:lpstr>Assumptions and Limitations</vt:lpstr>
      <vt:lpstr>Walkthrough</vt:lpstr>
      <vt:lpstr>Walkthrough</vt:lpstr>
      <vt:lpstr>User Stories</vt:lpstr>
      <vt:lpstr>Case 1</vt:lpstr>
      <vt:lpstr>PowerPoint Presentation</vt:lpstr>
      <vt:lpstr>Case 2</vt:lpstr>
      <vt:lpstr>  Helping Homeless people in an emergency</vt:lpstr>
      <vt:lpstr>Volunteering at the Orphanage</vt:lpstr>
      <vt:lpstr>Encouraging a dormant User</vt:lpstr>
      <vt:lpstr>Penalizing a user who’s task is incomplete</vt:lpstr>
      <vt:lpstr>TECHNICAL DETAILS</vt:lpstr>
      <vt:lpstr>Components</vt:lpstr>
      <vt:lpstr>PowerPoint Presentation</vt:lpstr>
      <vt:lpstr>TABLES</vt:lpstr>
      <vt:lpstr>TABLES</vt:lpstr>
      <vt:lpstr>Views</vt:lpstr>
      <vt:lpstr>Stored Procedures</vt:lpstr>
      <vt:lpstr>Triggers</vt:lpstr>
      <vt:lpstr>Roles and Privileges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UP! Live the better life</dc:title>
  <dc:creator>Vivek Dixit</dc:creator>
  <cp:lastModifiedBy>Yash Devan Oza</cp:lastModifiedBy>
  <cp:revision>40</cp:revision>
  <dcterms:modified xsi:type="dcterms:W3CDTF">2019-04-07T00:01:08Z</dcterms:modified>
</cp:coreProperties>
</file>