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92"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2"/>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8BF74-9F67-4818-9D23-DC5E6B434A05}" v="10" dt="2022-12-29T17:01:20.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3390875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jay.krishna-j@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s://www.linkedin.com/in/ajay-krishna-j-3094a61a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726192463"/>
              </p:ext>
            </p:extLst>
          </p:nvPr>
        </p:nvGraphicFramePr>
        <p:xfrm>
          <a:off x="9218401" y="1274599"/>
          <a:ext cx="3038686" cy="5172297"/>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Collections, Arrays, Stream API, </a:t>
                      </a:r>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API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&amp; Forms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PostgreSQL</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Jenkins, Docker</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Self-motivated, Flexible, Communication</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08210" y="2898121"/>
            <a:ext cx="4008437" cy="2185987"/>
          </a:xfrm>
        </p:spPr>
        <p:txBody>
          <a:bodyPr/>
          <a:lstStyle/>
          <a:p>
            <a:pPr algn="just" eaLnBrk="1" hangingPunct="1">
              <a:lnSpc>
                <a:spcPct val="114000"/>
              </a:lnSpc>
            </a:pPr>
            <a:r>
              <a:rPr lang="en-US" altLang="en-US" b="1" dirty="0"/>
              <a:t>Online Hotel Management Application</a:t>
            </a:r>
          </a:p>
          <a:p>
            <a:pPr algn="just" eaLnBrk="1" hangingPunct="1">
              <a:lnSpc>
                <a:spcPct val="114000"/>
              </a:lnSpc>
            </a:pPr>
            <a:r>
              <a:rPr lang="en-IN" altLang="en-US" dirty="0"/>
              <a:t>Completed end-to-end case study of Online Hotel Management Application along with JWT authentication, Swagger and payment gateway using Paytm, </a:t>
            </a:r>
            <a:r>
              <a:rPr lang="en-US" altLang="en-US" dirty="0"/>
              <a:t>Angular used for user interface.</a:t>
            </a:r>
            <a:endParaRPr lang="en-IN" altLang="nl-NL" b="1" dirty="0"/>
          </a:p>
          <a:p>
            <a:pPr algn="just" eaLnBrk="1" hangingPunct="1">
              <a:lnSpc>
                <a:spcPct val="114000"/>
              </a:lnSpc>
            </a:pPr>
            <a:r>
              <a:rPr lang="en-IN" altLang="nl-NL" dirty="0"/>
              <a:t>This application helps in the management of guests, staffs, rooms, reservations and inventories.</a:t>
            </a:r>
          </a:p>
          <a:p>
            <a:pPr algn="just" eaLnBrk="1" hangingPunct="1">
              <a:lnSpc>
                <a:spcPct val="114000"/>
              </a:lnSpc>
            </a:pPr>
            <a:r>
              <a:rPr lang="en-IN" altLang="nl-NL" b="1" dirty="0"/>
              <a:t>Crop Bidding Application</a:t>
            </a:r>
          </a:p>
          <a:p>
            <a:pPr algn="just" eaLnBrk="1" hangingPunct="1">
              <a:lnSpc>
                <a:spcPct val="114000"/>
              </a:lnSpc>
            </a:pPr>
            <a:r>
              <a:rPr lang="en-IN" altLang="nl-NL" dirty="0"/>
              <a:t>Completed end-to-end case study of Crop Bidding Application and deployed it in AWS EC2.</a:t>
            </a:r>
          </a:p>
          <a:p>
            <a:pPr algn="just" eaLnBrk="1" hangingPunct="1">
              <a:lnSpc>
                <a:spcPct val="114000"/>
              </a:lnSpc>
            </a:pPr>
            <a:r>
              <a:rPr lang="en-IN" altLang="en-US" dirty="0"/>
              <a:t>This application is to help the farmers sell their crops in auctions.</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6975" y="659695"/>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40343"/>
            <a:ext cx="2374900" cy="295275"/>
          </a:xfrm>
        </p:spPr>
        <p:txBody>
          <a:bodyPr/>
          <a:lstStyle/>
          <a:p>
            <a:pPr eaLnBrk="1" hangingPunct="1"/>
            <a:r>
              <a:rPr lang="nl-NL" altLang="nl-NL" dirty="0"/>
              <a:t>Mumbai</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5913" y="1587497"/>
            <a:ext cx="2373313" cy="325438"/>
          </a:xfrm>
        </p:spPr>
        <p:txBody>
          <a:bodyPr/>
          <a:lstStyle/>
          <a:p>
            <a:pPr eaLnBrk="1" hangingPunct="1"/>
            <a:r>
              <a:rPr lang="nl-NL" altLang="nl-NL" dirty="0">
                <a:hlinkClick r:id="rId3"/>
              </a:rPr>
              <a:t>ajay.krishna-j@capgemini.com</a:t>
            </a:r>
            <a:endParaRPr lang="nl-NL" altLang="nl-NL" dirty="0"/>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96910" y="1828923"/>
            <a:ext cx="2382837" cy="330200"/>
          </a:xfrm>
        </p:spPr>
        <p:txBody>
          <a:bodyPr/>
          <a:lstStyle/>
          <a:p>
            <a:pPr eaLnBrk="1" hangingPunct="1"/>
            <a:r>
              <a:rPr lang="nl-NL" altLang="nl-NL" dirty="0"/>
              <a:t>+91 9629084121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98121"/>
            <a:ext cx="4057650" cy="3465760"/>
          </a:xfrm>
        </p:spPr>
        <p:txBody>
          <a:bodyPr/>
          <a:lstStyle/>
          <a:p>
            <a:r>
              <a:rPr lang="en-US" altLang="en-US" sz="1100" b="1" dirty="0"/>
              <a:t>   Full Stack Developer</a:t>
            </a:r>
          </a:p>
          <a:p>
            <a:pPr marL="171450" indent="-171450" algn="just">
              <a:buFont typeface="Arial" panose="020B0604020202020204" pitchFamily="34" charset="0"/>
              <a:buChar char="•"/>
            </a:pPr>
            <a:r>
              <a:rPr lang="en-US" dirty="0"/>
              <a:t>Hands-on experience in building </a:t>
            </a:r>
            <a:r>
              <a:rPr lang="en-US" b="1" dirty="0"/>
              <a:t>Java Microservices</a:t>
            </a:r>
            <a:r>
              <a:rPr lang="en-US" dirty="0"/>
              <a:t> with </a:t>
            </a:r>
            <a:r>
              <a:rPr lang="en-US" b="1" dirty="0"/>
              <a:t>Spring Boot, Spring Security, Spring Cloud API Gateway,</a:t>
            </a:r>
            <a:r>
              <a:rPr lang="en-US" dirty="0"/>
              <a:t> </a:t>
            </a:r>
            <a:r>
              <a:rPr lang="en-US" b="1" dirty="0"/>
              <a:t>Eureka Server, Gradle/Maven, </a:t>
            </a:r>
            <a:r>
              <a:rPr lang="en-US" dirty="0"/>
              <a:t>including </a:t>
            </a:r>
            <a:r>
              <a:rPr lang="en-US" b="1" dirty="0"/>
              <a:t>logging</a:t>
            </a:r>
            <a:r>
              <a:rPr lang="en-US" dirty="0"/>
              <a:t> with </a:t>
            </a:r>
            <a:r>
              <a:rPr lang="en-US" b="1" dirty="0"/>
              <a:t>SLF4J, </a:t>
            </a:r>
            <a:r>
              <a:rPr lang="en-US" dirty="0"/>
              <a:t>and </a:t>
            </a:r>
            <a:r>
              <a:rPr lang="en-US" b="1" dirty="0"/>
              <a:t>MongoDB, PostgreSQL </a:t>
            </a:r>
            <a:r>
              <a:rPr lang="en-US" dirty="0"/>
              <a:t>as back-end</a:t>
            </a:r>
            <a:r>
              <a:rPr lang="en-US" b="1" dirty="0"/>
              <a:t>.</a:t>
            </a:r>
          </a:p>
          <a:p>
            <a:pPr marL="171450" indent="-171450" algn="just">
              <a:buFont typeface="Arial" panose="020B0604020202020204" pitchFamily="34" charset="0"/>
              <a:buChar char="•"/>
            </a:pPr>
            <a:r>
              <a:rPr lang="en-US" dirty="0"/>
              <a:t>Experience in creating documentation with </a:t>
            </a:r>
            <a:r>
              <a:rPr lang="en-US" b="1" dirty="0"/>
              <a:t>Swagger</a:t>
            </a:r>
            <a:r>
              <a:rPr lang="en-US" dirty="0"/>
              <a:t> and in unit testing using </a:t>
            </a:r>
            <a:r>
              <a:rPr lang="en-US" b="1" dirty="0"/>
              <a:t>Junit, Mockito </a:t>
            </a:r>
            <a:r>
              <a:rPr lang="en-US" dirty="0"/>
              <a:t>and creating tasks in </a:t>
            </a:r>
            <a:r>
              <a:rPr lang="en-US" b="1" dirty="0"/>
              <a:t>Jenkins.</a:t>
            </a:r>
            <a:endParaRPr lang="en-US" dirty="0"/>
          </a:p>
          <a:p>
            <a:pPr marL="171450" indent="-171450" algn="just">
              <a:buFont typeface="Arial" panose="020B0604020202020204" pitchFamily="34" charset="0"/>
              <a:buChar char="•"/>
            </a:pPr>
            <a:r>
              <a:rPr lang="en-US" sz="1000" dirty="0"/>
              <a:t>Hands-on experience in developing web pages using </a:t>
            </a:r>
            <a:r>
              <a:rPr lang="en-US" sz="1000" b="1" dirty="0"/>
              <a:t>HTML5, CSS3, </a:t>
            </a:r>
            <a:r>
              <a:rPr lang="en-US" sz="1000" dirty="0"/>
              <a:t>and </a:t>
            </a:r>
            <a:r>
              <a:rPr lang="en-US" sz="1000" b="1" dirty="0"/>
              <a:t>Angular.</a:t>
            </a:r>
          </a:p>
          <a:p>
            <a:pPr marL="171450" indent="-171450" algn="just">
              <a:buFont typeface="Arial" panose="020B0604020202020204" pitchFamily="34" charset="0"/>
              <a:buChar char="•"/>
            </a:pPr>
            <a:r>
              <a:rPr lang="en-US" dirty="0"/>
              <a:t>Development experience in creating docker images and pushing to </a:t>
            </a:r>
            <a:r>
              <a:rPr lang="en-US" b="1" dirty="0"/>
              <a:t>Docker Hub.</a:t>
            </a:r>
          </a:p>
          <a:p>
            <a:pPr marL="171450" indent="-171450" algn="just">
              <a:buFont typeface="Arial" panose="020B0604020202020204" pitchFamily="34" charset="0"/>
              <a:buChar char="•"/>
            </a:pPr>
            <a:r>
              <a:rPr lang="en-US" dirty="0"/>
              <a:t>Hands-on </a:t>
            </a:r>
            <a:r>
              <a:rPr lang="en-US" b="1" dirty="0"/>
              <a:t>deploying Spring Boot</a:t>
            </a:r>
            <a:r>
              <a:rPr lang="en-US" dirty="0"/>
              <a:t> </a:t>
            </a:r>
            <a:r>
              <a:rPr lang="en-US" b="1" dirty="0"/>
              <a:t>applications</a:t>
            </a:r>
            <a:r>
              <a:rPr lang="en-US" dirty="0"/>
              <a:t> in </a:t>
            </a:r>
            <a:r>
              <a:rPr lang="en-US" b="1" dirty="0"/>
              <a:t>AWS EC2 instances </a:t>
            </a:r>
            <a:r>
              <a:rPr lang="en-US" dirty="0"/>
              <a:t>as </a:t>
            </a:r>
            <a:r>
              <a:rPr lang="en-US" b="1" dirty="0"/>
              <a:t>Docker containers </a:t>
            </a:r>
            <a:r>
              <a:rPr lang="en-US" dirty="0"/>
              <a:t>using </a:t>
            </a:r>
            <a:r>
              <a:rPr lang="en-US" b="1" dirty="0"/>
              <a:t>S3 buckets.</a:t>
            </a:r>
          </a:p>
          <a:p>
            <a:pPr marL="171450" indent="-171450" algn="just">
              <a:buFont typeface="Arial" panose="020B0604020202020204" pitchFamily="34" charset="0"/>
              <a:buChar char="•"/>
            </a:pPr>
            <a:endParaRPr lang="en-US" dirty="0"/>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Ajay Krishna J</a:t>
            </a:r>
          </a:p>
        </p:txBody>
      </p:sp>
      <p:pic>
        <p:nvPicPr>
          <p:cNvPr id="7182" name="Picture 4" descr="Free icon download | Linkedin">
            <a:hlinkClick r:id="rId4"/>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1996095"/>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10305" y="596899"/>
            <a:ext cx="2654878"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18401" y="1022849"/>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erson in a blue shirt&#10;&#10;Description automatically generated">
            <a:extLst>
              <a:ext uri="{FF2B5EF4-FFF2-40B4-BE49-F238E27FC236}">
                <a16:creationId xmlns:a16="http://schemas.microsoft.com/office/drawing/2014/main" id="{1A43E885-8483-49DA-8AE4-167CB6930AF6}"/>
              </a:ext>
            </a:extLst>
          </p:cNvPr>
          <p:cNvPicPr>
            <a:picLocks noGrp="1" noChangeAspect="1"/>
          </p:cNvPicPr>
          <p:nvPr>
            <p:ph type="pic" sz="quarter" idx="46"/>
          </p:nvPr>
        </p:nvPicPr>
        <p:blipFill rotWithShape="1">
          <a:blip r:embed="rId6">
            <a:extLst>
              <a:ext uri="{28A0092B-C50C-407E-A947-70E740481C1C}">
                <a14:useLocalDpi xmlns:a14="http://schemas.microsoft.com/office/drawing/2010/main" val="0"/>
              </a:ext>
            </a:extLst>
          </a:blip>
          <a:srcRect l="634" t="7168" r="-634" b="26456"/>
          <a:stretch/>
        </p:blipFill>
        <p:spPr>
          <a:xfrm>
            <a:off x="383259" y="287492"/>
            <a:ext cx="1734208" cy="1735628"/>
          </a:xfrm>
        </p:spPr>
      </p:pic>
    </p:spTree>
    <p:extLst>
      <p:ext uri="{BB962C8B-B14F-4D97-AF65-F5344CB8AC3E}">
        <p14:creationId xmlns:p14="http://schemas.microsoft.com/office/powerpoint/2010/main" val="2100647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2485</TotalTime>
  <Words>331</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Krishna J, Ajay</cp:lastModifiedBy>
  <cp:revision>109</cp:revision>
  <dcterms:created xsi:type="dcterms:W3CDTF">2020-09-22T06:24:34Z</dcterms:created>
  <dcterms:modified xsi:type="dcterms:W3CDTF">2023-01-03T15:48:42Z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