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3F1D-327A-3D74-6863-2CEF32BD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418" y="954338"/>
            <a:ext cx="8915399" cy="2262781"/>
          </a:xfrm>
        </p:spPr>
        <p:txBody>
          <a:bodyPr/>
          <a:lstStyle/>
          <a:p>
            <a:r>
              <a:rPr lang="en-NP" dirty="0"/>
              <a:t>Address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29BCD-4688-5A7B-EE45-EDC27872D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5081" y="4777379"/>
            <a:ext cx="2669531" cy="1126283"/>
          </a:xfrm>
        </p:spPr>
        <p:txBody>
          <a:bodyPr>
            <a:normAutofit lnSpcReduction="10000"/>
          </a:bodyPr>
          <a:lstStyle/>
          <a:p>
            <a:r>
              <a:rPr lang="en-NP" dirty="0"/>
              <a:t>PreSented By </a:t>
            </a:r>
          </a:p>
          <a:p>
            <a:pPr marL="285750" indent="-285750">
              <a:buFontTx/>
              <a:buChar char="-"/>
            </a:pPr>
            <a:r>
              <a:rPr lang="en-NP" dirty="0"/>
              <a:t>Sijan Mahato </a:t>
            </a:r>
          </a:p>
          <a:p>
            <a:pPr marL="285750" indent="-285750">
              <a:buFontTx/>
              <a:buChar char="-"/>
            </a:pPr>
            <a:r>
              <a:rPr lang="en-US" dirty="0"/>
              <a:t>K</a:t>
            </a:r>
            <a:r>
              <a:rPr lang="en-NP" dirty="0"/>
              <a:t>rishal Shrestha</a:t>
            </a:r>
          </a:p>
        </p:txBody>
      </p:sp>
    </p:spTree>
    <p:extLst>
      <p:ext uri="{BB962C8B-B14F-4D97-AF65-F5344CB8AC3E}">
        <p14:creationId xmlns:p14="http://schemas.microsoft.com/office/powerpoint/2010/main" val="129051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AACD-1D56-F336-7942-DC83CB62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isMCLinkLocal()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8630-8917-BBD1-E4A4-890F67E8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Utility routine to check if the multicast address has link scope.</a:t>
            </a:r>
          </a:p>
          <a:p>
            <a:r>
              <a:rPr lang="en-US" dirty="0"/>
              <a:t>These addresses are used for communication within a local network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IPv6 Link-Local Multicast Address Range</a:t>
            </a:r>
            <a:r>
              <a:rPr lang="en-US" dirty="0"/>
              <a:t>: ff02::/16</a:t>
            </a:r>
            <a:endParaRPr lang="en-US" b="0" i="0" dirty="0">
              <a:solidFill>
                <a:srgbClr val="474747"/>
              </a:solidFill>
              <a:effectLst/>
              <a:latin typeface="+mj-lt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address has is a multicast address of link-local scope, false if it is not of link-local scope or it is not a multicast address</a:t>
            </a:r>
            <a:r>
              <a:rPr lang="en-US" b="1" dirty="0"/>
              <a:t>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1150360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45F1-4295-DE52-F624-FD105EA6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isMCSiteLocal()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6C38-02FD-9DE3-85DF-E01708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</a:rPr>
              <a:t>Utility routine to check if the multicast address has site scope.</a:t>
            </a:r>
          </a:p>
          <a:p>
            <a:r>
              <a:rPr lang="en-US" dirty="0"/>
              <a:t>These addresses are used for communication within a site.</a:t>
            </a:r>
            <a:endParaRPr lang="en-US" b="0" i="0" dirty="0">
              <a:solidFill>
                <a:srgbClr val="474747"/>
              </a:solidFill>
              <a:effectLst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address has is a multicast address of site-local scope, false if it is not of site-local scope or it is not a multicast address</a:t>
            </a:r>
            <a:r>
              <a:rPr lang="en-US" b="1" dirty="0"/>
              <a:t>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717482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20EE-CCAD-2701-318E-DBFCF568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isMCOrgLocal()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F7A6-8518-78D4-E60E-133ECBB4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Utility routine to check if the multicast address has organization scope.</a:t>
            </a:r>
          </a:p>
          <a:p>
            <a:pPr algn="l"/>
            <a:r>
              <a:rPr lang="en-US" dirty="0"/>
              <a:t>These addresses are used for communication within an organization.</a:t>
            </a:r>
            <a:endParaRPr lang="en-US" b="0" i="0" dirty="0">
              <a:solidFill>
                <a:srgbClr val="474747"/>
              </a:solidFill>
              <a:effectLst/>
              <a:latin typeface="+mj-lt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address has is a multicast address of organization-local scope, false if it is not of organization-local scope or it is not a multicast address.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235661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D646-AAE2-B1EF-D035-19B22E4B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6BF5-0A48-3C24-AACC-2E57FEB9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help in identifying the type and scope of IP addresses, allowing for appropriate handling and routing of network packets. </a:t>
            </a:r>
          </a:p>
          <a:p>
            <a:r>
              <a:rPr lang="en-US" dirty="0"/>
              <a:t>The checks are based on specific address ranges and characteristics defined by the IP addressing standards for both IPv4 and IPv6. </a:t>
            </a:r>
          </a:p>
          <a:p>
            <a:r>
              <a:rPr lang="en-US" dirty="0"/>
              <a:t>This functionality is critical in network programming, ensuring that applications can accurately determine and utilize addresses for local, site-local, and multicast communications.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7752931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4C39-2E5E-5738-FA33-329E6A88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JAVA Methods For Testing InetAddress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218A-68B3-B5BD-7ECE-D2115978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3124"/>
          </a:xfrm>
        </p:spPr>
        <p:txBody>
          <a:bodyPr>
            <a:normAutofit fontScale="92500" lnSpcReduction="10000"/>
          </a:bodyPr>
          <a:lstStyle/>
          <a:p>
            <a:r>
              <a:rPr lang="en-NP" dirty="0"/>
              <a:t>Methods for Testing Whether an InetAddress Objects meets any of the Following Crietria:</a:t>
            </a:r>
          </a:p>
          <a:p>
            <a:r>
              <a:rPr lang="en-US" dirty="0"/>
              <a:t>Public boolean isAnyLocalAddress() </a:t>
            </a:r>
          </a:p>
          <a:p>
            <a:r>
              <a:rPr lang="en-US" dirty="0"/>
              <a:t>Public boolean isLoopbackAddress() </a:t>
            </a:r>
          </a:p>
          <a:p>
            <a:r>
              <a:rPr lang="en-US" dirty="0"/>
              <a:t>Public boolean isLinkLocalAddress() </a:t>
            </a:r>
          </a:p>
          <a:p>
            <a:r>
              <a:rPr lang="en-US" dirty="0"/>
              <a:t>Public boolean isSiteLocalAddress() </a:t>
            </a:r>
          </a:p>
          <a:p>
            <a:r>
              <a:rPr lang="en-US" dirty="0"/>
              <a:t>Public boolean isMulticastAddress() </a:t>
            </a:r>
          </a:p>
          <a:p>
            <a:r>
              <a:rPr lang="en-US" dirty="0"/>
              <a:t>Public boolean isMCGlobal() </a:t>
            </a:r>
          </a:p>
          <a:p>
            <a:r>
              <a:rPr lang="en-US" dirty="0"/>
              <a:t>Public boolean isMCNodeLocal() </a:t>
            </a:r>
          </a:p>
          <a:p>
            <a:r>
              <a:rPr lang="en-US" dirty="0"/>
              <a:t>Public boolean isMCLinkLocal() </a:t>
            </a:r>
          </a:p>
          <a:p>
            <a:r>
              <a:rPr lang="en-US" dirty="0"/>
              <a:t>Public boolean isMCSiteLocal() </a:t>
            </a:r>
          </a:p>
          <a:p>
            <a:r>
              <a:rPr lang="en-US" dirty="0"/>
              <a:t>Public boolean isMCOrgLocal()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80051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4CD2-57E5-4A80-0D89-950DEAC1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isMulticastAddress</a:t>
            </a:r>
            <a:r>
              <a:rPr lang="en-US" sz="3600" b="1" dirty="0">
                <a:solidFill>
                  <a:srgbClr val="353833"/>
                </a:solidFill>
                <a:highlight>
                  <a:srgbClr val="DEE3E9"/>
                </a:highlight>
                <a:latin typeface="DejaVu Sans"/>
              </a:rPr>
              <a:t>()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1493-1738-F6CD-6F15-60ABBEF0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Utility routine to check if the InetAddress is an IP multicast address.</a:t>
            </a:r>
          </a:p>
          <a:p>
            <a:pPr algn="l"/>
            <a:r>
              <a:rPr lang="en-US" dirty="0"/>
              <a:t>Multicast addresses are used for sending packets to multiple destinations.</a:t>
            </a:r>
            <a:endParaRPr lang="en-US" b="0" i="0" dirty="0">
              <a:solidFill>
                <a:srgbClr val="474747"/>
              </a:solidFill>
              <a:effectLst/>
              <a:latin typeface="DejaVu Serif"/>
            </a:endParaRPr>
          </a:p>
          <a:p>
            <a:r>
              <a:rPr lang="en-US" b="1" dirty="0">
                <a:effectLst/>
              </a:rPr>
              <a:t>Returns: </a:t>
            </a:r>
            <a:r>
              <a:rPr lang="en-US" dirty="0"/>
              <a:t>a boolean indicating if the InetAddress is an IP multicast address</a:t>
            </a:r>
          </a:p>
          <a:p>
            <a:r>
              <a:rPr lang="en-US" b="1" dirty="0">
                <a:effectLst/>
              </a:rPr>
              <a:t>Since: JDK</a:t>
            </a:r>
            <a:r>
              <a:rPr lang="en-US" dirty="0"/>
              <a:t>1.1</a:t>
            </a:r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8744163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B241-69B0-8EFD-9812-7E2BD91D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isAnyLocalAddress</a:t>
            </a:r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br>
              <a:rPr lang="en-US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3A20-8F3A-4DA9-88C6-2D81FACC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public boolean isAnyLocalAddress()</a:t>
            </a:r>
            <a:r>
              <a:rPr lang="en-US" b="0" i="0" dirty="0">
                <a:solidFill>
                  <a:srgbClr val="474747"/>
                </a:solidFill>
                <a:effectLst/>
                <a:latin typeface="DejaVu Serif"/>
              </a:rPr>
              <a:t>Utility routine to check if the InetAddress in a wildcard address.</a:t>
            </a:r>
          </a:p>
          <a:p>
            <a:pPr algn="l"/>
            <a:r>
              <a:rPr lang="en-US" dirty="0"/>
              <a:t>This method checks if the address is any type of local address.</a:t>
            </a:r>
            <a:endParaRPr lang="en-US" b="0" i="0" dirty="0">
              <a:solidFill>
                <a:srgbClr val="474747"/>
              </a:solidFill>
              <a:effectLst/>
              <a:latin typeface="DejaVu Serif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Inetaddress is a wildcard address.</a:t>
            </a:r>
          </a:p>
          <a:p>
            <a:r>
              <a:rPr lang="en-US" b="1" dirty="0">
                <a:effectLst/>
              </a:rPr>
              <a:t>Since: JDK</a:t>
            </a:r>
            <a:r>
              <a:rPr lang="en-US" dirty="0"/>
              <a:t>1.4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7349174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E434-61B5-2CF7-7508-56A899BC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462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isLoopbackAddress()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B106-260D-8174-0234-040BDC79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Utility routine to check if the InetAddress is a loopback address.</a:t>
            </a:r>
          </a:p>
          <a:p>
            <a:r>
              <a:rPr lang="en-US" dirty="0"/>
              <a:t>Loopback addresses are used to refer to the local machine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IPv4 Loopback Address</a:t>
            </a:r>
            <a:r>
              <a:rPr lang="en-US" dirty="0"/>
              <a:t>: 127.0.0.1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IPv6 Loopback Address</a:t>
            </a:r>
            <a:r>
              <a:rPr lang="en-US" dirty="0"/>
              <a:t>: ::1</a:t>
            </a:r>
            <a:endParaRPr lang="en-US" b="0" i="0" dirty="0">
              <a:solidFill>
                <a:srgbClr val="474747"/>
              </a:solidFill>
              <a:effectLst/>
              <a:latin typeface="+mj-lt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InetAddress is a loopback address; or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4648522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68D5-4604-CE71-24C3-13669EF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isLinkLocalAddress</a:t>
            </a:r>
            <a:r>
              <a:rPr lang="en-US" b="1" dirty="0">
                <a:solidFill>
                  <a:srgbClr val="353833"/>
                </a:solidFill>
                <a:highlight>
                  <a:srgbClr val="DEE3E9"/>
                </a:highlight>
                <a:latin typeface="DejaVu Sans"/>
              </a:rPr>
              <a:t>()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1B83-1024-BF13-96F7-F0E3D7DC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Utility routine to check if the InetAddress is an link local address.</a:t>
            </a:r>
          </a:p>
          <a:p>
            <a:r>
              <a:rPr lang="en-US" dirty="0"/>
              <a:t>Link-local addresses are used for communication within the local network segment and are not routable on the internet.</a:t>
            </a:r>
            <a:endParaRPr lang="en-US" b="0" i="0" dirty="0">
              <a:solidFill>
                <a:srgbClr val="474747"/>
              </a:solidFill>
              <a:effectLst/>
              <a:latin typeface="+mj-lt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InetAddress is a link local address; or false if address is not a link local unicast address.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187518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8204-5524-076C-96EE-F5BB2B3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isSiteLocalAddress()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9BD3-17FC-CA03-8FF8-6B4A6437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Utility routine to check if the InetAddress is a site local address.</a:t>
            </a:r>
          </a:p>
          <a:p>
            <a:r>
              <a:rPr lang="en-US" dirty="0"/>
              <a:t>These are private addresses used within an organization or a site.</a:t>
            </a:r>
            <a:endParaRPr lang="en-US" b="0" i="0" dirty="0">
              <a:solidFill>
                <a:srgbClr val="474747"/>
              </a:solidFill>
              <a:effectLst/>
              <a:latin typeface="+mj-lt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InetAddress is a site local address; or false if address is not a site local unicast address.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5101729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7A5A-24D4-A3EB-3197-984274CC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isMCGlobal()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249-DC60-F542-3FCE-6855D236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checks if </a:t>
            </a:r>
            <a:r>
              <a:rPr lang="en-US" dirty="0">
                <a:latin typeface="+mj-lt"/>
              </a:rPr>
              <a:t>the</a:t>
            </a:r>
            <a:r>
              <a:rPr lang="en-US" dirty="0"/>
              <a:t> address is a globally scoped multicast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IPv4 Global Multicast Addresses</a:t>
            </a:r>
            <a:r>
              <a:rPr lang="en-US" dirty="0"/>
              <a:t>: A subset of multicast addresses that are globally reachable.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IPv6 Global Multicast Address Range</a:t>
            </a:r>
            <a:r>
              <a:rPr lang="en-US" dirty="0"/>
              <a:t>: ff0e::/16</a:t>
            </a:r>
            <a:endParaRPr lang="en-US" dirty="0">
              <a:solidFill>
                <a:srgbClr val="474747"/>
              </a:solidFill>
              <a:effectLst/>
              <a:latin typeface="DejaVu Serif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address has is a multicast address of global scope, false if it is not of global scope or it is not a multicast address</a:t>
            </a:r>
            <a:r>
              <a:rPr lang="en-US" b="1" dirty="0"/>
              <a:t>.</a:t>
            </a:r>
            <a:br>
              <a:rPr lang="en-US" dirty="0"/>
            </a:b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16458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FEF-F1DA-1711-692D-0A450401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  <a:t>isMCNodeLocal()</a:t>
            </a:r>
            <a:br>
              <a:rPr lang="en-US" b="1" i="0" dirty="0">
                <a:solidFill>
                  <a:srgbClr val="353833"/>
                </a:solidFill>
                <a:effectLst/>
                <a:highlight>
                  <a:srgbClr val="DEE3E9"/>
                </a:highlight>
                <a:latin typeface="DejaVu Sans"/>
              </a:rPr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C213-017E-0AE9-4351-5B98BAD5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Utility routine to check if the multicast address has node scope.</a:t>
            </a:r>
          </a:p>
          <a:p>
            <a:r>
              <a:rPr lang="en-US" dirty="0"/>
              <a:t>These addresses are used for communication within a single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IPv6 Node-Local Multicast Address Range</a:t>
            </a:r>
            <a:r>
              <a:rPr lang="en-US" dirty="0"/>
              <a:t>: ff01::/16</a:t>
            </a:r>
            <a:endParaRPr lang="en-US" b="0" i="0" dirty="0">
              <a:solidFill>
                <a:srgbClr val="474747"/>
              </a:solidFill>
              <a:effectLst/>
              <a:latin typeface="+mj-lt"/>
            </a:endParaRPr>
          </a:p>
          <a:p>
            <a:r>
              <a:rPr lang="en-US" b="1" dirty="0">
                <a:effectLst/>
              </a:rPr>
              <a:t>Returns : </a:t>
            </a:r>
            <a:r>
              <a:rPr lang="en-US" dirty="0"/>
              <a:t>a boolean indicating if the address has is a multicast address of node-local scope, false if it is not of node-local scope or it is not a multicast address</a:t>
            </a:r>
            <a:r>
              <a:rPr lang="en-US" b="1" dirty="0"/>
              <a:t>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61372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727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DejaVu Sans</vt:lpstr>
      <vt:lpstr>DejaVu Serif</vt:lpstr>
      <vt:lpstr>Wingdings 3</vt:lpstr>
      <vt:lpstr>Wisp</vt:lpstr>
      <vt:lpstr>Address Types</vt:lpstr>
      <vt:lpstr>JAVA Methods For Testing InetAddress</vt:lpstr>
      <vt:lpstr>isMulticastAddress()</vt:lpstr>
      <vt:lpstr>isAnyLocalAddress()  </vt:lpstr>
      <vt:lpstr>isLoopbackAddress() </vt:lpstr>
      <vt:lpstr>isLinkLocalAddress()</vt:lpstr>
      <vt:lpstr>isSiteLocalAddress() </vt:lpstr>
      <vt:lpstr>isMCGlobal() </vt:lpstr>
      <vt:lpstr>isMCNodeLocal() </vt:lpstr>
      <vt:lpstr>isMCLinkLocal() </vt:lpstr>
      <vt:lpstr>isMCSiteLocal() </vt:lpstr>
      <vt:lpstr>isMCOrgLocal()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Siz An</dc:creator>
  <cp:lastModifiedBy>Siz An</cp:lastModifiedBy>
  <cp:revision>2</cp:revision>
  <dcterms:created xsi:type="dcterms:W3CDTF">2024-06-07T18:02:31Z</dcterms:created>
  <dcterms:modified xsi:type="dcterms:W3CDTF">2024-06-07T18:35:06Z</dcterms:modified>
</cp:coreProperties>
</file>